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-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anh Luan" userId="600d64f34c8f77ee" providerId="LiveId" clId="{7A81C196-F633-4D82-9C53-B72068E5B6A6}"/>
    <pc:docChg chg="custSel addSld modSld">
      <pc:chgData name="Le Thanh Luan" userId="600d64f34c8f77ee" providerId="LiveId" clId="{7A81C196-F633-4D82-9C53-B72068E5B6A6}" dt="2024-06-26T18:35:41.856" v="50" actId="5793"/>
      <pc:docMkLst>
        <pc:docMk/>
      </pc:docMkLst>
      <pc:sldChg chg="addSp delSp modSp new mod modNotesTx">
        <pc:chgData name="Le Thanh Luan" userId="600d64f34c8f77ee" providerId="LiveId" clId="{7A81C196-F633-4D82-9C53-B72068E5B6A6}" dt="2024-06-26T18:35:41.856" v="50" actId="5793"/>
        <pc:sldMkLst>
          <pc:docMk/>
          <pc:sldMk cId="3032330840" sldId="259"/>
        </pc:sldMkLst>
        <pc:spChg chg="del">
          <ac:chgData name="Le Thanh Luan" userId="600d64f34c8f77ee" providerId="LiveId" clId="{7A81C196-F633-4D82-9C53-B72068E5B6A6}" dt="2024-06-26T17:36:58.411" v="1" actId="478"/>
          <ac:spMkLst>
            <pc:docMk/>
            <pc:sldMk cId="3032330840" sldId="259"/>
            <ac:spMk id="2" creationId="{429F20A8-A199-679B-F852-3B0541745264}"/>
          </ac:spMkLst>
        </pc:spChg>
        <pc:spChg chg="del">
          <ac:chgData name="Le Thanh Luan" userId="600d64f34c8f77ee" providerId="LiveId" clId="{7A81C196-F633-4D82-9C53-B72068E5B6A6}" dt="2024-06-26T17:36:58.411" v="1" actId="478"/>
          <ac:spMkLst>
            <pc:docMk/>
            <pc:sldMk cId="3032330840" sldId="259"/>
            <ac:spMk id="3" creationId="{D02966E9-E929-7481-B28C-343BE96341A4}"/>
          </ac:spMkLst>
        </pc:spChg>
        <pc:picChg chg="add mod">
          <ac:chgData name="Le Thanh Luan" userId="600d64f34c8f77ee" providerId="LiveId" clId="{7A81C196-F633-4D82-9C53-B72068E5B6A6}" dt="2024-06-26T17:37:11.960" v="5" actId="14100"/>
          <ac:picMkLst>
            <pc:docMk/>
            <pc:sldMk cId="3032330840" sldId="259"/>
            <ac:picMk id="5" creationId="{1DFD5C2C-8847-4CB2-29F0-B9FEB13CC580}"/>
          </ac:picMkLst>
        </pc:picChg>
        <pc:picChg chg="add mod">
          <ac:chgData name="Le Thanh Luan" userId="600d64f34c8f77ee" providerId="LiveId" clId="{7A81C196-F633-4D82-9C53-B72068E5B6A6}" dt="2024-06-26T18:04:05.771" v="8" actId="1076"/>
          <ac:picMkLst>
            <pc:docMk/>
            <pc:sldMk cId="3032330840" sldId="259"/>
            <ac:picMk id="7" creationId="{B1B382BE-5B54-351C-9C18-8FCC5EAD298B}"/>
          </ac:picMkLst>
        </pc:picChg>
        <pc:picChg chg="add mod">
          <ac:chgData name="Le Thanh Luan" userId="600d64f34c8f77ee" providerId="LiveId" clId="{7A81C196-F633-4D82-9C53-B72068E5B6A6}" dt="2024-06-26T18:04:13.823" v="10" actId="1076"/>
          <ac:picMkLst>
            <pc:docMk/>
            <pc:sldMk cId="3032330840" sldId="259"/>
            <ac:picMk id="9" creationId="{2276A6DE-626F-D8AB-5B55-976D153CA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65C9-1DB3-4822-8110-F3D9E9F1BEA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64EB-CB51-4665-91AD-78682F85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D42-4DCD-948A-2F19-F9464461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CBAC5-D642-2B3F-8888-06E6A74B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1CFB-BED9-6AE2-43CA-F6C44CC3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A367-92E3-D8D1-2FE0-77FCF80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912A-2E34-4B83-7F74-FD31EA7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1F19-50E2-90A2-AA76-2FA270CE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C9E5-D7FE-155D-83E0-2E39EDA4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6756-8515-A30A-16B8-DD6AA634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16AA-3409-DB2C-0D50-AB26232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D740-689B-7781-8381-52628FA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02AD-F2F5-5402-6DCA-9A2023D9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23E50-0141-56EC-F674-E9FCA22DA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1FD1-3A42-8768-2F43-B4DAA3D9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FA15-24E3-9272-DEA2-DAA6DDFA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2614-D149-54AE-4AD5-6E7A9AB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63C-F017-5CC6-540B-0F1F33DE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F4D5-78D1-4558-DCBD-FC75817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EA8E-2055-06C7-D5DE-D65825A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DCE2-40DD-52E6-473F-43F55155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1439-FED9-989B-C407-47A2E109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973-B4D9-1EF8-946C-6FEA7BC0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DAB4-AC90-4F45-FE44-16F3726E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7FB3-935A-ED03-BADA-6D8F875D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0415-E559-FF68-A011-E86DEE3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4AE-3E09-A76B-B25E-7574324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093B-47B3-116C-741D-D623A71F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BFE0-3B21-FDF7-43F5-624C4AB0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67A9B-9E76-E042-C564-6D17F973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3389-63EF-ECB3-EE85-29469475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48A71-013D-AABC-056A-DC59BAB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7294-0132-3AD4-800A-BEE3982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19F-E4C5-FFC6-E577-AAF08920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5FFF-8B93-BEE0-8333-47DD567E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90E12-59DC-563D-11BE-FB9D0451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B1340-1206-7761-FD30-EF9EB62ED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FC98-8230-5A89-0DA4-3ADEF9DAF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411E-945E-A92D-944E-08F8D821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E1D3-F943-3CBC-728B-E346267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26686-CC13-9366-B6AD-53AB408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7A9B-1A60-C4A3-E572-9FF85759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445B3-3DAB-46E1-A18D-A948E720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51277-54B8-42BE-153A-B0B5F20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1D30-AFC1-46AA-53A6-64D0EBB6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06B5-C4CE-563A-1D9A-03658A85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E8E2-5475-AB2D-416B-74AA540C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7DB-9E18-B585-8F58-090A323E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A1A-89D2-DCD6-A214-A1E85BB4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2A0F-5FDA-F5EC-EF44-A92FED8E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A987-9686-2080-B207-96FA16CB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5B7C-8A75-7ACF-81FD-4EB89963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5984-8CA3-F08D-4970-077BF09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5E3B-CD73-3A53-C9C5-FD8DB797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31C-9584-8897-5F6B-D92AC54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0AEA-E068-5754-3115-3EF943ED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6AE7-69A2-390F-4F25-2F2E303C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BD6E-B5D6-7ED9-F4DB-D68B5E46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E114-5D0B-FE84-1C64-A7B6F2C7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C4E1-756D-E1FD-E198-26E31745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C920C-B230-9E71-7A55-693AA3E1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F23D-9597-1B90-172F-52D6C1D0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18DF-6C9C-5897-51F3-6DAA5263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8F632-6B90-4DBC-9B60-EFDE851A907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1B2A-FA86-B36F-C357-7CF55440B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65B8-B827-B388-8816-3FBD9F9AE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A59D2-384B-C8A5-24E0-99E8563E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0" y="1010295"/>
            <a:ext cx="3494580" cy="2652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80559-2863-EEC8-235B-8512719C68A7}"/>
              </a:ext>
            </a:extLst>
          </p:cNvPr>
          <p:cNvSpPr txBox="1"/>
          <p:nvPr/>
        </p:nvSpPr>
        <p:spPr>
          <a:xfrm>
            <a:off x="711201" y="57068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WLS từ ecef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68877-DDFF-BE40-261F-7D03BB74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22" y="1010295"/>
            <a:ext cx="3767077" cy="2764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8B3E9-CF07-F753-2507-161E84C8DCDD}"/>
              </a:ext>
            </a:extLst>
          </p:cNvPr>
          <p:cNvSpPr txBox="1"/>
          <p:nvPr/>
        </p:nvSpPr>
        <p:spPr>
          <a:xfrm>
            <a:off x="5437593" y="6414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WLS từ enu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2956A-816A-056F-FB77-D544C798BADC}"/>
              </a:ext>
            </a:extLst>
          </p:cNvPr>
          <p:cNvSpPr txBox="1"/>
          <p:nvPr/>
        </p:nvSpPr>
        <p:spPr>
          <a:xfrm>
            <a:off x="194486" y="11806"/>
            <a:ext cx="1048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D:\DATN_20232\Code\GNSS-Positioning\data\2020-06-25-00-34-us-ca-mtv-sb-101\pixel4xl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21D5B-54A9-8BB4-73E5-ADDB633F9033}"/>
              </a:ext>
            </a:extLst>
          </p:cNvPr>
          <p:cNvSpPr txBox="1"/>
          <p:nvPr/>
        </p:nvSpPr>
        <p:spPr>
          <a:xfrm>
            <a:off x="284940" y="3757622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Lỗi debug ở đây là từ enu thì đã nội suy thêm điểm và tăng thêm số điểm do đó làm cho sai số lớn hơn và nhiều điểm hơn so với ECEF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B000-44DC-2B5A-DDBB-12A5F77E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743" y="4081693"/>
            <a:ext cx="3586056" cy="2764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A0193-271E-8E0C-A965-6688156F3173}"/>
              </a:ext>
            </a:extLst>
          </p:cNvPr>
          <p:cNvSpPr txBox="1"/>
          <p:nvPr/>
        </p:nvSpPr>
        <p:spPr>
          <a:xfrm>
            <a:off x="7741920" y="49610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Sau khi đã fix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A2956A-816A-056F-FB77-D544C798BADC}"/>
              </a:ext>
            </a:extLst>
          </p:cNvPr>
          <p:cNvSpPr txBox="1"/>
          <p:nvPr/>
        </p:nvSpPr>
        <p:spPr>
          <a:xfrm>
            <a:off x="194486" y="11806"/>
            <a:ext cx="1048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D:\DATN_20232\Code\GNSS-Positioning\data\2020-06-25-00-34-us-ca-mtv-sb-101\pixel4xl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C646A-09B5-F21F-DCB4-6DD21298E7DF}"/>
              </a:ext>
            </a:extLst>
          </p:cNvPr>
          <p:cNvSpPr txBox="1"/>
          <p:nvPr/>
        </p:nvSpPr>
        <p:spPr>
          <a:xfrm>
            <a:off x="304800" y="484108"/>
            <a:ext cx="918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Thêm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lOne Mono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IntelOne Mono"/>
              </a:rPr>
              <a:t>x_wls, v_wls, cov_x, cov_v = exclude_interpolate_outlier(x_wls, v_wls, cov_x, cov_v)</a:t>
            </a:r>
            <a:b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lOne Mono"/>
              </a:rPr>
            </a:br>
            <a:r>
              <a:rPr lang="vi-VN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telOne Mono"/>
              </a:rPr>
              <a:t>vào k thấy làm cho tăng độ chính xác nhưng chỉ đối với têpk mất data, chứ mất data phải thực hiện nội suy đã </a:t>
            </a:r>
          </a:p>
          <a:p>
            <a:endParaRPr lang="en-US" b="0">
              <a:solidFill>
                <a:srgbClr val="FF0000"/>
              </a:solidFill>
              <a:effectLst/>
              <a:highlight>
                <a:srgbClr val="FFFFFF"/>
              </a:highlight>
              <a:latin typeface="IntelOne Mono"/>
            </a:endParaRP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60450-D410-B450-79E3-4AF03FED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7438"/>
            <a:ext cx="5677692" cy="4286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1EB22-76BE-4C92-4DD7-4F4EE929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19" y="1510408"/>
            <a:ext cx="5300756" cy="4023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AF87BF-17F0-3FB1-B71E-90DF7A004795}"/>
              </a:ext>
            </a:extLst>
          </p:cNvPr>
          <p:cNvSpPr txBox="1"/>
          <p:nvPr/>
        </p:nvSpPr>
        <p:spPr>
          <a:xfrm>
            <a:off x="2697480" y="1299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Có inter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75F75-B8C3-6F8E-9F12-5AAFD6108E4C}"/>
              </a:ext>
            </a:extLst>
          </p:cNvPr>
          <p:cNvSpPr txBox="1"/>
          <p:nvPr/>
        </p:nvSpPr>
        <p:spPr>
          <a:xfrm>
            <a:off x="8501941" y="11998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Không có 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SDC-solution">
            <a:extLst>
              <a:ext uri="{FF2B5EF4-FFF2-40B4-BE49-F238E27FC236}">
                <a16:creationId xmlns:a16="http://schemas.microsoft.com/office/drawing/2014/main" id="{AADABB31-305B-2FBA-06C4-CCFBCE407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GSDC-solution">
            <a:extLst>
              <a:ext uri="{FF2B5EF4-FFF2-40B4-BE49-F238E27FC236}">
                <a16:creationId xmlns:a16="http://schemas.microsoft.com/office/drawing/2014/main" id="{87120C98-EE04-B060-BE28-AC2E0EB3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D5C2C-8847-4CB2-29F0-B9FEB13C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190192"/>
            <a:ext cx="3839382" cy="2934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382BE-5B54-351C-9C18-8FCC5EAD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55" y="90021"/>
            <a:ext cx="5658640" cy="6677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6A6DE-626F-D8AB-5B55-976D153CA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263" y="56277"/>
            <a:ext cx="572532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3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152</Words>
  <Application>Microsoft Office PowerPoint</Application>
  <PresentationFormat>Widescreen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IntelOne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Thanh Luan</dc:creator>
  <cp:lastModifiedBy>Le Thanh Luan 20203494</cp:lastModifiedBy>
  <cp:revision>6</cp:revision>
  <dcterms:created xsi:type="dcterms:W3CDTF">2024-06-22T17:47:21Z</dcterms:created>
  <dcterms:modified xsi:type="dcterms:W3CDTF">2024-06-26T18:35:44Z</dcterms:modified>
</cp:coreProperties>
</file>