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handoutMasterIdLst>
    <p:handoutMasterId r:id="rId16"/>
  </p:handoutMasterIdLst>
  <p:sldIdLst>
    <p:sldId id="275" r:id="rId2"/>
    <p:sldId id="257" r:id="rId3"/>
    <p:sldId id="294" r:id="rId4"/>
    <p:sldId id="284" r:id="rId5"/>
    <p:sldId id="286" r:id="rId6"/>
    <p:sldId id="288" r:id="rId7"/>
    <p:sldId id="285" r:id="rId8"/>
    <p:sldId id="289" r:id="rId9"/>
    <p:sldId id="293" r:id="rId10"/>
    <p:sldId id="290" r:id="rId11"/>
    <p:sldId id="295" r:id="rId12"/>
    <p:sldId id="29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A12982-D8BE-4574-93D9-20136A91EF5E}">
          <p14:sldIdLst>
            <p14:sldId id="275"/>
            <p14:sldId id="257"/>
          </p14:sldIdLst>
        </p14:section>
        <p14:section name="Tổng quan" id="{659FDDD4-AA38-4581-8D60-34E6B27AFE49}">
          <p14:sldIdLst>
            <p14:sldId id="294"/>
            <p14:sldId id="284"/>
          </p14:sldIdLst>
        </p14:section>
        <p14:section name="Giải thích thuật toán" id="{C7487CF0-20C2-493B-8869-0289A58C0581}">
          <p14:sldIdLst>
            <p14:sldId id="286"/>
            <p14:sldId id="288"/>
            <p14:sldId id="285"/>
            <p14:sldId id="289"/>
            <p14:sldId id="293"/>
            <p14:sldId id="290"/>
            <p14:sldId id="295"/>
            <p14:sldId id="296"/>
          </p14:sldIdLst>
        </p14:section>
        <p14:section name="Áp dụng thuật toán" id="{C34DEAB7-CE9C-4903-858A-DD51500226A1}">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F3EF2-49BB-41DB-B759-4979FCA49F70}" v="134" dt="2024-06-22T05:24:45.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851" autoAdjust="0"/>
  </p:normalViewPr>
  <p:slideViewPr>
    <p:cSldViewPr snapToGrid="0">
      <p:cViewPr varScale="1">
        <p:scale>
          <a:sx n="77" d="100"/>
          <a:sy n="77" d="100"/>
        </p:scale>
        <p:origin x="864"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Thanh Luan" userId="600d64f34c8f77ee" providerId="LiveId" clId="{F5CCC38A-7E86-487C-930F-015A15E99866}"/>
    <pc:docChg chg="undo custSel addSld delSld modSld sldOrd">
      <pc:chgData name="Le Thanh Luan" userId="600d64f34c8f77ee" providerId="LiveId" clId="{F5CCC38A-7E86-487C-930F-015A15E99866}" dt="2024-06-06T07:33:33.449" v="2285" actId="1076"/>
      <pc:docMkLst>
        <pc:docMk/>
      </pc:docMkLst>
      <pc:sldChg chg="modSp mod">
        <pc:chgData name="Le Thanh Luan" userId="600d64f34c8f77ee" providerId="LiveId" clId="{F5CCC38A-7E86-487C-930F-015A15E99866}" dt="2024-05-13T13:17:31.259" v="70" actId="20577"/>
        <pc:sldMkLst>
          <pc:docMk/>
          <pc:sldMk cId="743172911" sldId="257"/>
        </pc:sldMkLst>
        <pc:spChg chg="mod">
          <ac:chgData name="Le Thanh Luan" userId="600d64f34c8f77ee" providerId="LiveId" clId="{F5CCC38A-7E86-487C-930F-015A15E99866}" dt="2024-05-13T13:17:19.698" v="35" actId="20577"/>
          <ac:spMkLst>
            <pc:docMk/>
            <pc:sldMk cId="743172911" sldId="257"/>
            <ac:spMk id="11" creationId="{FF8BDF70-CFA6-4031-86B7-31F910D8115D}"/>
          </ac:spMkLst>
        </pc:spChg>
        <pc:spChg chg="mod">
          <ac:chgData name="Le Thanh Luan" userId="600d64f34c8f77ee" providerId="LiveId" clId="{F5CCC38A-7E86-487C-930F-015A15E99866}" dt="2024-05-13T13:17:31.259" v="70" actId="20577"/>
          <ac:spMkLst>
            <pc:docMk/>
            <pc:sldMk cId="743172911" sldId="257"/>
            <ac:spMk id="12" creationId="{A4ACF486-B7D8-4A5A-B633-83527A2F99E2}"/>
          </ac:spMkLst>
        </pc:spChg>
      </pc:sldChg>
      <pc:sldChg chg="addSp delSp modSp del mod">
        <pc:chgData name="Le Thanh Luan" userId="600d64f34c8f77ee" providerId="LiveId" clId="{F5CCC38A-7E86-487C-930F-015A15E99866}" dt="2024-06-01T01:21:24.349" v="730" actId="47"/>
        <pc:sldMkLst>
          <pc:docMk/>
          <pc:sldMk cId="64084651" sldId="261"/>
        </pc:sldMkLst>
        <pc:spChg chg="mod">
          <ac:chgData name="Le Thanh Luan" userId="600d64f34c8f77ee" providerId="LiveId" clId="{F5CCC38A-7E86-487C-930F-015A15E99866}" dt="2024-05-13T13:18:41.096" v="213" actId="20577"/>
          <ac:spMkLst>
            <pc:docMk/>
            <pc:sldMk cId="64084651" sldId="261"/>
            <ac:spMk id="2" creationId="{4FB6CB3A-046A-4C56-A02D-DBF672421CAF}"/>
          </ac:spMkLst>
        </pc:spChg>
        <pc:spChg chg="del">
          <ac:chgData name="Le Thanh Luan" userId="600d64f34c8f77ee" providerId="LiveId" clId="{F5CCC38A-7E86-487C-930F-015A15E99866}" dt="2024-05-13T13:18:43.858" v="214" actId="478"/>
          <ac:spMkLst>
            <pc:docMk/>
            <pc:sldMk cId="64084651" sldId="261"/>
            <ac:spMk id="3" creationId="{C8196C5E-7B93-4E81-B617-CD97C06D6032}"/>
          </ac:spMkLst>
        </pc:spChg>
        <pc:spChg chg="del">
          <ac:chgData name="Le Thanh Luan" userId="600d64f34c8f77ee" providerId="LiveId" clId="{F5CCC38A-7E86-487C-930F-015A15E99866}" dt="2024-05-13T13:18:44.710" v="215" actId="478"/>
          <ac:spMkLst>
            <pc:docMk/>
            <pc:sldMk cId="64084651" sldId="261"/>
            <ac:spMk id="4" creationId="{377CB842-AD15-4F5A-8EF5-EBD6CE5F54A3}"/>
          </ac:spMkLst>
        </pc:spChg>
        <pc:spChg chg="add mod">
          <ac:chgData name="Le Thanh Luan" userId="600d64f34c8f77ee" providerId="LiveId" clId="{F5CCC38A-7E86-487C-930F-015A15E99866}" dt="2024-05-13T13:52:22.307" v="454" actId="1076"/>
          <ac:spMkLst>
            <pc:docMk/>
            <pc:sldMk cId="64084651" sldId="261"/>
            <ac:spMk id="6" creationId="{ED215D71-5BC6-1A44-22EC-37EBC7B8187E}"/>
          </ac:spMkLst>
        </pc:spChg>
      </pc:sldChg>
      <pc:sldChg chg="addSp delSp modSp mod">
        <pc:chgData name="Le Thanh Luan" userId="600d64f34c8f77ee" providerId="LiveId" clId="{F5CCC38A-7E86-487C-930F-015A15E99866}" dt="2024-06-01T06:44:35.970" v="2151" actId="20577"/>
        <pc:sldMkLst>
          <pc:docMk/>
          <pc:sldMk cId="292364014" sldId="265"/>
        </pc:sldMkLst>
        <pc:spChg chg="mod">
          <ac:chgData name="Le Thanh Luan" userId="600d64f34c8f77ee" providerId="LiveId" clId="{F5CCC38A-7E86-487C-930F-015A15E99866}" dt="2024-05-13T13:17:38.200" v="83" actId="20577"/>
          <ac:spMkLst>
            <pc:docMk/>
            <pc:sldMk cId="292364014" sldId="265"/>
            <ac:spMk id="3" creationId="{9EF27CAA-32BA-4E6B-B8C0-1A481E08E81D}"/>
          </ac:spMkLst>
        </pc:spChg>
        <pc:spChg chg="del">
          <ac:chgData name="Le Thanh Luan" userId="600d64f34c8f77ee" providerId="LiveId" clId="{F5CCC38A-7E86-487C-930F-015A15E99866}" dt="2024-05-13T13:17:39.657" v="84" actId="478"/>
          <ac:spMkLst>
            <pc:docMk/>
            <pc:sldMk cId="292364014" sldId="265"/>
            <ac:spMk id="4" creationId="{59563378-38F8-4CB3-AF99-2C56FCF55404}"/>
          </ac:spMkLst>
        </pc:spChg>
        <pc:spChg chg="add mod">
          <ac:chgData name="Le Thanh Luan" userId="600d64f34c8f77ee" providerId="LiveId" clId="{F5CCC38A-7E86-487C-930F-015A15E99866}" dt="2024-06-01T06:44:35.970" v="2151" actId="20577"/>
          <ac:spMkLst>
            <pc:docMk/>
            <pc:sldMk cId="292364014" sldId="265"/>
            <ac:spMk id="5" creationId="{307A2E5D-6F0D-77F1-E002-3B0A61968C16}"/>
          </ac:spMkLst>
        </pc:spChg>
      </pc:sldChg>
      <pc:sldChg chg="addSp delSp modSp mod modNotesTx">
        <pc:chgData name="Le Thanh Luan" userId="600d64f34c8f77ee" providerId="LiveId" clId="{F5CCC38A-7E86-487C-930F-015A15E99866}" dt="2024-06-01T06:42:22.657" v="2067" actId="1076"/>
        <pc:sldMkLst>
          <pc:docMk/>
          <pc:sldMk cId="2751358436" sldId="266"/>
        </pc:sldMkLst>
        <pc:spChg chg="mod">
          <ac:chgData name="Le Thanh Luan" userId="600d64f34c8f77ee" providerId="LiveId" clId="{F5CCC38A-7E86-487C-930F-015A15E99866}" dt="2024-05-24T16:19:10" v="484" actId="20577"/>
          <ac:spMkLst>
            <pc:docMk/>
            <pc:sldMk cId="2751358436" sldId="266"/>
            <ac:spMk id="3" creationId="{F39C6F49-1887-4BE4-A583-FB79B8A22935}"/>
          </ac:spMkLst>
        </pc:spChg>
        <pc:spChg chg="mod">
          <ac:chgData name="Le Thanh Luan" userId="600d64f34c8f77ee" providerId="LiveId" clId="{F5CCC38A-7E86-487C-930F-015A15E99866}" dt="2024-06-01T06:42:22.657" v="2067" actId="1076"/>
          <ac:spMkLst>
            <pc:docMk/>
            <pc:sldMk cId="2751358436" sldId="266"/>
            <ac:spMk id="4" creationId="{BC311219-8684-45FC-A126-E067924AC7F7}"/>
          </ac:spMkLst>
        </pc:spChg>
        <pc:spChg chg="add mod">
          <ac:chgData name="Le Thanh Luan" userId="600d64f34c8f77ee" providerId="LiveId" clId="{F5CCC38A-7E86-487C-930F-015A15E99866}" dt="2024-06-01T06:08:40.059" v="1043" actId="164"/>
          <ac:spMkLst>
            <pc:docMk/>
            <pc:sldMk cId="2751358436" sldId="266"/>
            <ac:spMk id="5" creationId="{1A2B1F75-FDA3-9CD1-7D69-97E40BA51E8A}"/>
          </ac:spMkLst>
        </pc:spChg>
        <pc:spChg chg="add mod">
          <ac:chgData name="Le Thanh Luan" userId="600d64f34c8f77ee" providerId="LiveId" clId="{F5CCC38A-7E86-487C-930F-015A15E99866}" dt="2024-06-01T06:08:40.059" v="1043" actId="164"/>
          <ac:spMkLst>
            <pc:docMk/>
            <pc:sldMk cId="2751358436" sldId="266"/>
            <ac:spMk id="6" creationId="{CF9C6128-49B3-8F2A-2525-E2623CEB59AC}"/>
          </ac:spMkLst>
        </pc:spChg>
        <pc:spChg chg="add mod">
          <ac:chgData name="Le Thanh Luan" userId="600d64f34c8f77ee" providerId="LiveId" clId="{F5CCC38A-7E86-487C-930F-015A15E99866}" dt="2024-06-01T06:08:51.341" v="1047" actId="164"/>
          <ac:spMkLst>
            <pc:docMk/>
            <pc:sldMk cId="2751358436" sldId="266"/>
            <ac:spMk id="7" creationId="{9F096128-67D7-FE4E-C440-71585ED7DD0B}"/>
          </ac:spMkLst>
        </pc:spChg>
        <pc:spChg chg="add mod">
          <ac:chgData name="Le Thanh Luan" userId="600d64f34c8f77ee" providerId="LiveId" clId="{F5CCC38A-7E86-487C-930F-015A15E99866}" dt="2024-06-01T06:08:51.341" v="1047" actId="164"/>
          <ac:spMkLst>
            <pc:docMk/>
            <pc:sldMk cId="2751358436" sldId="266"/>
            <ac:spMk id="8" creationId="{0137FE70-1516-B4DF-0B12-B1F1DF757C8E}"/>
          </ac:spMkLst>
        </pc:spChg>
        <pc:spChg chg="add mod">
          <ac:chgData name="Le Thanh Luan" userId="600d64f34c8f77ee" providerId="LiveId" clId="{F5CCC38A-7E86-487C-930F-015A15E99866}" dt="2024-06-01T05:51:22.683" v="930"/>
          <ac:spMkLst>
            <pc:docMk/>
            <pc:sldMk cId="2751358436" sldId="266"/>
            <ac:spMk id="9" creationId="{BCEDE05F-E823-8FBD-5824-BAB1A4A3B001}"/>
          </ac:spMkLst>
        </pc:spChg>
        <pc:spChg chg="add del mod">
          <ac:chgData name="Le Thanh Luan" userId="600d64f34c8f77ee" providerId="LiveId" clId="{F5CCC38A-7E86-487C-930F-015A15E99866}" dt="2024-06-01T06:38:38.427" v="2013" actId="478"/>
          <ac:spMkLst>
            <pc:docMk/>
            <pc:sldMk cId="2751358436" sldId="266"/>
            <ac:spMk id="10" creationId="{F62522C8-18DF-A261-5C5E-3185FDDB4B5D}"/>
          </ac:spMkLst>
        </pc:spChg>
        <pc:spChg chg="add del mod">
          <ac:chgData name="Le Thanh Luan" userId="600d64f34c8f77ee" providerId="LiveId" clId="{F5CCC38A-7E86-487C-930F-015A15E99866}" dt="2024-06-01T06:38:38.427" v="2013" actId="478"/>
          <ac:spMkLst>
            <pc:docMk/>
            <pc:sldMk cId="2751358436" sldId="266"/>
            <ac:spMk id="11" creationId="{64A523ED-E199-0F96-158F-B3A2491C74D2}"/>
          </ac:spMkLst>
        </pc:spChg>
        <pc:spChg chg="add del mod">
          <ac:chgData name="Le Thanh Luan" userId="600d64f34c8f77ee" providerId="LiveId" clId="{F5CCC38A-7E86-487C-930F-015A15E99866}" dt="2024-06-01T06:38:40.917" v="2014" actId="478"/>
          <ac:spMkLst>
            <pc:docMk/>
            <pc:sldMk cId="2751358436" sldId="266"/>
            <ac:spMk id="14" creationId="{D4CD6447-D31F-8BA1-7775-93D5BDBE7925}"/>
          </ac:spMkLst>
        </pc:spChg>
        <pc:spChg chg="add del mod">
          <ac:chgData name="Le Thanh Luan" userId="600d64f34c8f77ee" providerId="LiveId" clId="{F5CCC38A-7E86-487C-930F-015A15E99866}" dt="2024-06-01T06:38:38.427" v="2013" actId="478"/>
          <ac:spMkLst>
            <pc:docMk/>
            <pc:sldMk cId="2751358436" sldId="266"/>
            <ac:spMk id="23" creationId="{64B10314-44D5-DB3F-5640-0340A9EE8852}"/>
          </ac:spMkLst>
        </pc:spChg>
        <pc:spChg chg="add mod">
          <ac:chgData name="Le Thanh Luan" userId="600d64f34c8f77ee" providerId="LiveId" clId="{F5CCC38A-7E86-487C-930F-015A15E99866}" dt="2024-06-01T06:37:52.209" v="2002" actId="164"/>
          <ac:spMkLst>
            <pc:docMk/>
            <pc:sldMk cId="2751358436" sldId="266"/>
            <ac:spMk id="32" creationId="{DA02A0F1-3B6C-9FBB-7C34-5077C86917AF}"/>
          </ac:spMkLst>
        </pc:spChg>
        <pc:spChg chg="add del mod">
          <ac:chgData name="Le Thanh Luan" userId="600d64f34c8f77ee" providerId="LiveId" clId="{F5CCC38A-7E86-487C-930F-015A15E99866}" dt="2024-06-01T06:42:18.161" v="2066" actId="478"/>
          <ac:spMkLst>
            <pc:docMk/>
            <pc:sldMk cId="2751358436" sldId="266"/>
            <ac:spMk id="35" creationId="{366A2A9F-3221-906D-07BB-A103E1ED7D2B}"/>
          </ac:spMkLst>
        </pc:spChg>
        <pc:spChg chg="mod">
          <ac:chgData name="Le Thanh Luan" userId="600d64f34c8f77ee" providerId="LiveId" clId="{F5CCC38A-7E86-487C-930F-015A15E99866}" dt="2024-06-01T06:37:47.661" v="2001" actId="571"/>
          <ac:spMkLst>
            <pc:docMk/>
            <pc:sldMk cId="2751358436" sldId="266"/>
            <ac:spMk id="37" creationId="{7B0FB80A-DBF7-B8F8-9CF1-FC8FA6429593}"/>
          </ac:spMkLst>
        </pc:spChg>
        <pc:spChg chg="mod">
          <ac:chgData name="Le Thanh Luan" userId="600d64f34c8f77ee" providerId="LiveId" clId="{F5CCC38A-7E86-487C-930F-015A15E99866}" dt="2024-06-01T06:37:47.661" v="2001" actId="571"/>
          <ac:spMkLst>
            <pc:docMk/>
            <pc:sldMk cId="2751358436" sldId="266"/>
            <ac:spMk id="38" creationId="{46936FBC-6E04-0B80-D3C5-A4D94BF99D98}"/>
          </ac:spMkLst>
        </pc:spChg>
        <pc:spChg chg="add mod">
          <ac:chgData name="Le Thanh Luan" userId="600d64f34c8f77ee" providerId="LiveId" clId="{F5CCC38A-7E86-487C-930F-015A15E99866}" dt="2024-06-01T06:37:52.209" v="2002" actId="164"/>
          <ac:spMkLst>
            <pc:docMk/>
            <pc:sldMk cId="2751358436" sldId="266"/>
            <ac:spMk id="42" creationId="{DB3402EC-4759-FBC1-5968-F5977048765E}"/>
          </ac:spMkLst>
        </pc:spChg>
        <pc:grpChg chg="add del mod">
          <ac:chgData name="Le Thanh Luan" userId="600d64f34c8f77ee" providerId="LiveId" clId="{F5CCC38A-7E86-487C-930F-015A15E99866}" dt="2024-06-01T06:37:52.209" v="2002" actId="164"/>
          <ac:grpSpMkLst>
            <pc:docMk/>
            <pc:sldMk cId="2751358436" sldId="266"/>
            <ac:grpSpMk id="12" creationId="{93C87483-8E94-7EFD-49BE-1C244565D1C8}"/>
          </ac:grpSpMkLst>
        </pc:grpChg>
        <pc:grpChg chg="add del mod">
          <ac:chgData name="Le Thanh Luan" userId="600d64f34c8f77ee" providerId="LiveId" clId="{F5CCC38A-7E86-487C-930F-015A15E99866}" dt="2024-06-01T06:38:08.882" v="2005" actId="164"/>
          <ac:grpSpMkLst>
            <pc:docMk/>
            <pc:sldMk cId="2751358436" sldId="266"/>
            <ac:grpSpMk id="13" creationId="{2C2FC859-868A-ECEA-BF5B-EF2FBE0803F3}"/>
          </ac:grpSpMkLst>
        </pc:grpChg>
        <pc:grpChg chg="add mod">
          <ac:chgData name="Le Thanh Luan" userId="600d64f34c8f77ee" providerId="LiveId" clId="{F5CCC38A-7E86-487C-930F-015A15E99866}" dt="2024-06-01T06:37:52.209" v="2002" actId="164"/>
          <ac:grpSpMkLst>
            <pc:docMk/>
            <pc:sldMk cId="2751358436" sldId="266"/>
            <ac:grpSpMk id="36" creationId="{67F1840D-5EB5-5976-BBBF-B34D681C63A7}"/>
          </ac:grpSpMkLst>
        </pc:grpChg>
        <pc:grpChg chg="add mod">
          <ac:chgData name="Le Thanh Luan" userId="600d64f34c8f77ee" providerId="LiveId" clId="{F5CCC38A-7E86-487C-930F-015A15E99866}" dt="2024-06-01T06:38:08.882" v="2005" actId="164"/>
          <ac:grpSpMkLst>
            <pc:docMk/>
            <pc:sldMk cId="2751358436" sldId="266"/>
            <ac:grpSpMk id="43" creationId="{88C130FE-4E78-E5D1-ECE4-2845F993A2DC}"/>
          </ac:grpSpMkLst>
        </pc:grpChg>
        <pc:grpChg chg="add del mod">
          <ac:chgData name="Le Thanh Luan" userId="600d64f34c8f77ee" providerId="LiveId" clId="{F5CCC38A-7E86-487C-930F-015A15E99866}" dt="2024-06-01T06:38:50.602" v="2016" actId="478"/>
          <ac:grpSpMkLst>
            <pc:docMk/>
            <pc:sldMk cId="2751358436" sldId="266"/>
            <ac:grpSpMk id="44" creationId="{5C720935-1678-9379-89C8-1253266CBE0A}"/>
          </ac:grpSpMkLst>
        </pc:grpChg>
        <pc:picChg chg="add del mod">
          <ac:chgData name="Le Thanh Luan" userId="600d64f34c8f77ee" providerId="LiveId" clId="{F5CCC38A-7E86-487C-930F-015A15E99866}" dt="2024-06-01T06:38:47.824" v="2015" actId="21"/>
          <ac:picMkLst>
            <pc:docMk/>
            <pc:sldMk cId="2751358436" sldId="266"/>
            <ac:picMk id="34" creationId="{BC962677-702C-7CB5-4B23-680AA2687453}"/>
          </ac:picMkLst>
        </pc:picChg>
        <pc:cxnChg chg="add del mod">
          <ac:chgData name="Le Thanh Luan" userId="600d64f34c8f77ee" providerId="LiveId" clId="{F5CCC38A-7E86-487C-930F-015A15E99866}" dt="2024-06-01T06:12:15.774" v="1110" actId="11529"/>
          <ac:cxnSpMkLst>
            <pc:docMk/>
            <pc:sldMk cId="2751358436" sldId="266"/>
            <ac:cxnSpMk id="16" creationId="{B8655564-4866-CFEB-1223-051C49B5CBB2}"/>
          </ac:cxnSpMkLst>
        </pc:cxnChg>
        <pc:cxnChg chg="add del mod">
          <ac:chgData name="Le Thanh Luan" userId="600d64f34c8f77ee" providerId="LiveId" clId="{F5CCC38A-7E86-487C-930F-015A15E99866}" dt="2024-06-01T06:12:26.540" v="1112" actId="11529"/>
          <ac:cxnSpMkLst>
            <pc:docMk/>
            <pc:sldMk cId="2751358436" sldId="266"/>
            <ac:cxnSpMk id="19" creationId="{EB8A1F7C-13E3-8CA9-2663-BC126BAEAEEE}"/>
          </ac:cxnSpMkLst>
        </pc:cxnChg>
        <pc:cxnChg chg="add del mod">
          <ac:chgData name="Le Thanh Luan" userId="600d64f34c8f77ee" providerId="LiveId" clId="{F5CCC38A-7E86-487C-930F-015A15E99866}" dt="2024-06-01T06:38:50.602" v="2016" actId="478"/>
          <ac:cxnSpMkLst>
            <pc:docMk/>
            <pc:sldMk cId="2751358436" sldId="266"/>
            <ac:cxnSpMk id="21" creationId="{9BB0BF32-3FD4-D197-6D81-93A9073C89B2}"/>
          </ac:cxnSpMkLst>
        </pc:cxnChg>
        <pc:cxnChg chg="add del">
          <ac:chgData name="Le Thanh Luan" userId="600d64f34c8f77ee" providerId="LiveId" clId="{F5CCC38A-7E86-487C-930F-015A15E99866}" dt="2024-06-01T06:25:30.474" v="1785" actId="11529"/>
          <ac:cxnSpMkLst>
            <pc:docMk/>
            <pc:sldMk cId="2751358436" sldId="266"/>
            <ac:cxnSpMk id="25" creationId="{F328D711-AA5E-5783-D916-F8F49CFB8D10}"/>
          </ac:cxnSpMkLst>
        </pc:cxnChg>
        <pc:cxnChg chg="add del mod">
          <ac:chgData name="Le Thanh Luan" userId="600d64f34c8f77ee" providerId="LiveId" clId="{F5CCC38A-7E86-487C-930F-015A15E99866}" dt="2024-06-01T06:38:50.602" v="2016" actId="478"/>
          <ac:cxnSpMkLst>
            <pc:docMk/>
            <pc:sldMk cId="2751358436" sldId="266"/>
            <ac:cxnSpMk id="27" creationId="{98B85E89-BB3B-D815-4D7D-EFAFA32E062C}"/>
          </ac:cxnSpMkLst>
        </pc:cxnChg>
        <pc:cxnChg chg="add del mod">
          <ac:chgData name="Le Thanh Luan" userId="600d64f34c8f77ee" providerId="LiveId" clId="{F5CCC38A-7E86-487C-930F-015A15E99866}" dt="2024-06-01T06:38:50.602" v="2016" actId="478"/>
          <ac:cxnSpMkLst>
            <pc:docMk/>
            <pc:sldMk cId="2751358436" sldId="266"/>
            <ac:cxnSpMk id="28" creationId="{9327A313-E26F-B2CF-1135-A57737FB51FF}"/>
          </ac:cxnSpMkLst>
        </pc:cxnChg>
        <pc:cxnChg chg="add mod">
          <ac:chgData name="Le Thanh Luan" userId="600d64f34c8f77ee" providerId="LiveId" clId="{F5CCC38A-7E86-487C-930F-015A15E99866}" dt="2024-06-01T06:38:50.602" v="2016" actId="478"/>
          <ac:cxnSpMkLst>
            <pc:docMk/>
            <pc:sldMk cId="2751358436" sldId="266"/>
            <ac:cxnSpMk id="39" creationId="{301DCB5C-0BAF-EBB6-2020-7BC9E968FD5C}"/>
          </ac:cxnSpMkLst>
        </pc:cxnChg>
        <pc:cxnChg chg="add mod">
          <ac:chgData name="Le Thanh Luan" userId="600d64f34c8f77ee" providerId="LiveId" clId="{F5CCC38A-7E86-487C-930F-015A15E99866}" dt="2024-06-01T06:38:50.602" v="2016" actId="478"/>
          <ac:cxnSpMkLst>
            <pc:docMk/>
            <pc:sldMk cId="2751358436" sldId="266"/>
            <ac:cxnSpMk id="40" creationId="{2C9745F4-9CDD-51E2-6525-3160DA03C1EB}"/>
          </ac:cxnSpMkLst>
        </pc:cxnChg>
        <pc:cxnChg chg="add mod">
          <ac:chgData name="Le Thanh Luan" userId="600d64f34c8f77ee" providerId="LiveId" clId="{F5CCC38A-7E86-487C-930F-015A15E99866}" dt="2024-06-01T06:37:52.209" v="2002" actId="164"/>
          <ac:cxnSpMkLst>
            <pc:docMk/>
            <pc:sldMk cId="2751358436" sldId="266"/>
            <ac:cxnSpMk id="41" creationId="{3472EE79-D30C-5986-D70F-78AFD33BB2A7}"/>
          </ac:cxnSpMkLst>
        </pc:cxnChg>
      </pc:sldChg>
      <pc:sldChg chg="del">
        <pc:chgData name="Le Thanh Luan" userId="600d64f34c8f77ee" providerId="LiveId" clId="{F5CCC38A-7E86-487C-930F-015A15E99866}" dt="2024-06-01T06:42:03.325" v="2062" actId="47"/>
        <pc:sldMkLst>
          <pc:docMk/>
          <pc:sldMk cId="3194012731" sldId="267"/>
        </pc:sldMkLst>
      </pc:sldChg>
      <pc:sldChg chg="delSp del mod">
        <pc:chgData name="Le Thanh Luan" userId="600d64f34c8f77ee" providerId="LiveId" clId="{F5CCC38A-7E86-487C-930F-015A15E99866}" dt="2024-06-01T01:21:41.542" v="733" actId="47"/>
        <pc:sldMkLst>
          <pc:docMk/>
          <pc:sldMk cId="1341840600" sldId="270"/>
        </pc:sldMkLst>
        <pc:spChg chg="del">
          <ac:chgData name="Le Thanh Luan" userId="600d64f34c8f77ee" providerId="LiveId" clId="{F5CCC38A-7E86-487C-930F-015A15E99866}" dt="2024-06-01T01:21:34.218" v="731" actId="478"/>
          <ac:spMkLst>
            <pc:docMk/>
            <pc:sldMk cId="1341840600" sldId="270"/>
            <ac:spMk id="5" creationId="{5131D202-5F2A-ABF7-24FC-3F311F569FC5}"/>
          </ac:spMkLst>
        </pc:spChg>
      </pc:sldChg>
      <pc:sldChg chg="del">
        <pc:chgData name="Le Thanh Luan" userId="600d64f34c8f77ee" providerId="LiveId" clId="{F5CCC38A-7E86-487C-930F-015A15E99866}" dt="2024-06-01T06:41:59.631" v="2058" actId="47"/>
        <pc:sldMkLst>
          <pc:docMk/>
          <pc:sldMk cId="3651498809" sldId="271"/>
        </pc:sldMkLst>
      </pc:sldChg>
      <pc:sldChg chg="del">
        <pc:chgData name="Le Thanh Luan" userId="600d64f34c8f77ee" providerId="LiveId" clId="{F5CCC38A-7E86-487C-930F-015A15E99866}" dt="2024-06-01T06:42:00.587" v="2059" actId="47"/>
        <pc:sldMkLst>
          <pc:docMk/>
          <pc:sldMk cId="644728685" sldId="272"/>
        </pc:sldMkLst>
      </pc:sldChg>
      <pc:sldChg chg="del">
        <pc:chgData name="Le Thanh Luan" userId="600d64f34c8f77ee" providerId="LiveId" clId="{F5CCC38A-7E86-487C-930F-015A15E99866}" dt="2024-06-01T06:42:01.352" v="2060" actId="47"/>
        <pc:sldMkLst>
          <pc:docMk/>
          <pc:sldMk cId="2581069546" sldId="273"/>
        </pc:sldMkLst>
      </pc:sldChg>
      <pc:sldChg chg="del">
        <pc:chgData name="Le Thanh Luan" userId="600d64f34c8f77ee" providerId="LiveId" clId="{F5CCC38A-7E86-487C-930F-015A15E99866}" dt="2024-06-01T06:42:02.175" v="2061" actId="47"/>
        <pc:sldMkLst>
          <pc:docMk/>
          <pc:sldMk cId="1130957413" sldId="274"/>
        </pc:sldMkLst>
      </pc:sldChg>
      <pc:sldChg chg="del">
        <pc:chgData name="Le Thanh Luan" userId="600d64f34c8f77ee" providerId="LiveId" clId="{F5CCC38A-7E86-487C-930F-015A15E99866}" dt="2024-06-01T06:46:45.534" v="2168" actId="47"/>
        <pc:sldMkLst>
          <pc:docMk/>
          <pc:sldMk cId="945003436" sldId="276"/>
        </pc:sldMkLst>
      </pc:sldChg>
      <pc:sldChg chg="addSp delSp modSp add del mod ord">
        <pc:chgData name="Le Thanh Luan" userId="600d64f34c8f77ee" providerId="LiveId" clId="{F5CCC38A-7E86-487C-930F-015A15E99866}" dt="2024-06-01T06:46:57.597" v="2171" actId="47"/>
        <pc:sldMkLst>
          <pc:docMk/>
          <pc:sldMk cId="3020830838" sldId="277"/>
        </pc:sldMkLst>
        <pc:spChg chg="mod">
          <ac:chgData name="Le Thanh Luan" userId="600d64f34c8f77ee" providerId="LiveId" clId="{F5CCC38A-7E86-487C-930F-015A15E99866}" dt="2024-06-01T01:22:02.176" v="780" actId="20577"/>
          <ac:spMkLst>
            <pc:docMk/>
            <pc:sldMk cId="3020830838" sldId="277"/>
            <ac:spMk id="3" creationId="{F39C6F49-1887-4BE4-A583-FB79B8A22935}"/>
          </ac:spMkLst>
        </pc:spChg>
        <pc:spChg chg="del">
          <ac:chgData name="Le Thanh Luan" userId="600d64f34c8f77ee" providerId="LiveId" clId="{F5CCC38A-7E86-487C-930F-015A15E99866}" dt="2024-06-01T01:22:04.581" v="781" actId="478"/>
          <ac:spMkLst>
            <pc:docMk/>
            <pc:sldMk cId="3020830838" sldId="277"/>
            <ac:spMk id="4" creationId="{BC311219-8684-45FC-A126-E067924AC7F7}"/>
          </ac:spMkLst>
        </pc:spChg>
        <pc:spChg chg="add del mod">
          <ac:chgData name="Le Thanh Luan" userId="600d64f34c8f77ee" providerId="LiveId" clId="{F5CCC38A-7E86-487C-930F-015A15E99866}" dt="2024-06-01T01:22:22.286" v="782" actId="478"/>
          <ac:spMkLst>
            <pc:docMk/>
            <pc:sldMk cId="3020830838" sldId="277"/>
            <ac:spMk id="6" creationId="{7BF52691-BD27-A89F-54F9-B0BC70C5E08D}"/>
          </ac:spMkLst>
        </pc:spChg>
        <pc:picChg chg="add del mod">
          <ac:chgData name="Le Thanh Luan" userId="600d64f34c8f77ee" providerId="LiveId" clId="{F5CCC38A-7E86-487C-930F-015A15E99866}" dt="2024-06-01T06:43:59.055" v="2068" actId="478"/>
          <ac:picMkLst>
            <pc:docMk/>
            <pc:sldMk cId="3020830838" sldId="277"/>
            <ac:picMk id="5" creationId="{3E2E5713-3CF1-A169-F54E-BCB57B16AE91}"/>
          </ac:picMkLst>
        </pc:picChg>
        <pc:picChg chg="add del mod">
          <ac:chgData name="Le Thanh Luan" userId="600d64f34c8f77ee" providerId="LiveId" clId="{F5CCC38A-7E86-487C-930F-015A15E99866}" dt="2024-06-01T06:46:16.690" v="2162" actId="21"/>
          <ac:picMkLst>
            <pc:docMk/>
            <pc:sldMk cId="3020830838" sldId="277"/>
            <ac:picMk id="7" creationId="{BC866B8B-7B24-BC23-F6C9-4DB53BA7075C}"/>
          </ac:picMkLst>
        </pc:picChg>
        <pc:picChg chg="add del mod">
          <ac:chgData name="Le Thanh Luan" userId="600d64f34c8f77ee" providerId="LiveId" clId="{F5CCC38A-7E86-487C-930F-015A15E99866}" dt="2024-06-01T06:41:12.173" v="2053" actId="478"/>
          <ac:picMkLst>
            <pc:docMk/>
            <pc:sldMk cId="3020830838" sldId="277"/>
            <ac:picMk id="8" creationId="{C6C2C619-2F9A-CAAB-CAB2-935B1ECBFCB5}"/>
          </ac:picMkLst>
        </pc:picChg>
        <pc:picChg chg="add mod">
          <ac:chgData name="Le Thanh Luan" userId="600d64f34c8f77ee" providerId="LiveId" clId="{F5CCC38A-7E86-487C-930F-015A15E99866}" dt="2024-06-01T06:44:02.877" v="2070" actId="1076"/>
          <ac:picMkLst>
            <pc:docMk/>
            <pc:sldMk cId="3020830838" sldId="277"/>
            <ac:picMk id="10" creationId="{06618C5B-E25F-A47C-03D6-44A152703572}"/>
          </ac:picMkLst>
        </pc:picChg>
      </pc:sldChg>
      <pc:sldChg chg="addSp delSp modSp add mod modNotesTx">
        <pc:chgData name="Le Thanh Luan" userId="600d64f34c8f77ee" providerId="LiveId" clId="{F5CCC38A-7E86-487C-930F-015A15E99866}" dt="2024-06-06T07:33:33.449" v="2285" actId="1076"/>
        <pc:sldMkLst>
          <pc:docMk/>
          <pc:sldMk cId="2376629047" sldId="278"/>
        </pc:sldMkLst>
        <pc:spChg chg="del">
          <ac:chgData name="Le Thanh Luan" userId="600d64f34c8f77ee" providerId="LiveId" clId="{F5CCC38A-7E86-487C-930F-015A15E99866}" dt="2024-06-06T07:33:21.604" v="2281" actId="478"/>
          <ac:spMkLst>
            <pc:docMk/>
            <pc:sldMk cId="2376629047" sldId="278"/>
            <ac:spMk id="2" creationId="{9E9CAB07-B0CD-4712-9734-2D3CBC72598C}"/>
          </ac:spMkLst>
        </pc:spChg>
        <pc:spChg chg="del mod">
          <ac:chgData name="Le Thanh Luan" userId="600d64f34c8f77ee" providerId="LiveId" clId="{F5CCC38A-7E86-487C-930F-015A15E99866}" dt="2024-06-06T07:33:21.604" v="2281" actId="478"/>
          <ac:spMkLst>
            <pc:docMk/>
            <pc:sldMk cId="2376629047" sldId="278"/>
            <ac:spMk id="3" creationId="{F39C6F49-1887-4BE4-A583-FB79B8A22935}"/>
          </ac:spMkLst>
        </pc:spChg>
        <pc:spChg chg="del mod">
          <ac:chgData name="Le Thanh Luan" userId="600d64f34c8f77ee" providerId="LiveId" clId="{F5CCC38A-7E86-487C-930F-015A15E99866}" dt="2024-06-01T06:27:15.665" v="1846" actId="478"/>
          <ac:spMkLst>
            <pc:docMk/>
            <pc:sldMk cId="2376629047" sldId="278"/>
            <ac:spMk id="4" creationId="{BC311219-8684-45FC-A126-E067924AC7F7}"/>
          </ac:spMkLst>
        </pc:spChg>
        <pc:spChg chg="del mod topLvl">
          <ac:chgData name="Le Thanh Luan" userId="600d64f34c8f77ee" providerId="LiveId" clId="{F5CCC38A-7E86-487C-930F-015A15E99866}" dt="2024-06-01T06:38:18.588" v="2008" actId="478"/>
          <ac:spMkLst>
            <pc:docMk/>
            <pc:sldMk cId="2376629047" sldId="278"/>
            <ac:spMk id="5" creationId="{1A2B1F75-FDA3-9CD1-7D69-97E40BA51E8A}"/>
          </ac:spMkLst>
        </pc:spChg>
        <pc:spChg chg="add del mod">
          <ac:chgData name="Le Thanh Luan" userId="600d64f34c8f77ee" providerId="LiveId" clId="{F5CCC38A-7E86-487C-930F-015A15E99866}" dt="2024-06-06T07:33:25.127" v="2282" actId="478"/>
          <ac:spMkLst>
            <pc:docMk/>
            <pc:sldMk cId="2376629047" sldId="278"/>
            <ac:spMk id="5" creationId="{1E0A7590-D11F-938B-A0EF-4F07FD1D356B}"/>
          </ac:spMkLst>
        </pc:spChg>
        <pc:spChg chg="add del mod topLvl">
          <ac:chgData name="Le Thanh Luan" userId="600d64f34c8f77ee" providerId="LiveId" clId="{F5CCC38A-7E86-487C-930F-015A15E99866}" dt="2024-06-01T06:38:18.588" v="2008" actId="478"/>
          <ac:spMkLst>
            <pc:docMk/>
            <pc:sldMk cId="2376629047" sldId="278"/>
            <ac:spMk id="6" creationId="{CF9C6128-49B3-8F2A-2525-E2623CEB59AC}"/>
          </ac:spMkLst>
        </pc:spChg>
        <pc:spChg chg="add del mod topLvl">
          <ac:chgData name="Le Thanh Luan" userId="600d64f34c8f77ee" providerId="LiveId" clId="{F5CCC38A-7E86-487C-930F-015A15E99866}" dt="2024-06-01T06:38:18.588" v="2008" actId="478"/>
          <ac:spMkLst>
            <pc:docMk/>
            <pc:sldMk cId="2376629047" sldId="278"/>
            <ac:spMk id="7" creationId="{9F096128-67D7-FE4E-C440-71585ED7DD0B}"/>
          </ac:spMkLst>
        </pc:spChg>
        <pc:spChg chg="del mod topLvl">
          <ac:chgData name="Le Thanh Luan" userId="600d64f34c8f77ee" providerId="LiveId" clId="{F5CCC38A-7E86-487C-930F-015A15E99866}" dt="2024-06-01T06:38:18.588" v="2008" actId="478"/>
          <ac:spMkLst>
            <pc:docMk/>
            <pc:sldMk cId="2376629047" sldId="278"/>
            <ac:spMk id="8" creationId="{0137FE70-1516-B4DF-0B12-B1F1DF757C8E}"/>
          </ac:spMkLst>
        </pc:spChg>
        <pc:spChg chg="add mod topLvl">
          <ac:chgData name="Le Thanh Luan" userId="600d64f34c8f77ee" providerId="LiveId" clId="{F5CCC38A-7E86-487C-930F-015A15E99866}" dt="2024-06-01T06:34:37.005" v="1951" actId="20577"/>
          <ac:spMkLst>
            <pc:docMk/>
            <pc:sldMk cId="2376629047" sldId="278"/>
            <ac:spMk id="9" creationId="{AC049001-BA32-EC5F-4E3F-43F447603EA4}"/>
          </ac:spMkLst>
        </pc:spChg>
        <pc:spChg chg="del mod">
          <ac:chgData name="Le Thanh Luan" userId="600d64f34c8f77ee" providerId="LiveId" clId="{F5CCC38A-7E86-487C-930F-015A15E99866}" dt="2024-06-06T07:33:21.604" v="2281" actId="478"/>
          <ac:spMkLst>
            <pc:docMk/>
            <pc:sldMk cId="2376629047" sldId="278"/>
            <ac:spMk id="10" creationId="{F62522C8-18DF-A261-5C5E-3185FDDB4B5D}"/>
          </ac:spMkLst>
        </pc:spChg>
        <pc:spChg chg="mod">
          <ac:chgData name="Le Thanh Luan" userId="600d64f34c8f77ee" providerId="LiveId" clId="{F5CCC38A-7E86-487C-930F-015A15E99866}" dt="2024-06-01T06:34:37.005" v="1951" actId="20577"/>
          <ac:spMkLst>
            <pc:docMk/>
            <pc:sldMk cId="2376629047" sldId="278"/>
            <ac:spMk id="11" creationId="{64A523ED-E199-0F96-158F-B3A2491C74D2}"/>
          </ac:spMkLst>
        </pc:spChg>
        <pc:spChg chg="mod">
          <ac:chgData name="Le Thanh Luan" userId="600d64f34c8f77ee" providerId="LiveId" clId="{F5CCC38A-7E86-487C-930F-015A15E99866}" dt="2024-06-01T06:34:41.364" v="1952" actId="20577"/>
          <ac:spMkLst>
            <pc:docMk/>
            <pc:sldMk cId="2376629047" sldId="278"/>
            <ac:spMk id="14" creationId="{D4CD6447-D31F-8BA1-7775-93D5BDBE7925}"/>
          </ac:spMkLst>
        </pc:spChg>
        <pc:spChg chg="add mod">
          <ac:chgData name="Le Thanh Luan" userId="600d64f34c8f77ee" providerId="LiveId" clId="{F5CCC38A-7E86-487C-930F-015A15E99866}" dt="2024-06-01T06:34:37.005" v="1951" actId="20577"/>
          <ac:spMkLst>
            <pc:docMk/>
            <pc:sldMk cId="2376629047" sldId="278"/>
            <ac:spMk id="15" creationId="{E5F99C32-F10B-C0E1-59E4-F615AF5D584D}"/>
          </ac:spMkLst>
        </pc:spChg>
        <pc:spChg chg="add mod">
          <ac:chgData name="Le Thanh Luan" userId="600d64f34c8f77ee" providerId="LiveId" clId="{F5CCC38A-7E86-487C-930F-015A15E99866}" dt="2024-06-01T06:34:37.005" v="1951" actId="20577"/>
          <ac:spMkLst>
            <pc:docMk/>
            <pc:sldMk cId="2376629047" sldId="278"/>
            <ac:spMk id="16" creationId="{3BD19108-6226-B6BA-A90F-FBEB272E1204}"/>
          </ac:spMkLst>
        </pc:spChg>
        <pc:spChg chg="add mod">
          <ac:chgData name="Le Thanh Luan" userId="600d64f34c8f77ee" providerId="LiveId" clId="{F5CCC38A-7E86-487C-930F-015A15E99866}" dt="2024-06-01T06:34:37.005" v="1951" actId="20577"/>
          <ac:spMkLst>
            <pc:docMk/>
            <pc:sldMk cId="2376629047" sldId="278"/>
            <ac:spMk id="17" creationId="{40CB0F9E-3BB7-3658-12E9-62B6CFF9177B}"/>
          </ac:spMkLst>
        </pc:spChg>
        <pc:spChg chg="add del mod">
          <ac:chgData name="Le Thanh Luan" userId="600d64f34c8f77ee" providerId="LiveId" clId="{F5CCC38A-7E86-487C-930F-015A15E99866}" dt="2024-06-06T07:33:21.604" v="2281" actId="478"/>
          <ac:spMkLst>
            <pc:docMk/>
            <pc:sldMk cId="2376629047" sldId="278"/>
            <ac:spMk id="18" creationId="{1B810463-1F6A-EDF5-1D34-7C5D60531A2B}"/>
          </ac:spMkLst>
        </pc:spChg>
        <pc:spChg chg="add del mod">
          <ac:chgData name="Le Thanh Luan" userId="600d64f34c8f77ee" providerId="LiveId" clId="{F5CCC38A-7E86-487C-930F-015A15E99866}" dt="2024-06-06T07:33:21.604" v="2281" actId="478"/>
          <ac:spMkLst>
            <pc:docMk/>
            <pc:sldMk cId="2376629047" sldId="278"/>
            <ac:spMk id="19" creationId="{5390256B-508D-02CC-9D04-A028B0907C51}"/>
          </ac:spMkLst>
        </pc:spChg>
        <pc:spChg chg="add del mod">
          <ac:chgData name="Le Thanh Luan" userId="600d64f34c8f77ee" providerId="LiveId" clId="{F5CCC38A-7E86-487C-930F-015A15E99866}" dt="2024-06-06T07:33:21.604" v="2281" actId="478"/>
          <ac:spMkLst>
            <pc:docMk/>
            <pc:sldMk cId="2376629047" sldId="278"/>
            <ac:spMk id="20" creationId="{EEAFA8C3-DAE3-0F3E-80A6-B868591DC57D}"/>
          </ac:spMkLst>
        </pc:spChg>
        <pc:spChg chg="add del mod">
          <ac:chgData name="Le Thanh Luan" userId="600d64f34c8f77ee" providerId="LiveId" clId="{F5CCC38A-7E86-487C-930F-015A15E99866}" dt="2024-06-01T06:36:27.827" v="1980" actId="478"/>
          <ac:spMkLst>
            <pc:docMk/>
            <pc:sldMk cId="2376629047" sldId="278"/>
            <ac:spMk id="22" creationId="{8E1F8923-C420-356A-9A8B-70157106BCF5}"/>
          </ac:spMkLst>
        </pc:spChg>
        <pc:spChg chg="mod">
          <ac:chgData name="Le Thanh Luan" userId="600d64f34c8f77ee" providerId="LiveId" clId="{F5CCC38A-7E86-487C-930F-015A15E99866}" dt="2024-06-01T06:34:37.005" v="1951" actId="20577"/>
          <ac:spMkLst>
            <pc:docMk/>
            <pc:sldMk cId="2376629047" sldId="278"/>
            <ac:spMk id="23" creationId="{64B10314-44D5-DB3F-5640-0340A9EE8852}"/>
          </ac:spMkLst>
        </pc:spChg>
        <pc:spChg chg="add del mod topLvl">
          <ac:chgData name="Le Thanh Luan" userId="600d64f34c8f77ee" providerId="LiveId" clId="{F5CCC38A-7E86-487C-930F-015A15E99866}" dt="2024-06-06T07:33:21.604" v="2281" actId="478"/>
          <ac:spMkLst>
            <pc:docMk/>
            <pc:sldMk cId="2376629047" sldId="278"/>
            <ac:spMk id="24" creationId="{64542351-A30C-3DB7-6122-9223A02B2062}"/>
          </ac:spMkLst>
        </pc:spChg>
        <pc:spChg chg="add del mod">
          <ac:chgData name="Le Thanh Luan" userId="600d64f34c8f77ee" providerId="LiveId" clId="{F5CCC38A-7E86-487C-930F-015A15E99866}" dt="2024-06-01T06:35:03.703" v="1956" actId="478"/>
          <ac:spMkLst>
            <pc:docMk/>
            <pc:sldMk cId="2376629047" sldId="278"/>
            <ac:spMk id="26" creationId="{0622DD8E-766C-EEC9-ECFB-1E81DE4E57A3}"/>
          </ac:spMkLst>
        </pc:spChg>
        <pc:spChg chg="add del mod">
          <ac:chgData name="Le Thanh Luan" userId="600d64f34c8f77ee" providerId="LiveId" clId="{F5CCC38A-7E86-487C-930F-015A15E99866}" dt="2024-06-01T06:36:34.678" v="1983"/>
          <ac:spMkLst>
            <pc:docMk/>
            <pc:sldMk cId="2376629047" sldId="278"/>
            <ac:spMk id="29" creationId="{882EBE4F-DED0-070A-7B33-7221DF118A72}"/>
          </ac:spMkLst>
        </pc:spChg>
        <pc:spChg chg="del mod">
          <ac:chgData name="Le Thanh Luan" userId="600d64f34c8f77ee" providerId="LiveId" clId="{F5CCC38A-7E86-487C-930F-015A15E99866}" dt="2024-06-01T06:29:53.831" v="1860" actId="478"/>
          <ac:spMkLst>
            <pc:docMk/>
            <pc:sldMk cId="2376629047" sldId="278"/>
            <ac:spMk id="32" creationId="{DA02A0F1-3B6C-9FBB-7C34-5077C86917AF}"/>
          </ac:spMkLst>
        </pc:spChg>
        <pc:spChg chg="mod">
          <ac:chgData name="Le Thanh Luan" userId="600d64f34c8f77ee" providerId="LiveId" clId="{F5CCC38A-7E86-487C-930F-015A15E99866}" dt="2024-06-01T06:38:19.453" v="2009"/>
          <ac:spMkLst>
            <pc:docMk/>
            <pc:sldMk cId="2376629047" sldId="278"/>
            <ac:spMk id="38" creationId="{76237CC8-9DD7-4008-8736-59A35880D4BE}"/>
          </ac:spMkLst>
        </pc:spChg>
        <pc:spChg chg="mod">
          <ac:chgData name="Le Thanh Luan" userId="600d64f34c8f77ee" providerId="LiveId" clId="{F5CCC38A-7E86-487C-930F-015A15E99866}" dt="2024-06-01T06:38:19.453" v="2009"/>
          <ac:spMkLst>
            <pc:docMk/>
            <pc:sldMk cId="2376629047" sldId="278"/>
            <ac:spMk id="43" creationId="{0D08D38C-49AD-2238-F3A6-4613D6EF757E}"/>
          </ac:spMkLst>
        </pc:spChg>
        <pc:spChg chg="mod">
          <ac:chgData name="Le Thanh Luan" userId="600d64f34c8f77ee" providerId="LiveId" clId="{F5CCC38A-7E86-487C-930F-015A15E99866}" dt="2024-06-01T06:38:19.453" v="2009"/>
          <ac:spMkLst>
            <pc:docMk/>
            <pc:sldMk cId="2376629047" sldId="278"/>
            <ac:spMk id="44" creationId="{A1330F78-5E27-E44A-A243-582E1F94CFDD}"/>
          </ac:spMkLst>
        </pc:spChg>
        <pc:spChg chg="mod">
          <ac:chgData name="Le Thanh Luan" userId="600d64f34c8f77ee" providerId="LiveId" clId="{F5CCC38A-7E86-487C-930F-015A15E99866}" dt="2024-06-01T06:38:19.453" v="2009"/>
          <ac:spMkLst>
            <pc:docMk/>
            <pc:sldMk cId="2376629047" sldId="278"/>
            <ac:spMk id="45" creationId="{C3F6B9CB-A8AD-A902-39F3-AB3BFE97B74C}"/>
          </ac:spMkLst>
        </pc:spChg>
        <pc:spChg chg="mod">
          <ac:chgData name="Le Thanh Luan" userId="600d64f34c8f77ee" providerId="LiveId" clId="{F5CCC38A-7E86-487C-930F-015A15E99866}" dt="2024-06-01T06:38:19.453" v="2009"/>
          <ac:spMkLst>
            <pc:docMk/>
            <pc:sldMk cId="2376629047" sldId="278"/>
            <ac:spMk id="46" creationId="{4046ACE5-85CE-885E-1E00-64DA0E5B197D}"/>
          </ac:spMkLst>
        </pc:spChg>
        <pc:spChg chg="mod">
          <ac:chgData name="Le Thanh Luan" userId="600d64f34c8f77ee" providerId="LiveId" clId="{F5CCC38A-7E86-487C-930F-015A15E99866}" dt="2024-06-01T06:38:19.453" v="2009"/>
          <ac:spMkLst>
            <pc:docMk/>
            <pc:sldMk cId="2376629047" sldId="278"/>
            <ac:spMk id="47" creationId="{54C8F574-2FBA-BED9-4E9F-8B4C8969DE50}"/>
          </ac:spMkLst>
        </pc:spChg>
        <pc:spChg chg="mod">
          <ac:chgData name="Le Thanh Luan" userId="600d64f34c8f77ee" providerId="LiveId" clId="{F5CCC38A-7E86-487C-930F-015A15E99866}" dt="2024-06-01T06:38:19.453" v="2009"/>
          <ac:spMkLst>
            <pc:docMk/>
            <pc:sldMk cId="2376629047" sldId="278"/>
            <ac:spMk id="48" creationId="{48CCCF7E-894B-101A-C1B2-C3175D4D95B9}"/>
          </ac:spMkLst>
        </pc:spChg>
        <pc:spChg chg="mod">
          <ac:chgData name="Le Thanh Luan" userId="600d64f34c8f77ee" providerId="LiveId" clId="{F5CCC38A-7E86-487C-930F-015A15E99866}" dt="2024-06-01T06:38:19.453" v="2009"/>
          <ac:spMkLst>
            <pc:docMk/>
            <pc:sldMk cId="2376629047" sldId="278"/>
            <ac:spMk id="49" creationId="{7FE02DEB-7453-A975-F957-06FB5CFDC995}"/>
          </ac:spMkLst>
        </pc:spChg>
        <pc:grpChg chg="add del mod">
          <ac:chgData name="Le Thanh Luan" userId="600d64f34c8f77ee" providerId="LiveId" clId="{F5CCC38A-7E86-487C-930F-015A15E99866}" dt="2024-06-01T06:33:41.583" v="1917" actId="165"/>
          <ac:grpSpMkLst>
            <pc:docMk/>
            <pc:sldMk cId="2376629047" sldId="278"/>
            <ac:grpSpMk id="12" creationId="{93C87483-8E94-7EFD-49BE-1C244565D1C8}"/>
          </ac:grpSpMkLst>
        </pc:grpChg>
        <pc:grpChg chg="add del mod">
          <ac:chgData name="Le Thanh Luan" userId="600d64f34c8f77ee" providerId="LiveId" clId="{F5CCC38A-7E86-487C-930F-015A15E99866}" dt="2024-06-01T06:35:28.894" v="1962" actId="165"/>
          <ac:grpSpMkLst>
            <pc:docMk/>
            <pc:sldMk cId="2376629047" sldId="278"/>
            <ac:grpSpMk id="13" creationId="{2C2FC859-868A-ECEA-BF5B-EF2FBE0803F3}"/>
          </ac:grpSpMkLst>
        </pc:grpChg>
        <pc:grpChg chg="add del mod">
          <ac:chgData name="Le Thanh Luan" userId="600d64f34c8f77ee" providerId="LiveId" clId="{F5CCC38A-7E86-487C-930F-015A15E99866}" dt="2024-06-06T07:33:21.604" v="2281" actId="478"/>
          <ac:grpSpMkLst>
            <pc:docMk/>
            <pc:sldMk cId="2376629047" sldId="278"/>
            <ac:grpSpMk id="25" creationId="{1AD82D0A-5B4D-60F0-12E8-F0A31AA655A9}"/>
          </ac:grpSpMkLst>
        </pc:grpChg>
        <pc:grpChg chg="add del mod">
          <ac:chgData name="Le Thanh Luan" userId="600d64f34c8f77ee" providerId="LiveId" clId="{F5CCC38A-7E86-487C-930F-015A15E99866}" dt="2024-06-06T07:33:21.604" v="2281" actId="478"/>
          <ac:grpSpMkLst>
            <pc:docMk/>
            <pc:sldMk cId="2376629047" sldId="278"/>
            <ac:grpSpMk id="30" creationId="{B59B7A3C-F339-3093-E44E-9A247271B22B}"/>
          </ac:grpSpMkLst>
        </pc:grpChg>
        <pc:grpChg chg="mod">
          <ac:chgData name="Le Thanh Luan" userId="600d64f34c8f77ee" providerId="LiveId" clId="{F5CCC38A-7E86-487C-930F-015A15E99866}" dt="2024-06-01T06:38:19.453" v="2009"/>
          <ac:grpSpMkLst>
            <pc:docMk/>
            <pc:sldMk cId="2376629047" sldId="278"/>
            <ac:grpSpMk id="31" creationId="{F23D5199-2290-A0A3-D4FC-10D62BA93EC9}"/>
          </ac:grpSpMkLst>
        </pc:grpChg>
        <pc:grpChg chg="mod">
          <ac:chgData name="Le Thanh Luan" userId="600d64f34c8f77ee" providerId="LiveId" clId="{F5CCC38A-7E86-487C-930F-015A15E99866}" dt="2024-06-01T06:38:19.453" v="2009"/>
          <ac:grpSpMkLst>
            <pc:docMk/>
            <pc:sldMk cId="2376629047" sldId="278"/>
            <ac:grpSpMk id="33" creationId="{57ABA8C9-1539-94B6-C2C6-74CBEBBE7C91}"/>
          </ac:grpSpMkLst>
        </pc:grpChg>
        <pc:grpChg chg="mod">
          <ac:chgData name="Le Thanh Luan" userId="600d64f34c8f77ee" providerId="LiveId" clId="{F5CCC38A-7E86-487C-930F-015A15E99866}" dt="2024-06-01T06:38:19.453" v="2009"/>
          <ac:grpSpMkLst>
            <pc:docMk/>
            <pc:sldMk cId="2376629047" sldId="278"/>
            <ac:grpSpMk id="34" creationId="{42AE6A18-0FDE-91F1-893D-5B0F93D801BF}"/>
          </ac:grpSpMkLst>
        </pc:grpChg>
        <pc:grpChg chg="mod">
          <ac:chgData name="Le Thanh Luan" userId="600d64f34c8f77ee" providerId="LiveId" clId="{F5CCC38A-7E86-487C-930F-015A15E99866}" dt="2024-06-01T06:38:19.453" v="2009"/>
          <ac:grpSpMkLst>
            <pc:docMk/>
            <pc:sldMk cId="2376629047" sldId="278"/>
            <ac:grpSpMk id="39" creationId="{83FE6268-3CFA-537C-1B9E-D8EF0D6D4D2C}"/>
          </ac:grpSpMkLst>
        </pc:grpChg>
        <pc:picChg chg="add mod">
          <ac:chgData name="Le Thanh Luan" userId="600d64f34c8f77ee" providerId="LiveId" clId="{F5CCC38A-7E86-487C-930F-015A15E99866}" dt="2024-06-06T07:33:33.449" v="2285" actId="1076"/>
          <ac:picMkLst>
            <pc:docMk/>
            <pc:sldMk cId="2376629047" sldId="278"/>
            <ac:picMk id="7" creationId="{DE304BF1-774C-DCF6-5543-7B0B55E0520A}"/>
          </ac:picMkLst>
        </pc:picChg>
        <pc:picChg chg="add del mod">
          <ac:chgData name="Le Thanh Luan" userId="600d64f34c8f77ee" providerId="LiveId" clId="{F5CCC38A-7E86-487C-930F-015A15E99866}" dt="2024-06-01T06:46:03.683" v="2157" actId="21"/>
          <ac:picMkLst>
            <pc:docMk/>
            <pc:sldMk cId="2376629047" sldId="278"/>
            <ac:picMk id="50" creationId="{BC962677-702C-7CB5-4B23-680AA2687453}"/>
          </ac:picMkLst>
        </pc:picChg>
        <pc:cxnChg chg="del mod">
          <ac:chgData name="Le Thanh Luan" userId="600d64f34c8f77ee" providerId="LiveId" clId="{F5CCC38A-7E86-487C-930F-015A15E99866}" dt="2024-06-01T06:38:18.588" v="2008" actId="478"/>
          <ac:cxnSpMkLst>
            <pc:docMk/>
            <pc:sldMk cId="2376629047" sldId="278"/>
            <ac:cxnSpMk id="21" creationId="{9BB0BF32-3FD4-D197-6D81-93A9073C89B2}"/>
          </ac:cxnSpMkLst>
        </pc:cxnChg>
        <pc:cxnChg chg="del mod">
          <ac:chgData name="Le Thanh Luan" userId="600d64f34c8f77ee" providerId="LiveId" clId="{F5CCC38A-7E86-487C-930F-015A15E99866}" dt="2024-06-01T06:29:53.831" v="1860" actId="478"/>
          <ac:cxnSpMkLst>
            <pc:docMk/>
            <pc:sldMk cId="2376629047" sldId="278"/>
            <ac:cxnSpMk id="27" creationId="{98B85E89-BB3B-D815-4D7D-EFAFA32E062C}"/>
          </ac:cxnSpMkLst>
        </pc:cxnChg>
        <pc:cxnChg chg="del mod">
          <ac:chgData name="Le Thanh Luan" userId="600d64f34c8f77ee" providerId="LiveId" clId="{F5CCC38A-7E86-487C-930F-015A15E99866}" dt="2024-06-01T06:29:53.831" v="1860" actId="478"/>
          <ac:cxnSpMkLst>
            <pc:docMk/>
            <pc:sldMk cId="2376629047" sldId="278"/>
            <ac:cxnSpMk id="28" creationId="{9327A313-E26F-B2CF-1135-A57737FB51FF}"/>
          </ac:cxnSpMkLst>
        </pc:cxnChg>
        <pc:cxnChg chg="mod">
          <ac:chgData name="Le Thanh Luan" userId="600d64f34c8f77ee" providerId="LiveId" clId="{F5CCC38A-7E86-487C-930F-015A15E99866}" dt="2024-06-06T07:33:21.604" v="2281" actId="478"/>
          <ac:cxnSpMkLst>
            <pc:docMk/>
            <pc:sldMk cId="2376629047" sldId="278"/>
            <ac:cxnSpMk id="35" creationId="{FD39B014-CE41-F311-AE31-C7DD324A9FEC}"/>
          </ac:cxnSpMkLst>
        </pc:cxnChg>
        <pc:cxnChg chg="mod">
          <ac:chgData name="Le Thanh Luan" userId="600d64f34c8f77ee" providerId="LiveId" clId="{F5CCC38A-7E86-487C-930F-015A15E99866}" dt="2024-06-06T07:33:21.604" v="2281" actId="478"/>
          <ac:cxnSpMkLst>
            <pc:docMk/>
            <pc:sldMk cId="2376629047" sldId="278"/>
            <ac:cxnSpMk id="36" creationId="{A37EE164-5449-D1E0-ECE1-4BAF49430E0F}"/>
          </ac:cxnSpMkLst>
        </pc:cxnChg>
        <pc:cxnChg chg="mod">
          <ac:chgData name="Le Thanh Luan" userId="600d64f34c8f77ee" providerId="LiveId" clId="{F5CCC38A-7E86-487C-930F-015A15E99866}" dt="2024-06-06T07:33:21.604" v="2281" actId="478"/>
          <ac:cxnSpMkLst>
            <pc:docMk/>
            <pc:sldMk cId="2376629047" sldId="278"/>
            <ac:cxnSpMk id="37" creationId="{0DD20E1F-03FE-E802-1314-794A556B05C9}"/>
          </ac:cxnSpMkLst>
        </pc:cxnChg>
        <pc:cxnChg chg="mod">
          <ac:chgData name="Le Thanh Luan" userId="600d64f34c8f77ee" providerId="LiveId" clId="{F5CCC38A-7E86-487C-930F-015A15E99866}" dt="2024-06-06T07:33:21.604" v="2281" actId="478"/>
          <ac:cxnSpMkLst>
            <pc:docMk/>
            <pc:sldMk cId="2376629047" sldId="278"/>
            <ac:cxnSpMk id="40" creationId="{5F13C69D-BE05-5293-47A2-6FEE88EF6824}"/>
          </ac:cxnSpMkLst>
        </pc:cxnChg>
        <pc:cxnChg chg="mod">
          <ac:chgData name="Le Thanh Luan" userId="600d64f34c8f77ee" providerId="LiveId" clId="{F5CCC38A-7E86-487C-930F-015A15E99866}" dt="2024-06-06T07:33:21.604" v="2281" actId="478"/>
          <ac:cxnSpMkLst>
            <pc:docMk/>
            <pc:sldMk cId="2376629047" sldId="278"/>
            <ac:cxnSpMk id="41" creationId="{C6C8AAB1-B5CB-A555-3A50-4B57F96E3307}"/>
          </ac:cxnSpMkLst>
        </pc:cxnChg>
        <pc:cxnChg chg="mod">
          <ac:chgData name="Le Thanh Luan" userId="600d64f34c8f77ee" providerId="LiveId" clId="{F5CCC38A-7E86-487C-930F-015A15E99866}" dt="2024-06-01T06:38:19.453" v="2009"/>
          <ac:cxnSpMkLst>
            <pc:docMk/>
            <pc:sldMk cId="2376629047" sldId="278"/>
            <ac:cxnSpMk id="42" creationId="{D64041BC-1680-45E6-D6AC-8470CA2A49EA}"/>
          </ac:cxnSpMkLst>
        </pc:cxnChg>
      </pc:sldChg>
      <pc:sldChg chg="addSp delSp modSp add mod ord modNotesTx">
        <pc:chgData name="Le Thanh Luan" userId="600d64f34c8f77ee" providerId="LiveId" clId="{F5CCC38A-7E86-487C-930F-015A15E99866}" dt="2024-06-01T10:07:18.152" v="2215" actId="14100"/>
        <pc:sldMkLst>
          <pc:docMk/>
          <pc:sldMk cId="1264664164" sldId="279"/>
        </pc:sldMkLst>
        <pc:picChg chg="add mod">
          <ac:chgData name="Le Thanh Luan" userId="600d64f34c8f77ee" providerId="LiveId" clId="{F5CCC38A-7E86-487C-930F-015A15E99866}" dt="2024-06-01T10:07:18.152" v="2215" actId="14100"/>
          <ac:picMkLst>
            <pc:docMk/>
            <pc:sldMk cId="1264664164" sldId="279"/>
            <ac:picMk id="4" creationId="{BC866B8B-7B24-BC23-F6C9-4DB53BA7075C}"/>
          </ac:picMkLst>
        </pc:picChg>
        <pc:picChg chg="del">
          <ac:chgData name="Le Thanh Luan" userId="600d64f34c8f77ee" providerId="LiveId" clId="{F5CCC38A-7E86-487C-930F-015A15E99866}" dt="2024-06-01T06:44:42.957" v="2152" actId="478"/>
          <ac:picMkLst>
            <pc:docMk/>
            <pc:sldMk cId="1264664164" sldId="279"/>
            <ac:picMk id="7" creationId="{BC866B8B-7B24-BC23-F6C9-4DB53BA7075C}"/>
          </ac:picMkLst>
        </pc:picChg>
        <pc:picChg chg="mod">
          <ac:chgData name="Le Thanh Luan" userId="600d64f34c8f77ee" providerId="LiveId" clId="{F5CCC38A-7E86-487C-930F-015A15E99866}" dt="2024-06-01T06:51:14.973" v="2210" actId="1076"/>
          <ac:picMkLst>
            <pc:docMk/>
            <pc:sldMk cId="1264664164" sldId="279"/>
            <ac:picMk id="10" creationId="{06618C5B-E25F-A47C-03D6-44A152703572}"/>
          </ac:picMkLst>
        </pc:picChg>
        <pc:picChg chg="add mod">
          <ac:chgData name="Le Thanh Luan" userId="600d64f34c8f77ee" providerId="LiveId" clId="{F5CCC38A-7E86-487C-930F-015A15E99866}" dt="2024-06-01T06:51:21.317" v="2211" actId="1076"/>
          <ac:picMkLst>
            <pc:docMk/>
            <pc:sldMk cId="1264664164" sldId="279"/>
            <ac:picMk id="50" creationId="{BC962677-702C-7CB5-4B23-680AA2687453}"/>
          </ac:picMkLst>
        </pc:picChg>
      </pc:sldChg>
      <pc:sldChg chg="addSp delSp modSp add mod modNotesTx">
        <pc:chgData name="Le Thanh Luan" userId="600d64f34c8f77ee" providerId="LiveId" clId="{F5CCC38A-7E86-487C-930F-015A15E99866}" dt="2024-06-03T13:31:50.891" v="2231"/>
        <pc:sldMkLst>
          <pc:docMk/>
          <pc:sldMk cId="838677936" sldId="280"/>
        </pc:sldMkLst>
        <pc:spChg chg="del">
          <ac:chgData name="Le Thanh Luan" userId="600d64f34c8f77ee" providerId="LiveId" clId="{F5CCC38A-7E86-487C-930F-015A15E99866}" dt="2024-06-03T13:30:42.124" v="2218" actId="478"/>
          <ac:spMkLst>
            <pc:docMk/>
            <pc:sldMk cId="838677936" sldId="280"/>
            <ac:spMk id="2" creationId="{9E9CAB07-B0CD-4712-9734-2D3CBC72598C}"/>
          </ac:spMkLst>
        </pc:spChg>
        <pc:spChg chg="add mod">
          <ac:chgData name="Le Thanh Luan" userId="600d64f34c8f77ee" providerId="LiveId" clId="{F5CCC38A-7E86-487C-930F-015A15E99866}" dt="2024-06-03T13:31:50.891" v="2231"/>
          <ac:spMkLst>
            <pc:docMk/>
            <pc:sldMk cId="838677936" sldId="280"/>
            <ac:spMk id="7" creationId="{F0E1D1B6-E98B-748F-1861-88D87306EA90}"/>
          </ac:spMkLst>
        </pc:spChg>
        <pc:spChg chg="del">
          <ac:chgData name="Le Thanh Luan" userId="600d64f34c8f77ee" providerId="LiveId" clId="{F5CCC38A-7E86-487C-930F-015A15E99866}" dt="2024-06-03T13:30:42.124" v="2218" actId="478"/>
          <ac:spMkLst>
            <pc:docMk/>
            <pc:sldMk cId="838677936" sldId="280"/>
            <ac:spMk id="10" creationId="{F62522C8-18DF-A261-5C5E-3185FDDB4B5D}"/>
          </ac:spMkLst>
        </pc:spChg>
        <pc:spChg chg="del">
          <ac:chgData name="Le Thanh Luan" userId="600d64f34c8f77ee" providerId="LiveId" clId="{F5CCC38A-7E86-487C-930F-015A15E99866}" dt="2024-06-03T13:30:42.124" v="2218" actId="478"/>
          <ac:spMkLst>
            <pc:docMk/>
            <pc:sldMk cId="838677936" sldId="280"/>
            <ac:spMk id="18" creationId="{1B810463-1F6A-EDF5-1D34-7C5D60531A2B}"/>
          </ac:spMkLst>
        </pc:spChg>
        <pc:spChg chg="del">
          <ac:chgData name="Le Thanh Luan" userId="600d64f34c8f77ee" providerId="LiveId" clId="{F5CCC38A-7E86-487C-930F-015A15E99866}" dt="2024-06-03T13:30:42.124" v="2218" actId="478"/>
          <ac:spMkLst>
            <pc:docMk/>
            <pc:sldMk cId="838677936" sldId="280"/>
            <ac:spMk id="19" creationId="{5390256B-508D-02CC-9D04-A028B0907C51}"/>
          </ac:spMkLst>
        </pc:spChg>
        <pc:spChg chg="del">
          <ac:chgData name="Le Thanh Luan" userId="600d64f34c8f77ee" providerId="LiveId" clId="{F5CCC38A-7E86-487C-930F-015A15E99866}" dt="2024-06-03T13:30:42.124" v="2218" actId="478"/>
          <ac:spMkLst>
            <pc:docMk/>
            <pc:sldMk cId="838677936" sldId="280"/>
            <ac:spMk id="20" creationId="{EEAFA8C3-DAE3-0F3E-80A6-B868591DC57D}"/>
          </ac:spMkLst>
        </pc:spChg>
        <pc:spChg chg="del">
          <ac:chgData name="Le Thanh Luan" userId="600d64f34c8f77ee" providerId="LiveId" clId="{F5CCC38A-7E86-487C-930F-015A15E99866}" dt="2024-06-03T13:30:42.124" v="2218" actId="478"/>
          <ac:spMkLst>
            <pc:docMk/>
            <pc:sldMk cId="838677936" sldId="280"/>
            <ac:spMk id="24" creationId="{64542351-A30C-3DB7-6122-9223A02B2062}"/>
          </ac:spMkLst>
        </pc:spChg>
        <pc:grpChg chg="del">
          <ac:chgData name="Le Thanh Luan" userId="600d64f34c8f77ee" providerId="LiveId" clId="{F5CCC38A-7E86-487C-930F-015A15E99866}" dt="2024-06-03T13:30:42.124" v="2218" actId="478"/>
          <ac:grpSpMkLst>
            <pc:docMk/>
            <pc:sldMk cId="838677936" sldId="280"/>
            <ac:grpSpMk id="25" creationId="{1AD82D0A-5B4D-60F0-12E8-F0A31AA655A9}"/>
          </ac:grpSpMkLst>
        </pc:grpChg>
        <pc:grpChg chg="del">
          <ac:chgData name="Le Thanh Luan" userId="600d64f34c8f77ee" providerId="LiveId" clId="{F5CCC38A-7E86-487C-930F-015A15E99866}" dt="2024-06-03T13:30:42.124" v="2218" actId="478"/>
          <ac:grpSpMkLst>
            <pc:docMk/>
            <pc:sldMk cId="838677936" sldId="280"/>
            <ac:grpSpMk id="30" creationId="{B59B7A3C-F339-3093-E44E-9A247271B22B}"/>
          </ac:grpSpMkLst>
        </pc:grpChg>
        <pc:picChg chg="add mod">
          <ac:chgData name="Le Thanh Luan" userId="600d64f34c8f77ee" providerId="LiveId" clId="{F5CCC38A-7E86-487C-930F-015A15E99866}" dt="2024-06-03T13:31:42.779" v="2230" actId="1076"/>
          <ac:picMkLst>
            <pc:docMk/>
            <pc:sldMk cId="838677936" sldId="280"/>
            <ac:picMk id="4" creationId="{69868A84-B7AD-EE69-F59C-38CE5B237FF1}"/>
          </ac:picMkLst>
        </pc:picChg>
        <pc:picChg chg="add del mod">
          <ac:chgData name="Le Thanh Luan" userId="600d64f34c8f77ee" providerId="LiveId" clId="{F5CCC38A-7E86-487C-930F-015A15E99866}" dt="2024-06-03T13:31:38.081" v="2229" actId="478"/>
          <ac:picMkLst>
            <pc:docMk/>
            <pc:sldMk cId="838677936" sldId="280"/>
            <ac:picMk id="6" creationId="{4B3B9030-7454-78FE-FEDD-EC685B1751AC}"/>
          </ac:picMkLst>
        </pc:picChg>
        <pc:cxnChg chg="mod">
          <ac:chgData name="Le Thanh Luan" userId="600d64f34c8f77ee" providerId="LiveId" clId="{F5CCC38A-7E86-487C-930F-015A15E99866}" dt="2024-06-03T13:30:42.124" v="2218" actId="478"/>
          <ac:cxnSpMkLst>
            <pc:docMk/>
            <pc:sldMk cId="838677936" sldId="280"/>
            <ac:cxnSpMk id="35" creationId="{FD39B014-CE41-F311-AE31-C7DD324A9FEC}"/>
          </ac:cxnSpMkLst>
        </pc:cxnChg>
        <pc:cxnChg chg="mod">
          <ac:chgData name="Le Thanh Luan" userId="600d64f34c8f77ee" providerId="LiveId" clId="{F5CCC38A-7E86-487C-930F-015A15E99866}" dt="2024-06-03T13:30:42.124" v="2218" actId="478"/>
          <ac:cxnSpMkLst>
            <pc:docMk/>
            <pc:sldMk cId="838677936" sldId="280"/>
            <ac:cxnSpMk id="36" creationId="{A37EE164-5449-D1E0-ECE1-4BAF49430E0F}"/>
          </ac:cxnSpMkLst>
        </pc:cxnChg>
        <pc:cxnChg chg="mod">
          <ac:chgData name="Le Thanh Luan" userId="600d64f34c8f77ee" providerId="LiveId" clId="{F5CCC38A-7E86-487C-930F-015A15E99866}" dt="2024-06-03T13:30:42.124" v="2218" actId="478"/>
          <ac:cxnSpMkLst>
            <pc:docMk/>
            <pc:sldMk cId="838677936" sldId="280"/>
            <ac:cxnSpMk id="37" creationId="{0DD20E1F-03FE-E802-1314-794A556B05C9}"/>
          </ac:cxnSpMkLst>
        </pc:cxnChg>
        <pc:cxnChg chg="mod">
          <ac:chgData name="Le Thanh Luan" userId="600d64f34c8f77ee" providerId="LiveId" clId="{F5CCC38A-7E86-487C-930F-015A15E99866}" dt="2024-06-03T13:30:42.124" v="2218" actId="478"/>
          <ac:cxnSpMkLst>
            <pc:docMk/>
            <pc:sldMk cId="838677936" sldId="280"/>
            <ac:cxnSpMk id="40" creationId="{5F13C69D-BE05-5293-47A2-6FEE88EF6824}"/>
          </ac:cxnSpMkLst>
        </pc:cxnChg>
        <pc:cxnChg chg="mod">
          <ac:chgData name="Le Thanh Luan" userId="600d64f34c8f77ee" providerId="LiveId" clId="{F5CCC38A-7E86-487C-930F-015A15E99866}" dt="2024-06-03T13:30:42.124" v="2218" actId="478"/>
          <ac:cxnSpMkLst>
            <pc:docMk/>
            <pc:sldMk cId="838677936" sldId="280"/>
            <ac:cxnSpMk id="41" creationId="{C6C8AAB1-B5CB-A555-3A50-4B57F96E3307}"/>
          </ac:cxnSpMkLst>
        </pc:cxnChg>
      </pc:sldChg>
      <pc:sldChg chg="delSp modSp add mod">
        <pc:chgData name="Le Thanh Luan" userId="600d64f34c8f77ee" providerId="LiveId" clId="{F5CCC38A-7E86-487C-930F-015A15E99866}" dt="2024-06-03T13:32:16.432" v="2238" actId="1076"/>
        <pc:sldMkLst>
          <pc:docMk/>
          <pc:sldMk cId="182343462" sldId="281"/>
        </pc:sldMkLst>
        <pc:picChg chg="del mod">
          <ac:chgData name="Le Thanh Luan" userId="600d64f34c8f77ee" providerId="LiveId" clId="{F5CCC38A-7E86-487C-930F-015A15E99866}" dt="2024-06-03T13:31:58.035" v="2233" actId="478"/>
          <ac:picMkLst>
            <pc:docMk/>
            <pc:sldMk cId="182343462" sldId="281"/>
            <ac:picMk id="4" creationId="{69868A84-B7AD-EE69-F59C-38CE5B237FF1}"/>
          </ac:picMkLst>
        </pc:picChg>
        <pc:picChg chg="mod">
          <ac:chgData name="Le Thanh Luan" userId="600d64f34c8f77ee" providerId="LiveId" clId="{F5CCC38A-7E86-487C-930F-015A15E99866}" dt="2024-06-03T13:32:16.432" v="2238" actId="1076"/>
          <ac:picMkLst>
            <pc:docMk/>
            <pc:sldMk cId="182343462" sldId="281"/>
            <ac:picMk id="6" creationId="{4B3B9030-7454-78FE-FEDD-EC685B1751AC}"/>
          </ac:picMkLst>
        </pc:picChg>
      </pc:sldChg>
      <pc:sldChg chg="add">
        <pc:chgData name="Le Thanh Luan" userId="600d64f34c8f77ee" providerId="LiveId" clId="{F5CCC38A-7E86-487C-930F-015A15E99866}" dt="2024-06-03T23:15:42.948" v="2239"/>
        <pc:sldMkLst>
          <pc:docMk/>
          <pc:sldMk cId="3028156855" sldId="282"/>
        </pc:sldMkLst>
      </pc:sldChg>
      <pc:sldChg chg="addSp delSp modSp add mod modNotesTx">
        <pc:chgData name="Le Thanh Luan" userId="600d64f34c8f77ee" providerId="LiveId" clId="{F5CCC38A-7E86-487C-930F-015A15E99866}" dt="2024-06-06T07:32:32.714" v="2280" actId="478"/>
        <pc:sldMkLst>
          <pc:docMk/>
          <pc:sldMk cId="3680930102" sldId="283"/>
        </pc:sldMkLst>
        <pc:spChg chg="mod">
          <ac:chgData name="Le Thanh Luan" userId="600d64f34c8f77ee" providerId="LiveId" clId="{F5CCC38A-7E86-487C-930F-015A15E99866}" dt="2024-06-05T10:23:34.447" v="2272" actId="20577"/>
          <ac:spMkLst>
            <pc:docMk/>
            <pc:sldMk cId="3680930102" sldId="283"/>
            <ac:spMk id="3" creationId="{F39C6F49-1887-4BE4-A583-FB79B8A22935}"/>
          </ac:spMkLst>
        </pc:spChg>
        <pc:spChg chg="del">
          <ac:chgData name="Le Thanh Luan" userId="600d64f34c8f77ee" providerId="LiveId" clId="{F5CCC38A-7E86-487C-930F-015A15E99866}" dt="2024-06-05T10:23:19.943" v="2241" actId="478"/>
          <ac:spMkLst>
            <pc:docMk/>
            <pc:sldMk cId="3680930102" sldId="283"/>
            <ac:spMk id="4" creationId="{BC311219-8684-45FC-A126-E067924AC7F7}"/>
          </ac:spMkLst>
        </pc:spChg>
        <pc:spChg chg="add del mod">
          <ac:chgData name="Le Thanh Luan" userId="600d64f34c8f77ee" providerId="LiveId" clId="{F5CCC38A-7E86-487C-930F-015A15E99866}" dt="2024-06-05T10:23:36.217" v="2273" actId="478"/>
          <ac:spMkLst>
            <pc:docMk/>
            <pc:sldMk cId="3680930102" sldId="283"/>
            <ac:spMk id="6" creationId="{BA0085E7-A5A1-9277-5549-F2877734EBD2}"/>
          </ac:spMkLst>
        </pc:spChg>
        <pc:picChg chg="add del mod">
          <ac:chgData name="Le Thanh Luan" userId="600d64f34c8f77ee" providerId="LiveId" clId="{F5CCC38A-7E86-487C-930F-015A15E99866}" dt="2024-06-05T10:26:15.872" v="2277" actId="478"/>
          <ac:picMkLst>
            <pc:docMk/>
            <pc:sldMk cId="3680930102" sldId="283"/>
            <ac:picMk id="8" creationId="{A3EAC7B7-36C7-7A00-9E36-D1DCE82B5094}"/>
          </ac:picMkLst>
        </pc:picChg>
        <pc:picChg chg="add del mod">
          <ac:chgData name="Le Thanh Luan" userId="600d64f34c8f77ee" providerId="LiveId" clId="{F5CCC38A-7E86-487C-930F-015A15E99866}" dt="2024-06-06T07:32:32.714" v="2280" actId="478"/>
          <ac:picMkLst>
            <pc:docMk/>
            <pc:sldMk cId="3680930102" sldId="283"/>
            <ac:picMk id="10" creationId="{E8D62C43-E71B-BA7D-D2CE-08B3C4B17951}"/>
          </ac:picMkLst>
        </pc:picChg>
      </pc:sldChg>
      <pc:sldMasterChg chg="delSldLayout">
        <pc:chgData name="Le Thanh Luan" userId="600d64f34c8f77ee" providerId="LiveId" clId="{F5CCC38A-7E86-487C-930F-015A15E99866}" dt="2024-06-01T06:46:45.534" v="2168" actId="47"/>
        <pc:sldMasterMkLst>
          <pc:docMk/>
          <pc:sldMasterMk cId="2819895280" sldId="2147483658"/>
        </pc:sldMasterMkLst>
        <pc:sldLayoutChg chg="del">
          <pc:chgData name="Le Thanh Luan" userId="600d64f34c8f77ee" providerId="LiveId" clId="{F5CCC38A-7E86-487C-930F-015A15E99866}" dt="2024-06-01T06:46:45.534" v="2168" actId="47"/>
          <pc:sldLayoutMkLst>
            <pc:docMk/>
            <pc:sldMasterMk cId="2819895280" sldId="2147483658"/>
            <pc:sldLayoutMk cId="678804056" sldId="2147483671"/>
          </pc:sldLayoutMkLst>
        </pc:sldLayoutChg>
        <pc:sldLayoutChg chg="del">
          <pc:chgData name="Le Thanh Luan" userId="600d64f34c8f77ee" providerId="LiveId" clId="{F5CCC38A-7E86-487C-930F-015A15E99866}" dt="2024-06-01T01:21:24.349" v="730" actId="47"/>
          <pc:sldLayoutMkLst>
            <pc:docMk/>
            <pc:sldMasterMk cId="2819895280" sldId="2147483658"/>
            <pc:sldLayoutMk cId="314880910" sldId="2147483674"/>
          </pc:sldLayoutMkLst>
        </pc:sldLayoutChg>
        <pc:sldLayoutChg chg="del">
          <pc:chgData name="Le Thanh Luan" userId="600d64f34c8f77ee" providerId="LiveId" clId="{F5CCC38A-7E86-487C-930F-015A15E99866}" dt="2024-06-01T06:42:03.325" v="2062" actId="47"/>
          <pc:sldLayoutMkLst>
            <pc:docMk/>
            <pc:sldMasterMk cId="2819895280" sldId="2147483658"/>
            <pc:sldLayoutMk cId="3313388757" sldId="2147483676"/>
          </pc:sldLayoutMkLst>
        </pc:sldLayoutChg>
      </pc:sldMasterChg>
    </pc:docChg>
  </pc:docChgLst>
  <pc:docChgLst>
    <pc:chgData name="Le Thanh Luan 20203494" userId="e6790f2b-c2ab-47d8-8739-ba7d3d00e978" providerId="ADAL" clId="{7FFF3EF2-49BB-41DB-B759-4979FCA49F70}"/>
    <pc:docChg chg="undo custSel addSld delSld modSld sldOrd modMainMaster addSection modSection modNotesMaster">
      <pc:chgData name="Le Thanh Luan 20203494" userId="e6790f2b-c2ab-47d8-8739-ba7d3d00e978" providerId="ADAL" clId="{7FFF3EF2-49BB-41DB-B759-4979FCA49F70}" dt="2024-06-22T05:24:49.484" v="2569" actId="1076"/>
      <pc:docMkLst>
        <pc:docMk/>
      </pc:docMkLst>
      <pc:sldChg chg="modSp">
        <pc:chgData name="Le Thanh Luan 20203494" userId="e6790f2b-c2ab-47d8-8739-ba7d3d00e978" providerId="ADAL" clId="{7FFF3EF2-49BB-41DB-B759-4979FCA49F70}" dt="2024-06-19T09:43:53.197" v="1884"/>
        <pc:sldMkLst>
          <pc:docMk/>
          <pc:sldMk cId="743172911" sldId="257"/>
        </pc:sldMkLst>
        <pc:spChg chg="mod">
          <ac:chgData name="Le Thanh Luan 20203494" userId="e6790f2b-c2ab-47d8-8739-ba7d3d00e978" providerId="ADAL" clId="{7FFF3EF2-49BB-41DB-B759-4979FCA49F70}" dt="2024-06-19T09:43:53.197" v="1884"/>
          <ac:spMkLst>
            <pc:docMk/>
            <pc:sldMk cId="743172911" sldId="257"/>
            <ac:spMk id="11" creationId="{FF8BDF70-CFA6-4031-86B7-31F910D8115D}"/>
          </ac:spMkLst>
        </pc:spChg>
        <pc:spChg chg="mod">
          <ac:chgData name="Le Thanh Luan 20203494" userId="e6790f2b-c2ab-47d8-8739-ba7d3d00e978" providerId="ADAL" clId="{7FFF3EF2-49BB-41DB-B759-4979FCA49F70}" dt="2024-06-19T09:43:53.197" v="1884"/>
          <ac:spMkLst>
            <pc:docMk/>
            <pc:sldMk cId="743172911" sldId="257"/>
            <ac:spMk id="12" creationId="{A4ACF486-B7D8-4A5A-B633-83527A2F99E2}"/>
          </ac:spMkLst>
        </pc:spChg>
        <pc:picChg chg="mod">
          <ac:chgData name="Le Thanh Luan 20203494" userId="e6790f2b-c2ab-47d8-8739-ba7d3d00e978" providerId="ADAL" clId="{7FFF3EF2-49BB-41DB-B759-4979FCA49F70}" dt="2024-06-19T09:43:53.197" v="1884"/>
          <ac:picMkLst>
            <pc:docMk/>
            <pc:sldMk cId="743172911" sldId="257"/>
            <ac:picMk id="10" creationId="{67FB4AA9-E9AF-4CE0-A0DC-99D795289003}"/>
          </ac:picMkLst>
        </pc:picChg>
      </pc:sldChg>
      <pc:sldChg chg="delSp del mod modNotesTx">
        <pc:chgData name="Le Thanh Luan 20203494" userId="e6790f2b-c2ab-47d8-8739-ba7d3d00e978" providerId="ADAL" clId="{7FFF3EF2-49BB-41DB-B759-4979FCA49F70}" dt="2024-06-18T10:06:58.068" v="1110" actId="2696"/>
        <pc:sldMkLst>
          <pc:docMk/>
          <pc:sldMk cId="292364014" sldId="265"/>
        </pc:sldMkLst>
        <pc:spChg chg="del">
          <ac:chgData name="Le Thanh Luan 20203494" userId="e6790f2b-c2ab-47d8-8739-ba7d3d00e978" providerId="ADAL" clId="{7FFF3EF2-49BB-41DB-B759-4979FCA49F70}" dt="2024-06-12T16:23:29.780" v="262" actId="478"/>
          <ac:spMkLst>
            <pc:docMk/>
            <pc:sldMk cId="292364014" sldId="265"/>
            <ac:spMk id="5" creationId="{307A2E5D-6F0D-77F1-E002-3B0A61968C16}"/>
          </ac:spMkLst>
        </pc:spChg>
      </pc:sldChg>
      <pc:sldChg chg="addSp delSp modSp add del mod ord modNotes">
        <pc:chgData name="Le Thanh Luan 20203494" userId="e6790f2b-c2ab-47d8-8739-ba7d3d00e978" providerId="ADAL" clId="{7FFF3EF2-49BB-41DB-B759-4979FCA49F70}" dt="2024-06-19T10:27:13.014" v="2444" actId="47"/>
        <pc:sldMkLst>
          <pc:docMk/>
          <pc:sldMk cId="3823597811" sldId="265"/>
        </pc:sldMkLst>
        <pc:spChg chg="del mod">
          <ac:chgData name="Le Thanh Luan 20203494" userId="e6790f2b-c2ab-47d8-8739-ba7d3d00e978" providerId="ADAL" clId="{7FFF3EF2-49BB-41DB-B759-4979FCA49F70}" dt="2024-06-19T09:57:44.547" v="2103" actId="478"/>
          <ac:spMkLst>
            <pc:docMk/>
            <pc:sldMk cId="3823597811" sldId="265"/>
            <ac:spMk id="2" creationId="{A7101F79-2CBF-4392-B538-B0B5700DB4C6}"/>
          </ac:spMkLst>
        </pc:spChg>
        <pc:spChg chg="mod">
          <ac:chgData name="Le Thanh Luan 20203494" userId="e6790f2b-c2ab-47d8-8739-ba7d3d00e978" providerId="ADAL" clId="{7FFF3EF2-49BB-41DB-B759-4979FCA49F70}" dt="2024-06-19T09:57:39.539" v="2102" actId="20577"/>
          <ac:spMkLst>
            <pc:docMk/>
            <pc:sldMk cId="3823597811" sldId="265"/>
            <ac:spMk id="3" creationId="{9EF27CAA-32BA-4E6B-B8C0-1A481E08E81D}"/>
          </ac:spMkLst>
        </pc:spChg>
        <pc:spChg chg="add del mod">
          <ac:chgData name="Le Thanh Luan 20203494" userId="e6790f2b-c2ab-47d8-8739-ba7d3d00e978" providerId="ADAL" clId="{7FFF3EF2-49BB-41DB-B759-4979FCA49F70}" dt="2024-06-18T10:37:33.083" v="1151" actId="478"/>
          <ac:spMkLst>
            <pc:docMk/>
            <pc:sldMk cId="3823597811" sldId="265"/>
            <ac:spMk id="4" creationId="{4226B19F-616D-9107-E01E-E94C011B7FA6}"/>
          </ac:spMkLst>
        </pc:spChg>
        <pc:spChg chg="add del mod">
          <ac:chgData name="Le Thanh Luan 20203494" userId="e6790f2b-c2ab-47d8-8739-ba7d3d00e978" providerId="ADAL" clId="{7FFF3EF2-49BB-41DB-B759-4979FCA49F70}" dt="2024-06-19T09:57:44.547" v="2103" actId="478"/>
          <ac:spMkLst>
            <pc:docMk/>
            <pc:sldMk cId="3823597811" sldId="265"/>
            <ac:spMk id="5" creationId="{667A9C97-04F0-977D-6580-D2308BB38C3E}"/>
          </ac:spMkLst>
        </pc:spChg>
        <pc:spChg chg="add mod">
          <ac:chgData name="Le Thanh Luan 20203494" userId="e6790f2b-c2ab-47d8-8739-ba7d3d00e978" providerId="ADAL" clId="{7FFF3EF2-49BB-41DB-B759-4979FCA49F70}" dt="2024-06-19T09:58:31.708" v="2173" actId="20577"/>
          <ac:spMkLst>
            <pc:docMk/>
            <pc:sldMk cId="3823597811" sldId="265"/>
            <ac:spMk id="7" creationId="{456C3C3A-0324-8DAB-415A-5232375E653F}"/>
          </ac:spMkLst>
        </pc:spChg>
        <pc:spChg chg="add del mod">
          <ac:chgData name="Le Thanh Luan 20203494" userId="e6790f2b-c2ab-47d8-8739-ba7d3d00e978" providerId="ADAL" clId="{7FFF3EF2-49BB-41DB-B759-4979FCA49F70}" dt="2024-06-19T09:57:44.547" v="2103" actId="478"/>
          <ac:spMkLst>
            <pc:docMk/>
            <pc:sldMk cId="3823597811" sldId="265"/>
            <ac:spMk id="8" creationId="{71107BA7-739B-38DA-AAA6-74D227B3717A}"/>
          </ac:spMkLst>
        </pc:spChg>
        <pc:spChg chg="add mod">
          <ac:chgData name="Le Thanh Luan 20203494" userId="e6790f2b-c2ab-47d8-8739-ba7d3d00e978" providerId="ADAL" clId="{7FFF3EF2-49BB-41DB-B759-4979FCA49F70}" dt="2024-06-19T09:58:36.053" v="2175" actId="1076"/>
          <ac:spMkLst>
            <pc:docMk/>
            <pc:sldMk cId="3823597811" sldId="265"/>
            <ac:spMk id="9" creationId="{838866BF-FEF5-FAE9-F379-7863384FAF7A}"/>
          </ac:spMkLst>
        </pc:spChg>
        <pc:spChg chg="add mod">
          <ac:chgData name="Le Thanh Luan 20203494" userId="e6790f2b-c2ab-47d8-8739-ba7d3d00e978" providerId="ADAL" clId="{7FFF3EF2-49BB-41DB-B759-4979FCA49F70}" dt="2024-06-19T09:58:37.715" v="2176"/>
          <ac:spMkLst>
            <pc:docMk/>
            <pc:sldMk cId="3823597811" sldId="265"/>
            <ac:spMk id="11" creationId="{2F866990-3C15-469D-CF21-A4F30160B613}"/>
          </ac:spMkLst>
        </pc:spChg>
        <pc:picChg chg="add del mod">
          <ac:chgData name="Le Thanh Luan 20203494" userId="e6790f2b-c2ab-47d8-8739-ba7d3d00e978" providerId="ADAL" clId="{7FFF3EF2-49BB-41DB-B759-4979FCA49F70}" dt="2024-06-18T10:43:32.983" v="1171" actId="478"/>
          <ac:picMkLst>
            <pc:docMk/>
            <pc:sldMk cId="3823597811" sldId="265"/>
            <ac:picMk id="6" creationId="{E87BED40-9BC6-992F-7C86-6C9EED8F5CA5}"/>
          </ac:picMkLst>
        </pc:picChg>
        <pc:picChg chg="add del mod">
          <ac:chgData name="Le Thanh Luan 20203494" userId="e6790f2b-c2ab-47d8-8739-ba7d3d00e978" providerId="ADAL" clId="{7FFF3EF2-49BB-41DB-B759-4979FCA49F70}" dt="2024-06-19T09:57:44.547" v="2103" actId="478"/>
          <ac:picMkLst>
            <pc:docMk/>
            <pc:sldMk cId="3823597811" sldId="265"/>
            <ac:picMk id="10" creationId="{9F416FD5-D97F-6A45-E528-97518E3B8896}"/>
          </ac:picMkLst>
        </pc:picChg>
      </pc:sldChg>
      <pc:sldChg chg="addSp delSp modSp del mod ord">
        <pc:chgData name="Le Thanh Luan 20203494" userId="e6790f2b-c2ab-47d8-8739-ba7d3d00e978" providerId="ADAL" clId="{7FFF3EF2-49BB-41DB-B759-4979FCA49F70}" dt="2024-06-19T02:16:04.600" v="1202" actId="47"/>
        <pc:sldMkLst>
          <pc:docMk/>
          <pc:sldMk cId="2751358436" sldId="266"/>
        </pc:sldMkLst>
        <pc:spChg chg="mod">
          <ac:chgData name="Le Thanh Luan 20203494" userId="e6790f2b-c2ab-47d8-8739-ba7d3d00e978" providerId="ADAL" clId="{7FFF3EF2-49BB-41DB-B759-4979FCA49F70}" dt="2024-06-18T10:38:35.213" v="1160" actId="20577"/>
          <ac:spMkLst>
            <pc:docMk/>
            <pc:sldMk cId="2751358436" sldId="266"/>
            <ac:spMk id="4" creationId="{BC311219-8684-45FC-A126-E067924AC7F7}"/>
          </ac:spMkLst>
        </pc:spChg>
        <pc:picChg chg="add del mod">
          <ac:chgData name="Le Thanh Luan 20203494" userId="e6790f2b-c2ab-47d8-8739-ba7d3d00e978" providerId="ADAL" clId="{7FFF3EF2-49BB-41DB-B759-4979FCA49F70}" dt="2024-06-13T07:47:18.336" v="850" actId="478"/>
          <ac:picMkLst>
            <pc:docMk/>
            <pc:sldMk cId="2751358436" sldId="266"/>
            <ac:picMk id="6" creationId="{2DA68C45-FAF5-81FE-29DB-847DBE3045BB}"/>
          </ac:picMkLst>
        </pc:picChg>
        <pc:picChg chg="add mod">
          <ac:chgData name="Le Thanh Luan 20203494" userId="e6790f2b-c2ab-47d8-8739-ba7d3d00e978" providerId="ADAL" clId="{7FFF3EF2-49BB-41DB-B759-4979FCA49F70}" dt="2024-06-13T07:47:26.902" v="854" actId="1076"/>
          <ac:picMkLst>
            <pc:docMk/>
            <pc:sldMk cId="2751358436" sldId="266"/>
            <ac:picMk id="8" creationId="{B1BDDB87-B0A9-1BE0-E994-B7A1D9C8F54E}"/>
          </ac:picMkLst>
        </pc:picChg>
      </pc:sldChg>
      <pc:sldChg chg="modSp">
        <pc:chgData name="Le Thanh Luan 20203494" userId="e6790f2b-c2ab-47d8-8739-ba7d3d00e978" providerId="ADAL" clId="{7FFF3EF2-49BB-41DB-B759-4979FCA49F70}" dt="2024-06-19T09:43:53.197" v="1884"/>
        <pc:sldMkLst>
          <pc:docMk/>
          <pc:sldMk cId="2830535683" sldId="269"/>
        </pc:sldMkLst>
        <pc:spChg chg="mod">
          <ac:chgData name="Le Thanh Luan 20203494" userId="e6790f2b-c2ab-47d8-8739-ba7d3d00e978" providerId="ADAL" clId="{7FFF3EF2-49BB-41DB-B759-4979FCA49F70}" dt="2024-06-19T09:43:53.197" v="1884"/>
          <ac:spMkLst>
            <pc:docMk/>
            <pc:sldMk cId="2830535683" sldId="269"/>
            <ac:spMk id="2" creationId="{DA37B5C8-2095-4D2D-97FE-E4E8D89379E1}"/>
          </ac:spMkLst>
        </pc:spChg>
        <pc:spChg chg="mod">
          <ac:chgData name="Le Thanh Luan 20203494" userId="e6790f2b-c2ab-47d8-8739-ba7d3d00e978" providerId="ADAL" clId="{7FFF3EF2-49BB-41DB-B759-4979FCA49F70}" dt="2024-06-19T09:43:53.197" v="1884"/>
          <ac:spMkLst>
            <pc:docMk/>
            <pc:sldMk cId="2830535683" sldId="269"/>
            <ac:spMk id="3" creationId="{F78B3876-6ECC-4098-BDD1-C48CE4B42721}"/>
          </ac:spMkLst>
        </pc:spChg>
      </pc:sldChg>
      <pc:sldChg chg="del">
        <pc:chgData name="Le Thanh Luan 20203494" userId="e6790f2b-c2ab-47d8-8739-ba7d3d00e978" providerId="ADAL" clId="{7FFF3EF2-49BB-41DB-B759-4979FCA49F70}" dt="2024-06-13T07:48:49.348" v="863" actId="47"/>
        <pc:sldMkLst>
          <pc:docMk/>
          <pc:sldMk cId="2376629047" sldId="278"/>
        </pc:sldMkLst>
      </pc:sldChg>
      <pc:sldChg chg="del">
        <pc:chgData name="Le Thanh Luan 20203494" userId="e6790f2b-c2ab-47d8-8739-ba7d3d00e978" providerId="ADAL" clId="{7FFF3EF2-49BB-41DB-B759-4979FCA49F70}" dt="2024-06-13T07:48:49.348" v="863" actId="47"/>
        <pc:sldMkLst>
          <pc:docMk/>
          <pc:sldMk cId="1264664164" sldId="279"/>
        </pc:sldMkLst>
      </pc:sldChg>
      <pc:sldChg chg="modSp del mod">
        <pc:chgData name="Le Thanh Luan 20203494" userId="e6790f2b-c2ab-47d8-8739-ba7d3d00e978" providerId="ADAL" clId="{7FFF3EF2-49BB-41DB-B759-4979FCA49F70}" dt="2024-06-18T10:04:22.080" v="1084" actId="47"/>
        <pc:sldMkLst>
          <pc:docMk/>
          <pc:sldMk cId="838677936" sldId="280"/>
        </pc:sldMkLst>
        <pc:spChg chg="mod">
          <ac:chgData name="Le Thanh Luan 20203494" userId="e6790f2b-c2ab-47d8-8739-ba7d3d00e978" providerId="ADAL" clId="{7FFF3EF2-49BB-41DB-B759-4979FCA49F70}" dt="2024-06-18T09:56:55.113" v="925" actId="20577"/>
          <ac:spMkLst>
            <pc:docMk/>
            <pc:sldMk cId="838677936" sldId="280"/>
            <ac:spMk id="3" creationId="{F39C6F49-1887-4BE4-A583-FB79B8A22935}"/>
          </ac:spMkLst>
        </pc:spChg>
        <pc:picChg chg="mod">
          <ac:chgData name="Le Thanh Luan 20203494" userId="e6790f2b-c2ab-47d8-8739-ba7d3d00e978" providerId="ADAL" clId="{7FFF3EF2-49BB-41DB-B759-4979FCA49F70}" dt="2024-06-13T07:48:15.658" v="858" actId="1076"/>
          <ac:picMkLst>
            <pc:docMk/>
            <pc:sldMk cId="838677936" sldId="280"/>
            <ac:picMk id="4" creationId="{69868A84-B7AD-EE69-F59C-38CE5B237FF1}"/>
          </ac:picMkLst>
        </pc:picChg>
      </pc:sldChg>
      <pc:sldChg chg="addSp delSp modSp add del mod ord">
        <pc:chgData name="Le Thanh Luan 20203494" userId="e6790f2b-c2ab-47d8-8739-ba7d3d00e978" providerId="ADAL" clId="{7FFF3EF2-49BB-41DB-B759-4979FCA49F70}" dt="2024-06-19T07:44:08.591" v="1815" actId="47"/>
        <pc:sldMkLst>
          <pc:docMk/>
          <pc:sldMk cId="182343462" sldId="281"/>
        </pc:sldMkLst>
        <pc:spChg chg="mod">
          <ac:chgData name="Le Thanh Luan 20203494" userId="e6790f2b-c2ab-47d8-8739-ba7d3d00e978" providerId="ADAL" clId="{7FFF3EF2-49BB-41DB-B759-4979FCA49F70}" dt="2024-06-19T02:15:50.838" v="1199" actId="20577"/>
          <ac:spMkLst>
            <pc:docMk/>
            <pc:sldMk cId="182343462" sldId="281"/>
            <ac:spMk id="3" creationId="{F39C6F49-1887-4BE4-A583-FB79B8A22935}"/>
          </ac:spMkLst>
        </pc:spChg>
        <pc:picChg chg="add mod modCrop">
          <ac:chgData name="Le Thanh Luan 20203494" userId="e6790f2b-c2ab-47d8-8739-ba7d3d00e978" providerId="ADAL" clId="{7FFF3EF2-49BB-41DB-B759-4979FCA49F70}" dt="2024-06-19T02:15:31.390" v="1195" actId="1076"/>
          <ac:picMkLst>
            <pc:docMk/>
            <pc:sldMk cId="182343462" sldId="281"/>
            <ac:picMk id="4" creationId="{4197B5E6-67F0-8233-5F88-A36FCF731637}"/>
          </ac:picMkLst>
        </pc:picChg>
        <pc:picChg chg="add del">
          <ac:chgData name="Le Thanh Luan 20203494" userId="e6790f2b-c2ab-47d8-8739-ba7d3d00e978" providerId="ADAL" clId="{7FFF3EF2-49BB-41DB-B759-4979FCA49F70}" dt="2024-06-19T02:14:18.468" v="1181" actId="478"/>
          <ac:picMkLst>
            <pc:docMk/>
            <pc:sldMk cId="182343462" sldId="281"/>
            <ac:picMk id="6" creationId="{4B3B9030-7454-78FE-FEDD-EC685B1751AC}"/>
          </ac:picMkLst>
        </pc:picChg>
        <pc:picChg chg="add mod">
          <ac:chgData name="Le Thanh Luan 20203494" userId="e6790f2b-c2ab-47d8-8739-ba7d3d00e978" providerId="ADAL" clId="{7FFF3EF2-49BB-41DB-B759-4979FCA49F70}" dt="2024-06-19T02:15:13.733" v="1191" actId="1076"/>
          <ac:picMkLst>
            <pc:docMk/>
            <pc:sldMk cId="182343462" sldId="281"/>
            <ac:picMk id="7" creationId="{5D178C2E-7D23-42C1-0EB8-777D905B3E1E}"/>
          </ac:picMkLst>
        </pc:picChg>
      </pc:sldChg>
      <pc:sldChg chg="addSp delSp modSp del mod ord">
        <pc:chgData name="Le Thanh Luan 20203494" userId="e6790f2b-c2ab-47d8-8739-ba7d3d00e978" providerId="ADAL" clId="{7FFF3EF2-49BB-41DB-B759-4979FCA49F70}" dt="2024-06-19T04:57:30.390" v="1514" actId="47"/>
        <pc:sldMkLst>
          <pc:docMk/>
          <pc:sldMk cId="3028156855" sldId="282"/>
        </pc:sldMkLst>
        <pc:spChg chg="mod">
          <ac:chgData name="Le Thanh Luan 20203494" userId="e6790f2b-c2ab-47d8-8739-ba7d3d00e978" providerId="ADAL" clId="{7FFF3EF2-49BB-41DB-B759-4979FCA49F70}" dt="2024-06-19T01:54:26.131" v="1177" actId="20577"/>
          <ac:spMkLst>
            <pc:docMk/>
            <pc:sldMk cId="3028156855" sldId="282"/>
            <ac:spMk id="3" creationId="{F39C6F49-1887-4BE4-A583-FB79B8A22935}"/>
          </ac:spMkLst>
        </pc:spChg>
        <pc:spChg chg="add mod">
          <ac:chgData name="Le Thanh Luan 20203494" userId="e6790f2b-c2ab-47d8-8739-ba7d3d00e978" providerId="ADAL" clId="{7FFF3EF2-49BB-41DB-B759-4979FCA49F70}" dt="2024-06-18T10:06:46.328" v="1109" actId="404"/>
          <ac:spMkLst>
            <pc:docMk/>
            <pc:sldMk cId="3028156855" sldId="282"/>
            <ac:spMk id="5" creationId="{C614C5AD-BCEB-4164-7C64-0CFACAFF8CD8}"/>
          </ac:spMkLst>
        </pc:spChg>
        <pc:spChg chg="del">
          <ac:chgData name="Le Thanh Luan 20203494" userId="e6790f2b-c2ab-47d8-8739-ba7d3d00e978" providerId="ADAL" clId="{7FFF3EF2-49BB-41DB-B759-4979FCA49F70}" dt="2024-06-18T10:05:11.849" v="1085" actId="478"/>
          <ac:spMkLst>
            <pc:docMk/>
            <pc:sldMk cId="3028156855" sldId="282"/>
            <ac:spMk id="10" creationId="{F62522C8-18DF-A261-5C5E-3185FDDB4B5D}"/>
          </ac:spMkLst>
        </pc:spChg>
        <pc:spChg chg="del">
          <ac:chgData name="Le Thanh Luan 20203494" userId="e6790f2b-c2ab-47d8-8739-ba7d3d00e978" providerId="ADAL" clId="{7FFF3EF2-49BB-41DB-B759-4979FCA49F70}" dt="2024-06-18T10:05:11.849" v="1085" actId="478"/>
          <ac:spMkLst>
            <pc:docMk/>
            <pc:sldMk cId="3028156855" sldId="282"/>
            <ac:spMk id="18" creationId="{1B810463-1F6A-EDF5-1D34-7C5D60531A2B}"/>
          </ac:spMkLst>
        </pc:spChg>
        <pc:spChg chg="del">
          <ac:chgData name="Le Thanh Luan 20203494" userId="e6790f2b-c2ab-47d8-8739-ba7d3d00e978" providerId="ADAL" clId="{7FFF3EF2-49BB-41DB-B759-4979FCA49F70}" dt="2024-06-18T10:05:11.849" v="1085" actId="478"/>
          <ac:spMkLst>
            <pc:docMk/>
            <pc:sldMk cId="3028156855" sldId="282"/>
            <ac:spMk id="19" creationId="{5390256B-508D-02CC-9D04-A028B0907C51}"/>
          </ac:spMkLst>
        </pc:spChg>
        <pc:spChg chg="del">
          <ac:chgData name="Le Thanh Luan 20203494" userId="e6790f2b-c2ab-47d8-8739-ba7d3d00e978" providerId="ADAL" clId="{7FFF3EF2-49BB-41DB-B759-4979FCA49F70}" dt="2024-06-18T10:05:11.849" v="1085" actId="478"/>
          <ac:spMkLst>
            <pc:docMk/>
            <pc:sldMk cId="3028156855" sldId="282"/>
            <ac:spMk id="20" creationId="{EEAFA8C3-DAE3-0F3E-80A6-B868591DC57D}"/>
          </ac:spMkLst>
        </pc:spChg>
        <pc:spChg chg="del mod">
          <ac:chgData name="Le Thanh Luan 20203494" userId="e6790f2b-c2ab-47d8-8739-ba7d3d00e978" providerId="ADAL" clId="{7FFF3EF2-49BB-41DB-B759-4979FCA49F70}" dt="2024-06-18T10:05:18.412" v="1087" actId="478"/>
          <ac:spMkLst>
            <pc:docMk/>
            <pc:sldMk cId="3028156855" sldId="282"/>
            <ac:spMk id="24" creationId="{64542351-A30C-3DB7-6122-9223A02B2062}"/>
          </ac:spMkLst>
        </pc:spChg>
        <pc:grpChg chg="del">
          <ac:chgData name="Le Thanh Luan 20203494" userId="e6790f2b-c2ab-47d8-8739-ba7d3d00e978" providerId="ADAL" clId="{7FFF3EF2-49BB-41DB-B759-4979FCA49F70}" dt="2024-06-18T10:05:11.849" v="1085" actId="478"/>
          <ac:grpSpMkLst>
            <pc:docMk/>
            <pc:sldMk cId="3028156855" sldId="282"/>
            <ac:grpSpMk id="25" creationId="{1AD82D0A-5B4D-60F0-12E8-F0A31AA655A9}"/>
          </ac:grpSpMkLst>
        </pc:grpChg>
        <pc:grpChg chg="del">
          <ac:chgData name="Le Thanh Luan 20203494" userId="e6790f2b-c2ab-47d8-8739-ba7d3d00e978" providerId="ADAL" clId="{7FFF3EF2-49BB-41DB-B759-4979FCA49F70}" dt="2024-06-18T10:05:11.849" v="1085" actId="478"/>
          <ac:grpSpMkLst>
            <pc:docMk/>
            <pc:sldMk cId="3028156855" sldId="282"/>
            <ac:grpSpMk id="30" creationId="{B59B7A3C-F339-3093-E44E-9A247271B22B}"/>
          </ac:grpSpMkLst>
        </pc:grpChg>
        <pc:cxnChg chg="mod">
          <ac:chgData name="Le Thanh Luan 20203494" userId="e6790f2b-c2ab-47d8-8739-ba7d3d00e978" providerId="ADAL" clId="{7FFF3EF2-49BB-41DB-B759-4979FCA49F70}" dt="2024-06-18T10:05:11.849" v="1085" actId="478"/>
          <ac:cxnSpMkLst>
            <pc:docMk/>
            <pc:sldMk cId="3028156855" sldId="282"/>
            <ac:cxnSpMk id="35" creationId="{FD39B014-CE41-F311-AE31-C7DD324A9FEC}"/>
          </ac:cxnSpMkLst>
        </pc:cxnChg>
        <pc:cxnChg chg="mod">
          <ac:chgData name="Le Thanh Luan 20203494" userId="e6790f2b-c2ab-47d8-8739-ba7d3d00e978" providerId="ADAL" clId="{7FFF3EF2-49BB-41DB-B759-4979FCA49F70}" dt="2024-06-18T10:05:11.849" v="1085" actId="478"/>
          <ac:cxnSpMkLst>
            <pc:docMk/>
            <pc:sldMk cId="3028156855" sldId="282"/>
            <ac:cxnSpMk id="36" creationId="{A37EE164-5449-D1E0-ECE1-4BAF49430E0F}"/>
          </ac:cxnSpMkLst>
        </pc:cxnChg>
        <pc:cxnChg chg="mod">
          <ac:chgData name="Le Thanh Luan 20203494" userId="e6790f2b-c2ab-47d8-8739-ba7d3d00e978" providerId="ADAL" clId="{7FFF3EF2-49BB-41DB-B759-4979FCA49F70}" dt="2024-06-18T10:05:11.849" v="1085" actId="478"/>
          <ac:cxnSpMkLst>
            <pc:docMk/>
            <pc:sldMk cId="3028156855" sldId="282"/>
            <ac:cxnSpMk id="37" creationId="{0DD20E1F-03FE-E802-1314-794A556B05C9}"/>
          </ac:cxnSpMkLst>
        </pc:cxnChg>
        <pc:cxnChg chg="mod">
          <ac:chgData name="Le Thanh Luan 20203494" userId="e6790f2b-c2ab-47d8-8739-ba7d3d00e978" providerId="ADAL" clId="{7FFF3EF2-49BB-41DB-B759-4979FCA49F70}" dt="2024-06-18T10:05:11.849" v="1085" actId="478"/>
          <ac:cxnSpMkLst>
            <pc:docMk/>
            <pc:sldMk cId="3028156855" sldId="282"/>
            <ac:cxnSpMk id="40" creationId="{5F13C69D-BE05-5293-47A2-6FEE88EF6824}"/>
          </ac:cxnSpMkLst>
        </pc:cxnChg>
        <pc:cxnChg chg="mod">
          <ac:chgData name="Le Thanh Luan 20203494" userId="e6790f2b-c2ab-47d8-8739-ba7d3d00e978" providerId="ADAL" clId="{7FFF3EF2-49BB-41DB-B759-4979FCA49F70}" dt="2024-06-18T10:05:11.849" v="1085" actId="478"/>
          <ac:cxnSpMkLst>
            <pc:docMk/>
            <pc:sldMk cId="3028156855" sldId="282"/>
            <ac:cxnSpMk id="41" creationId="{C6C8AAB1-B5CB-A555-3A50-4B57F96E3307}"/>
          </ac:cxnSpMkLst>
        </pc:cxnChg>
      </pc:sldChg>
      <pc:sldChg chg="del">
        <pc:chgData name="Le Thanh Luan 20203494" userId="e6790f2b-c2ab-47d8-8739-ba7d3d00e978" providerId="ADAL" clId="{7FFF3EF2-49BB-41DB-B759-4979FCA49F70}" dt="2024-06-13T07:47:44.973" v="855" actId="47"/>
        <pc:sldMkLst>
          <pc:docMk/>
          <pc:sldMk cId="3680930102" sldId="283"/>
        </pc:sldMkLst>
      </pc:sldChg>
      <pc:sldChg chg="addSp delSp modSp new del mod">
        <pc:chgData name="Le Thanh Luan 20203494" userId="e6790f2b-c2ab-47d8-8739-ba7d3d00e978" providerId="ADAL" clId="{7FFF3EF2-49BB-41DB-B759-4979FCA49F70}" dt="2024-06-19T02:16:06.537" v="1203" actId="47"/>
        <pc:sldMkLst>
          <pc:docMk/>
          <pc:sldMk cId="3709635301" sldId="283"/>
        </pc:sldMkLst>
        <pc:spChg chg="mod">
          <ac:chgData name="Le Thanh Luan 20203494" userId="e6790f2b-c2ab-47d8-8739-ba7d3d00e978" providerId="ADAL" clId="{7FFF3EF2-49BB-41DB-B759-4979FCA49F70}" dt="2024-06-13T10:22:07.022" v="906" actId="20577"/>
          <ac:spMkLst>
            <pc:docMk/>
            <pc:sldMk cId="3709635301" sldId="283"/>
            <ac:spMk id="3" creationId="{9ADD062A-1BFF-DAE3-9345-6EA3485F7F2C}"/>
          </ac:spMkLst>
        </pc:spChg>
        <pc:spChg chg="del">
          <ac:chgData name="Le Thanh Luan 20203494" userId="e6790f2b-c2ab-47d8-8739-ba7d3d00e978" providerId="ADAL" clId="{7FFF3EF2-49BB-41DB-B759-4979FCA49F70}" dt="2024-06-13T10:22:11.598" v="907" actId="478"/>
          <ac:spMkLst>
            <pc:docMk/>
            <pc:sldMk cId="3709635301" sldId="283"/>
            <ac:spMk id="4" creationId="{59226FDD-35E6-E90D-9F8F-7EDC06AEF49F}"/>
          </ac:spMkLst>
        </pc:spChg>
        <pc:picChg chg="add mod">
          <ac:chgData name="Le Thanh Luan 20203494" userId="e6790f2b-c2ab-47d8-8739-ba7d3d00e978" providerId="ADAL" clId="{7FFF3EF2-49BB-41DB-B759-4979FCA49F70}" dt="2024-06-13T10:22:22.484" v="910" actId="1076"/>
          <ac:picMkLst>
            <pc:docMk/>
            <pc:sldMk cId="3709635301" sldId="283"/>
            <ac:picMk id="5" creationId="{FFEA6A8A-967F-8088-7309-55466A5A0DE6}"/>
          </ac:picMkLst>
        </pc:picChg>
      </pc:sldChg>
      <pc:sldChg chg="addSp delSp modSp add mod ord modNotes">
        <pc:chgData name="Le Thanh Luan 20203494" userId="e6790f2b-c2ab-47d8-8739-ba7d3d00e978" providerId="ADAL" clId="{7FFF3EF2-49BB-41DB-B759-4979FCA49F70}" dt="2024-06-19T10:30:05.621" v="2463"/>
        <pc:sldMkLst>
          <pc:docMk/>
          <pc:sldMk cId="2472645469" sldId="284"/>
        </pc:sldMkLst>
        <pc:spChg chg="add del mod">
          <ac:chgData name="Le Thanh Luan 20203494" userId="e6790f2b-c2ab-47d8-8739-ba7d3d00e978" providerId="ADAL" clId="{7FFF3EF2-49BB-41DB-B759-4979FCA49F70}" dt="2024-06-18T09:57:52.873" v="943"/>
          <ac:spMkLst>
            <pc:docMk/>
            <pc:sldMk cId="2472645469" sldId="284"/>
            <ac:spMk id="2" creationId="{8CBA8F86-C85C-C436-93F8-11E33CBE9148}"/>
          </ac:spMkLst>
        </pc:spChg>
        <pc:spChg chg="mod">
          <ac:chgData name="Le Thanh Luan 20203494" userId="e6790f2b-c2ab-47d8-8739-ba7d3d00e978" providerId="ADAL" clId="{7FFF3EF2-49BB-41DB-B759-4979FCA49F70}" dt="2024-06-19T10:10:15.843" v="2314" actId="20577"/>
          <ac:spMkLst>
            <pc:docMk/>
            <pc:sldMk cId="2472645469" sldId="284"/>
            <ac:spMk id="3" creationId="{F39C6F49-1887-4BE4-A583-FB79B8A22935}"/>
          </ac:spMkLst>
        </pc:spChg>
        <pc:spChg chg="add del mod">
          <ac:chgData name="Le Thanh Luan 20203494" userId="e6790f2b-c2ab-47d8-8739-ba7d3d00e978" providerId="ADAL" clId="{7FFF3EF2-49BB-41DB-B759-4979FCA49F70}" dt="2024-06-19T06:40:46.246" v="1580" actId="478"/>
          <ac:spMkLst>
            <pc:docMk/>
            <pc:sldMk cId="2472645469" sldId="284"/>
            <ac:spMk id="6" creationId="{799716BF-7B57-193F-B882-3E63C98B56D6}"/>
          </ac:spMkLst>
        </pc:spChg>
        <pc:spChg chg="add del mod">
          <ac:chgData name="Le Thanh Luan 20203494" userId="e6790f2b-c2ab-47d8-8739-ba7d3d00e978" providerId="ADAL" clId="{7FFF3EF2-49BB-41DB-B759-4979FCA49F70}" dt="2024-06-19T06:40:46.246" v="1580" actId="478"/>
          <ac:spMkLst>
            <pc:docMk/>
            <pc:sldMk cId="2472645469" sldId="284"/>
            <ac:spMk id="7" creationId="{C9A2C119-01BC-279A-DE7A-CD6FF160F7A6}"/>
          </ac:spMkLst>
        </pc:spChg>
        <pc:spChg chg="add del mod">
          <ac:chgData name="Le Thanh Luan 20203494" userId="e6790f2b-c2ab-47d8-8739-ba7d3d00e978" providerId="ADAL" clId="{7FFF3EF2-49BB-41DB-B759-4979FCA49F70}" dt="2024-06-19T06:40:46.246" v="1580" actId="478"/>
          <ac:spMkLst>
            <pc:docMk/>
            <pc:sldMk cId="2472645469" sldId="284"/>
            <ac:spMk id="9" creationId="{20B14A01-BFB7-3AB0-27B2-DDC9F5ADFCC0}"/>
          </ac:spMkLst>
        </pc:spChg>
        <pc:spChg chg="add del mod">
          <ac:chgData name="Le Thanh Luan 20203494" userId="e6790f2b-c2ab-47d8-8739-ba7d3d00e978" providerId="ADAL" clId="{7FFF3EF2-49BB-41DB-B759-4979FCA49F70}" dt="2024-06-19T06:40:46.246" v="1580" actId="478"/>
          <ac:spMkLst>
            <pc:docMk/>
            <pc:sldMk cId="2472645469" sldId="284"/>
            <ac:spMk id="10" creationId="{F52E751D-639E-459C-6429-894146F27F59}"/>
          </ac:spMkLst>
        </pc:spChg>
        <pc:spChg chg="add mod">
          <ac:chgData name="Le Thanh Luan 20203494" userId="e6790f2b-c2ab-47d8-8739-ba7d3d00e978" providerId="ADAL" clId="{7FFF3EF2-49BB-41DB-B759-4979FCA49F70}" dt="2024-06-19T10:22:38.788" v="2349" actId="20577"/>
          <ac:spMkLst>
            <pc:docMk/>
            <pc:sldMk cId="2472645469" sldId="284"/>
            <ac:spMk id="14" creationId="{2D5CA6A3-A3E9-D80D-0A66-E0403F2E47C5}"/>
          </ac:spMkLst>
        </pc:spChg>
        <pc:spChg chg="add del">
          <ac:chgData name="Le Thanh Luan 20203494" userId="e6790f2b-c2ab-47d8-8739-ba7d3d00e978" providerId="ADAL" clId="{7FFF3EF2-49BB-41DB-B759-4979FCA49F70}" dt="2024-06-19T07:44:54.447" v="1817" actId="478"/>
          <ac:spMkLst>
            <pc:docMk/>
            <pc:sldMk cId="2472645469" sldId="284"/>
            <ac:spMk id="15" creationId="{3084178C-B6A0-C184-5DAC-51170B0F3342}"/>
          </ac:spMkLst>
        </pc:spChg>
        <pc:spChg chg="add del mod">
          <ac:chgData name="Le Thanh Luan 20203494" userId="e6790f2b-c2ab-47d8-8739-ba7d3d00e978" providerId="ADAL" clId="{7FFF3EF2-49BB-41DB-B759-4979FCA49F70}" dt="2024-06-19T10:29:51.174" v="2460"/>
          <ac:spMkLst>
            <pc:docMk/>
            <pc:sldMk cId="2472645469" sldId="284"/>
            <ac:spMk id="20" creationId="{6208144F-3B81-AD56-95C3-E3513E9246CE}"/>
          </ac:spMkLst>
        </pc:spChg>
        <pc:spChg chg="add del mod">
          <ac:chgData name="Le Thanh Luan 20203494" userId="e6790f2b-c2ab-47d8-8739-ba7d3d00e978" providerId="ADAL" clId="{7FFF3EF2-49BB-41DB-B759-4979FCA49F70}" dt="2024-06-19T10:29:18.229" v="2456" actId="478"/>
          <ac:spMkLst>
            <pc:docMk/>
            <pc:sldMk cId="2472645469" sldId="284"/>
            <ac:spMk id="21" creationId="{2EB36B9E-84AB-FBFE-9B10-89DE940B28BF}"/>
          </ac:spMkLst>
        </pc:spChg>
        <pc:spChg chg="add mod">
          <ac:chgData name="Le Thanh Luan 20203494" userId="e6790f2b-c2ab-47d8-8739-ba7d3d00e978" providerId="ADAL" clId="{7FFF3EF2-49BB-41DB-B759-4979FCA49F70}" dt="2024-06-19T10:30:05.621" v="2463"/>
          <ac:spMkLst>
            <pc:docMk/>
            <pc:sldMk cId="2472645469" sldId="284"/>
            <ac:spMk id="22" creationId="{A9B6DA04-2640-F978-D713-0ADA8CB02255}"/>
          </ac:spMkLst>
        </pc:spChg>
        <pc:graphicFrameChg chg="add del mod modGraphic">
          <ac:chgData name="Le Thanh Luan 20203494" userId="e6790f2b-c2ab-47d8-8739-ba7d3d00e978" providerId="ADAL" clId="{7FFF3EF2-49BB-41DB-B759-4979FCA49F70}" dt="2024-06-19T06:40:46.246" v="1580" actId="478"/>
          <ac:graphicFrameMkLst>
            <pc:docMk/>
            <pc:sldMk cId="2472645469" sldId="284"/>
            <ac:graphicFrameMk id="5" creationId="{2C112044-1C0D-288A-3973-1D749BD24277}"/>
          </ac:graphicFrameMkLst>
        </pc:graphicFrameChg>
        <pc:graphicFrameChg chg="add del mod modGraphic">
          <ac:chgData name="Le Thanh Luan 20203494" userId="e6790f2b-c2ab-47d8-8739-ba7d3d00e978" providerId="ADAL" clId="{7FFF3EF2-49BB-41DB-B759-4979FCA49F70}" dt="2024-06-19T06:40:46.246" v="1580" actId="478"/>
          <ac:graphicFrameMkLst>
            <pc:docMk/>
            <pc:sldMk cId="2472645469" sldId="284"/>
            <ac:graphicFrameMk id="8" creationId="{EFF747A0-C9E0-9CA3-D562-62E6E8330796}"/>
          </ac:graphicFrameMkLst>
        </pc:graphicFrameChg>
        <pc:picChg chg="del">
          <ac:chgData name="Le Thanh Luan 20203494" userId="e6790f2b-c2ab-47d8-8739-ba7d3d00e978" providerId="ADAL" clId="{7FFF3EF2-49BB-41DB-B759-4979FCA49F70}" dt="2024-06-18T09:57:52.873" v="941" actId="478"/>
          <ac:picMkLst>
            <pc:docMk/>
            <pc:sldMk cId="2472645469" sldId="284"/>
            <ac:picMk id="4" creationId="{69868A84-B7AD-EE69-F59C-38CE5B237FF1}"/>
          </ac:picMkLst>
        </pc:picChg>
        <pc:picChg chg="add del">
          <ac:chgData name="Le Thanh Luan 20203494" userId="e6790f2b-c2ab-47d8-8739-ba7d3d00e978" providerId="ADAL" clId="{7FFF3EF2-49BB-41DB-B759-4979FCA49F70}" dt="2024-06-19T06:42:54.871" v="1582" actId="478"/>
          <ac:picMkLst>
            <pc:docMk/>
            <pc:sldMk cId="2472645469" sldId="284"/>
            <ac:picMk id="4" creationId="{E9E1CD4E-3FB3-628D-3D90-7238DF5B73E0}"/>
          </ac:picMkLst>
        </pc:picChg>
        <pc:picChg chg="add del mod">
          <ac:chgData name="Le Thanh Luan 20203494" userId="e6790f2b-c2ab-47d8-8739-ba7d3d00e978" providerId="ADAL" clId="{7FFF3EF2-49BB-41DB-B759-4979FCA49F70}" dt="2024-06-19T07:50:33.682" v="1821" actId="478"/>
          <ac:picMkLst>
            <pc:docMk/>
            <pc:sldMk cId="2472645469" sldId="284"/>
            <ac:picMk id="12" creationId="{63E501F3-601A-88D4-39A3-B3BDB454A06B}"/>
          </ac:picMkLst>
        </pc:picChg>
        <pc:picChg chg="add mod modCrop">
          <ac:chgData name="Le Thanh Luan 20203494" userId="e6790f2b-c2ab-47d8-8739-ba7d3d00e978" providerId="ADAL" clId="{7FFF3EF2-49BB-41DB-B759-4979FCA49F70}" dt="2024-06-19T10:27:16.771" v="2445" actId="1076"/>
          <ac:picMkLst>
            <pc:docMk/>
            <pc:sldMk cId="2472645469" sldId="284"/>
            <ac:picMk id="17" creationId="{27AE41D2-7158-93AC-98D3-DD399D7C9898}"/>
          </ac:picMkLst>
        </pc:picChg>
        <pc:picChg chg="add del mod">
          <ac:chgData name="Le Thanh Luan 20203494" userId="e6790f2b-c2ab-47d8-8739-ba7d3d00e978" providerId="ADAL" clId="{7FFF3EF2-49BB-41DB-B759-4979FCA49F70}" dt="2024-06-19T09:25:03.470" v="1878" actId="22"/>
          <ac:picMkLst>
            <pc:docMk/>
            <pc:sldMk cId="2472645469" sldId="284"/>
            <ac:picMk id="19" creationId="{09C1F3EB-246B-7B0D-E29C-1DDB8CC5A9BF}"/>
          </ac:picMkLst>
        </pc:picChg>
      </pc:sldChg>
      <pc:sldChg chg="add del">
        <pc:chgData name="Le Thanh Luan 20203494" userId="e6790f2b-c2ab-47d8-8739-ba7d3d00e978" providerId="ADAL" clId="{7FFF3EF2-49BB-41DB-B759-4979FCA49F70}" dt="2024-06-19T02:16:10.500" v="1204" actId="47"/>
        <pc:sldMkLst>
          <pc:docMk/>
          <pc:sldMk cId="1869694031" sldId="285"/>
        </pc:sldMkLst>
      </pc:sldChg>
      <pc:sldChg chg="addSp delSp modSp add mod modNotes modNotesTx">
        <pc:chgData name="Le Thanh Luan 20203494" userId="e6790f2b-c2ab-47d8-8739-ba7d3d00e978" providerId="ADAL" clId="{7FFF3EF2-49BB-41DB-B759-4979FCA49F70}" dt="2024-06-19T10:26:12.427" v="2437" actId="1076"/>
        <pc:sldMkLst>
          <pc:docMk/>
          <pc:sldMk cId="3434177841" sldId="285"/>
        </pc:sldMkLst>
        <pc:spChg chg="mod">
          <ac:chgData name="Le Thanh Luan 20203494" userId="e6790f2b-c2ab-47d8-8739-ba7d3d00e978" providerId="ADAL" clId="{7FFF3EF2-49BB-41DB-B759-4979FCA49F70}" dt="2024-06-19T09:43:53.197" v="1884"/>
          <ac:spMkLst>
            <pc:docMk/>
            <pc:sldMk cId="3434177841" sldId="285"/>
            <ac:spMk id="2" creationId="{9E9CAB07-B0CD-4712-9734-2D3CBC72598C}"/>
          </ac:spMkLst>
        </pc:spChg>
        <pc:spChg chg="mod">
          <ac:chgData name="Le Thanh Luan 20203494" userId="e6790f2b-c2ab-47d8-8739-ba7d3d00e978" providerId="ADAL" clId="{7FFF3EF2-49BB-41DB-B759-4979FCA49F70}" dt="2024-06-19T10:26:12.427" v="2437" actId="1076"/>
          <ac:spMkLst>
            <pc:docMk/>
            <pc:sldMk cId="3434177841" sldId="285"/>
            <ac:spMk id="3" creationId="{F39C6F49-1887-4BE4-A583-FB79B8A22935}"/>
          </ac:spMkLst>
        </pc:spChg>
        <pc:spChg chg="del">
          <ac:chgData name="Le Thanh Luan 20203494" userId="e6790f2b-c2ab-47d8-8739-ba7d3d00e978" providerId="ADAL" clId="{7FFF3EF2-49BB-41DB-B759-4979FCA49F70}" dt="2024-06-19T03:50:10.294" v="1206" actId="478"/>
          <ac:spMkLst>
            <pc:docMk/>
            <pc:sldMk cId="3434177841" sldId="285"/>
            <ac:spMk id="5" creationId="{C614C5AD-BCEB-4164-7C64-0CFACAFF8CD8}"/>
          </ac:spMkLst>
        </pc:spChg>
        <pc:spChg chg="add mod">
          <ac:chgData name="Le Thanh Luan 20203494" userId="e6790f2b-c2ab-47d8-8739-ba7d3d00e978" providerId="ADAL" clId="{7FFF3EF2-49BB-41DB-B759-4979FCA49F70}" dt="2024-06-19T03:50:39.799" v="1210"/>
          <ac:spMkLst>
            <pc:docMk/>
            <pc:sldMk cId="3434177841" sldId="285"/>
            <ac:spMk id="6" creationId="{E1D95B47-85CB-04D2-F50E-F3A1D816683D}"/>
          </ac:spMkLst>
        </pc:spChg>
        <pc:graphicFrameChg chg="add mod">
          <ac:chgData name="Le Thanh Luan 20203494" userId="e6790f2b-c2ab-47d8-8739-ba7d3d00e978" providerId="ADAL" clId="{7FFF3EF2-49BB-41DB-B759-4979FCA49F70}" dt="2024-06-19T03:50:35.585" v="1208" actId="14100"/>
          <ac:graphicFrameMkLst>
            <pc:docMk/>
            <pc:sldMk cId="3434177841" sldId="285"/>
            <ac:graphicFrameMk id="4" creationId="{E487D466-5E52-DE3A-8666-F9116CF048AF}"/>
          </ac:graphicFrameMkLst>
        </pc:graphicFrameChg>
        <pc:picChg chg="add del mod">
          <ac:chgData name="Le Thanh Luan 20203494" userId="e6790f2b-c2ab-47d8-8739-ba7d3d00e978" providerId="ADAL" clId="{7FFF3EF2-49BB-41DB-B759-4979FCA49F70}" dt="2024-06-19T04:46:30.070" v="1371" actId="478"/>
          <ac:picMkLst>
            <pc:docMk/>
            <pc:sldMk cId="3434177841" sldId="285"/>
            <ac:picMk id="8" creationId="{D36F0C6C-C681-7073-D700-A863D35BD286}"/>
          </ac:picMkLst>
        </pc:picChg>
        <pc:picChg chg="add del mod">
          <ac:chgData name="Le Thanh Luan 20203494" userId="e6790f2b-c2ab-47d8-8739-ba7d3d00e978" providerId="ADAL" clId="{7FFF3EF2-49BB-41DB-B759-4979FCA49F70}" dt="2024-06-19T04:46:33.116" v="1372" actId="478"/>
          <ac:picMkLst>
            <pc:docMk/>
            <pc:sldMk cId="3434177841" sldId="285"/>
            <ac:picMk id="10" creationId="{9410149D-7E35-7EDE-2C4D-36580FB94976}"/>
          </ac:picMkLst>
        </pc:picChg>
        <pc:picChg chg="add mod">
          <ac:chgData name="Le Thanh Luan 20203494" userId="e6790f2b-c2ab-47d8-8739-ba7d3d00e978" providerId="ADAL" clId="{7FFF3EF2-49BB-41DB-B759-4979FCA49F70}" dt="2024-06-19T09:43:53.197" v="1884"/>
          <ac:picMkLst>
            <pc:docMk/>
            <pc:sldMk cId="3434177841" sldId="285"/>
            <ac:picMk id="12" creationId="{97FD582A-F057-0FE3-A28A-AA2AB6FB9E48}"/>
          </ac:picMkLst>
        </pc:picChg>
      </pc:sldChg>
      <pc:sldChg chg="addSp delSp modSp add mod modAnim modNotes">
        <pc:chgData name="Le Thanh Luan 20203494" userId="e6790f2b-c2ab-47d8-8739-ba7d3d00e978" providerId="ADAL" clId="{7FFF3EF2-49BB-41DB-B759-4979FCA49F70}" dt="2024-06-19T10:10:26.983" v="2348" actId="20577"/>
        <pc:sldMkLst>
          <pc:docMk/>
          <pc:sldMk cId="2860006779" sldId="286"/>
        </pc:sldMkLst>
        <pc:spChg chg="mod">
          <ac:chgData name="Le Thanh Luan 20203494" userId="e6790f2b-c2ab-47d8-8739-ba7d3d00e978" providerId="ADAL" clId="{7FFF3EF2-49BB-41DB-B759-4979FCA49F70}" dt="2024-06-19T09:43:53.197" v="1884"/>
          <ac:spMkLst>
            <pc:docMk/>
            <pc:sldMk cId="2860006779" sldId="286"/>
            <ac:spMk id="2" creationId="{9E9CAB07-B0CD-4712-9734-2D3CBC72598C}"/>
          </ac:spMkLst>
        </pc:spChg>
        <pc:spChg chg="mod">
          <ac:chgData name="Le Thanh Luan 20203494" userId="e6790f2b-c2ab-47d8-8739-ba7d3d00e978" providerId="ADAL" clId="{7FFF3EF2-49BB-41DB-B759-4979FCA49F70}" dt="2024-06-19T10:10:26.983" v="2348" actId="20577"/>
          <ac:spMkLst>
            <pc:docMk/>
            <pc:sldMk cId="2860006779" sldId="286"/>
            <ac:spMk id="3" creationId="{F39C6F49-1887-4BE4-A583-FB79B8A22935}"/>
          </ac:spMkLst>
        </pc:spChg>
        <pc:spChg chg="mod">
          <ac:chgData name="Le Thanh Luan 20203494" userId="e6790f2b-c2ab-47d8-8739-ba7d3d00e978" providerId="ADAL" clId="{7FFF3EF2-49BB-41DB-B759-4979FCA49F70}" dt="2024-06-19T09:44:45.714" v="1902" actId="1076"/>
          <ac:spMkLst>
            <pc:docMk/>
            <pc:sldMk cId="2860006779" sldId="286"/>
            <ac:spMk id="5" creationId="{C614C5AD-BCEB-4164-7C64-0CFACAFF8CD8}"/>
          </ac:spMkLst>
        </pc:spChg>
        <pc:spChg chg="add mod">
          <ac:chgData name="Le Thanh Luan 20203494" userId="e6790f2b-c2ab-47d8-8739-ba7d3d00e978" providerId="ADAL" clId="{7FFF3EF2-49BB-41DB-B759-4979FCA49F70}" dt="2024-06-19T09:45:47.103" v="1913" actId="164"/>
          <ac:spMkLst>
            <pc:docMk/>
            <pc:sldMk cId="2860006779" sldId="286"/>
            <ac:spMk id="8" creationId="{70DFE308-2256-D6CC-119F-1847096C35E2}"/>
          </ac:spMkLst>
        </pc:spChg>
        <pc:spChg chg="add del mod">
          <ac:chgData name="Le Thanh Luan 20203494" userId="e6790f2b-c2ab-47d8-8739-ba7d3d00e978" providerId="ADAL" clId="{7FFF3EF2-49BB-41DB-B759-4979FCA49F70}" dt="2024-06-19T09:56:34.795" v="2086" actId="14100"/>
          <ac:spMkLst>
            <pc:docMk/>
            <pc:sldMk cId="2860006779" sldId="286"/>
            <ac:spMk id="10" creationId="{881DF6FC-F78B-628B-9EFA-D8B6ADFD7807}"/>
          </ac:spMkLst>
        </pc:spChg>
        <pc:grpChg chg="add mod">
          <ac:chgData name="Le Thanh Luan 20203494" userId="e6790f2b-c2ab-47d8-8739-ba7d3d00e978" providerId="ADAL" clId="{7FFF3EF2-49BB-41DB-B759-4979FCA49F70}" dt="2024-06-19T09:56:14.816" v="2054" actId="164"/>
          <ac:grpSpMkLst>
            <pc:docMk/>
            <pc:sldMk cId="2860006779" sldId="286"/>
            <ac:grpSpMk id="9" creationId="{1E3C7DA8-278D-D81D-90B6-EC96AECC68EB}"/>
          </ac:grpSpMkLst>
        </pc:grpChg>
        <pc:grpChg chg="add mod">
          <ac:chgData name="Le Thanh Luan 20203494" userId="e6790f2b-c2ab-47d8-8739-ba7d3d00e978" providerId="ADAL" clId="{7FFF3EF2-49BB-41DB-B759-4979FCA49F70}" dt="2024-06-19T09:56:14.816" v="2054" actId="164"/>
          <ac:grpSpMkLst>
            <pc:docMk/>
            <pc:sldMk cId="2860006779" sldId="286"/>
            <ac:grpSpMk id="11" creationId="{A5F51527-A95B-0592-3064-AABF332CAB66}"/>
          </ac:grpSpMkLst>
        </pc:grpChg>
        <pc:picChg chg="add mod">
          <ac:chgData name="Le Thanh Luan 20203494" userId="e6790f2b-c2ab-47d8-8739-ba7d3d00e978" providerId="ADAL" clId="{7FFF3EF2-49BB-41DB-B759-4979FCA49F70}" dt="2024-06-19T09:45:10.043" v="1904" actId="1076"/>
          <ac:picMkLst>
            <pc:docMk/>
            <pc:sldMk cId="2860006779" sldId="286"/>
            <ac:picMk id="6" creationId="{54C9DD2E-7A9F-2A47-E892-7C8E1F6CEF44}"/>
          </ac:picMkLst>
        </pc:picChg>
        <pc:picChg chg="add mod modCrop">
          <ac:chgData name="Le Thanh Luan 20203494" userId="e6790f2b-c2ab-47d8-8739-ba7d3d00e978" providerId="ADAL" clId="{7FFF3EF2-49BB-41DB-B759-4979FCA49F70}" dt="2024-06-19T09:56:07.323" v="2053" actId="1076"/>
          <ac:picMkLst>
            <pc:docMk/>
            <pc:sldMk cId="2860006779" sldId="286"/>
            <ac:picMk id="7" creationId="{110B9F46-ACE9-22B4-7FC4-4F4EF6558D44}"/>
          </ac:picMkLst>
        </pc:picChg>
      </pc:sldChg>
      <pc:sldChg chg="addSp delSp modSp add del mod">
        <pc:chgData name="Le Thanh Luan 20203494" userId="e6790f2b-c2ab-47d8-8739-ba7d3d00e978" providerId="ADAL" clId="{7FFF3EF2-49BB-41DB-B759-4979FCA49F70}" dt="2024-06-19T04:53:04.971" v="1436" actId="47"/>
        <pc:sldMkLst>
          <pc:docMk/>
          <pc:sldMk cId="2488041418" sldId="287"/>
        </pc:sldMkLst>
        <pc:spChg chg="del mod">
          <ac:chgData name="Le Thanh Luan 20203494" userId="e6790f2b-c2ab-47d8-8739-ba7d3d00e978" providerId="ADAL" clId="{7FFF3EF2-49BB-41DB-B759-4979FCA49F70}" dt="2024-06-19T04:24:49.525" v="1242"/>
          <ac:spMkLst>
            <pc:docMk/>
            <pc:sldMk cId="2488041418" sldId="287"/>
            <ac:spMk id="5" creationId="{C614C5AD-BCEB-4164-7C64-0CFACAFF8CD8}"/>
          </ac:spMkLst>
        </pc:spChg>
        <pc:spChg chg="add del">
          <ac:chgData name="Le Thanh Luan 20203494" userId="e6790f2b-c2ab-47d8-8739-ba7d3d00e978" providerId="ADAL" clId="{7FFF3EF2-49BB-41DB-B759-4979FCA49F70}" dt="2024-06-19T04:28:50.243" v="1247" actId="22"/>
          <ac:spMkLst>
            <pc:docMk/>
            <pc:sldMk cId="2488041418" sldId="287"/>
            <ac:spMk id="8" creationId="{1EE39F0C-FCE8-03E4-8BDE-984B6457F4B1}"/>
          </ac:spMkLst>
        </pc:spChg>
        <pc:picChg chg="add mod">
          <ac:chgData name="Le Thanh Luan 20203494" userId="e6790f2b-c2ab-47d8-8739-ba7d3d00e978" providerId="ADAL" clId="{7FFF3EF2-49BB-41DB-B759-4979FCA49F70}" dt="2024-06-19T04:30:35.093" v="1351" actId="1036"/>
          <ac:picMkLst>
            <pc:docMk/>
            <pc:sldMk cId="2488041418" sldId="287"/>
            <ac:picMk id="6" creationId="{8267E197-6305-0690-09DF-8C8607B1A042}"/>
          </ac:picMkLst>
        </pc:picChg>
        <pc:picChg chg="add del mod">
          <ac:chgData name="Le Thanh Luan 20203494" userId="e6790f2b-c2ab-47d8-8739-ba7d3d00e978" providerId="ADAL" clId="{7FFF3EF2-49BB-41DB-B759-4979FCA49F70}" dt="2024-06-19T04:33:36.101" v="1366" actId="478"/>
          <ac:picMkLst>
            <pc:docMk/>
            <pc:sldMk cId="2488041418" sldId="287"/>
            <ac:picMk id="10" creationId="{A79AAA86-0593-0E59-9657-66A7A78A2376}"/>
          </ac:picMkLst>
        </pc:picChg>
        <pc:picChg chg="add mod">
          <ac:chgData name="Le Thanh Luan 20203494" userId="e6790f2b-c2ab-47d8-8739-ba7d3d00e978" providerId="ADAL" clId="{7FFF3EF2-49BB-41DB-B759-4979FCA49F70}" dt="2024-06-19T04:33:46.773" v="1369" actId="1076"/>
          <ac:picMkLst>
            <pc:docMk/>
            <pc:sldMk cId="2488041418" sldId="287"/>
            <ac:picMk id="12" creationId="{5E0E110E-4E28-F1B2-D7DE-743E557447BA}"/>
          </ac:picMkLst>
        </pc:picChg>
      </pc:sldChg>
      <pc:sldChg chg="addSp delSp modSp add mod modNotes">
        <pc:chgData name="Le Thanh Luan 20203494" userId="e6790f2b-c2ab-47d8-8739-ba7d3d00e978" providerId="ADAL" clId="{7FFF3EF2-49BB-41DB-B759-4979FCA49F70}" dt="2024-06-19T10:30:53.840" v="2477"/>
        <pc:sldMkLst>
          <pc:docMk/>
          <pc:sldMk cId="1834813635" sldId="288"/>
        </pc:sldMkLst>
        <pc:spChg chg="mod">
          <ac:chgData name="Le Thanh Luan 20203494" userId="e6790f2b-c2ab-47d8-8739-ba7d3d00e978" providerId="ADAL" clId="{7FFF3EF2-49BB-41DB-B759-4979FCA49F70}" dt="2024-06-19T09:43:53.197" v="1884"/>
          <ac:spMkLst>
            <pc:docMk/>
            <pc:sldMk cId="1834813635" sldId="288"/>
            <ac:spMk id="2" creationId="{9E9CAB07-B0CD-4712-9734-2D3CBC72598C}"/>
          </ac:spMkLst>
        </pc:spChg>
        <pc:spChg chg="mod">
          <ac:chgData name="Le Thanh Luan 20203494" userId="e6790f2b-c2ab-47d8-8739-ba7d3d00e978" providerId="ADAL" clId="{7FFF3EF2-49BB-41DB-B759-4979FCA49F70}" dt="2024-06-19T10:25:05.036" v="2375"/>
          <ac:spMkLst>
            <pc:docMk/>
            <pc:sldMk cId="1834813635" sldId="288"/>
            <ac:spMk id="3" creationId="{F39C6F49-1887-4BE4-A583-FB79B8A22935}"/>
          </ac:spMkLst>
        </pc:spChg>
        <pc:spChg chg="add mod">
          <ac:chgData name="Le Thanh Luan 20203494" userId="e6790f2b-c2ab-47d8-8739-ba7d3d00e978" providerId="ADAL" clId="{7FFF3EF2-49BB-41DB-B759-4979FCA49F70}" dt="2024-06-19T10:30:53.840" v="2477"/>
          <ac:spMkLst>
            <pc:docMk/>
            <pc:sldMk cId="1834813635" sldId="288"/>
            <ac:spMk id="10" creationId="{AEA20B01-9D02-C286-8F01-51BE00B3833D}"/>
          </ac:spMkLst>
        </pc:spChg>
        <pc:picChg chg="add del mod">
          <ac:chgData name="Le Thanh Luan 20203494" userId="e6790f2b-c2ab-47d8-8739-ba7d3d00e978" providerId="ADAL" clId="{7FFF3EF2-49BB-41DB-B759-4979FCA49F70}" dt="2024-06-19T07:59:37.794" v="1824" actId="478"/>
          <ac:picMkLst>
            <pc:docMk/>
            <pc:sldMk cId="1834813635" sldId="288"/>
            <ac:picMk id="5" creationId="{99245572-C98D-31AA-2FF8-08350FF7200A}"/>
          </ac:picMkLst>
        </pc:picChg>
        <pc:picChg chg="add del mod">
          <ac:chgData name="Le Thanh Luan 20203494" userId="e6790f2b-c2ab-47d8-8739-ba7d3d00e978" providerId="ADAL" clId="{7FFF3EF2-49BB-41DB-B759-4979FCA49F70}" dt="2024-06-19T08:03:24.873" v="1834" actId="478"/>
          <ac:picMkLst>
            <pc:docMk/>
            <pc:sldMk cId="1834813635" sldId="288"/>
            <ac:picMk id="6" creationId="{69B236AB-E8DD-CFDC-D590-51ADF7059F72}"/>
          </ac:picMkLst>
        </pc:picChg>
        <pc:picChg chg="del mod modCrop">
          <ac:chgData name="Le Thanh Luan 20203494" userId="e6790f2b-c2ab-47d8-8739-ba7d3d00e978" providerId="ADAL" clId="{7FFF3EF2-49BB-41DB-B759-4979FCA49F70}" dt="2024-06-19T05:05:10.336" v="1515" actId="478"/>
          <ac:picMkLst>
            <pc:docMk/>
            <pc:sldMk cId="1834813635" sldId="288"/>
            <ac:picMk id="6" creationId="{8267E197-6305-0690-09DF-8C8607B1A042}"/>
          </ac:picMkLst>
        </pc:picChg>
        <pc:picChg chg="add mod">
          <ac:chgData name="Le Thanh Luan 20203494" userId="e6790f2b-c2ab-47d8-8739-ba7d3d00e978" providerId="ADAL" clId="{7FFF3EF2-49BB-41DB-B759-4979FCA49F70}" dt="2024-06-19T04:51:34.719" v="1426" actId="571"/>
          <ac:picMkLst>
            <pc:docMk/>
            <pc:sldMk cId="1834813635" sldId="288"/>
            <ac:picMk id="7" creationId="{BA7EA2D5-D0DC-CEBA-8F92-64E8EB0BFFA1}"/>
          </ac:picMkLst>
        </pc:picChg>
        <pc:picChg chg="add mod">
          <ac:chgData name="Le Thanh Luan 20203494" userId="e6790f2b-c2ab-47d8-8739-ba7d3d00e978" providerId="ADAL" clId="{7FFF3EF2-49BB-41DB-B759-4979FCA49F70}" dt="2024-06-19T10:30:17.117" v="2474" actId="1038"/>
          <ac:picMkLst>
            <pc:docMk/>
            <pc:sldMk cId="1834813635" sldId="288"/>
            <ac:picMk id="8" creationId="{EF82E3B7-49AF-D78F-9026-499559FA30C0}"/>
          </ac:picMkLst>
        </pc:picChg>
        <pc:picChg chg="add mod">
          <ac:chgData name="Le Thanh Luan 20203494" userId="e6790f2b-c2ab-47d8-8739-ba7d3d00e978" providerId="ADAL" clId="{7FFF3EF2-49BB-41DB-B759-4979FCA49F70}" dt="2024-06-19T10:23:37.593" v="2368" actId="14100"/>
          <ac:picMkLst>
            <pc:docMk/>
            <pc:sldMk cId="1834813635" sldId="288"/>
            <ac:picMk id="9" creationId="{B974871F-8914-18FA-F5E9-31BAC2880DFA}"/>
          </ac:picMkLst>
        </pc:picChg>
        <pc:picChg chg="del">
          <ac:chgData name="Le Thanh Luan 20203494" userId="e6790f2b-c2ab-47d8-8739-ba7d3d00e978" providerId="ADAL" clId="{7FFF3EF2-49BB-41DB-B759-4979FCA49F70}" dt="2024-06-19T04:50:41.230" v="1408" actId="478"/>
          <ac:picMkLst>
            <pc:docMk/>
            <pc:sldMk cId="1834813635" sldId="288"/>
            <ac:picMk id="12" creationId="{5E0E110E-4E28-F1B2-D7DE-743E557447BA}"/>
          </ac:picMkLst>
        </pc:picChg>
      </pc:sldChg>
      <pc:sldChg chg="addSp delSp modSp add mod modNotes">
        <pc:chgData name="Le Thanh Luan 20203494" userId="e6790f2b-c2ab-47d8-8739-ba7d3d00e978" providerId="ADAL" clId="{7FFF3EF2-49BB-41DB-B759-4979FCA49F70}" dt="2024-06-19T10:31:20.914" v="2480" actId="21"/>
        <pc:sldMkLst>
          <pc:docMk/>
          <pc:sldMk cId="1863264681" sldId="289"/>
        </pc:sldMkLst>
        <pc:spChg chg="mod">
          <ac:chgData name="Le Thanh Luan 20203494" userId="e6790f2b-c2ab-47d8-8739-ba7d3d00e978" providerId="ADAL" clId="{7FFF3EF2-49BB-41DB-B759-4979FCA49F70}" dt="2024-06-19T09:43:53.197" v="1884"/>
          <ac:spMkLst>
            <pc:docMk/>
            <pc:sldMk cId="1863264681" sldId="289"/>
            <ac:spMk id="2" creationId="{9E9CAB07-B0CD-4712-9734-2D3CBC72598C}"/>
          </ac:spMkLst>
        </pc:spChg>
        <pc:spChg chg="mod">
          <ac:chgData name="Le Thanh Luan 20203494" userId="e6790f2b-c2ab-47d8-8739-ba7d3d00e978" providerId="ADAL" clId="{7FFF3EF2-49BB-41DB-B759-4979FCA49F70}" dt="2024-06-19T10:26:23.886" v="2438"/>
          <ac:spMkLst>
            <pc:docMk/>
            <pc:sldMk cId="1863264681" sldId="289"/>
            <ac:spMk id="3" creationId="{F39C6F49-1887-4BE4-A583-FB79B8A22935}"/>
          </ac:spMkLst>
        </pc:spChg>
        <pc:spChg chg="add del mod">
          <ac:chgData name="Le Thanh Luan 20203494" userId="e6790f2b-c2ab-47d8-8739-ba7d3d00e978" providerId="ADAL" clId="{7FFF3EF2-49BB-41DB-B759-4979FCA49F70}" dt="2024-06-19T10:31:20.914" v="2480" actId="21"/>
          <ac:spMkLst>
            <pc:docMk/>
            <pc:sldMk cId="1863264681" sldId="289"/>
            <ac:spMk id="7" creationId="{3C3BA99D-27B9-E8DF-A72E-E3EE9490BDD5}"/>
          </ac:spMkLst>
        </pc:spChg>
        <pc:picChg chg="add mod">
          <ac:chgData name="Le Thanh Luan 20203494" userId="e6790f2b-c2ab-47d8-8739-ba7d3d00e978" providerId="ADAL" clId="{7FFF3EF2-49BB-41DB-B759-4979FCA49F70}" dt="2024-06-19T09:43:53.197" v="1884"/>
          <ac:picMkLst>
            <pc:docMk/>
            <pc:sldMk cId="1863264681" sldId="289"/>
            <ac:picMk id="5" creationId="{575796F7-EB2D-8D84-7C25-FB2886C64BF7}"/>
          </ac:picMkLst>
        </pc:picChg>
        <pc:picChg chg="add mod">
          <ac:chgData name="Le Thanh Luan 20203494" userId="e6790f2b-c2ab-47d8-8739-ba7d3d00e978" providerId="ADAL" clId="{7FFF3EF2-49BB-41DB-B759-4979FCA49F70}" dt="2024-06-19T09:43:53.197" v="1884"/>
          <ac:picMkLst>
            <pc:docMk/>
            <pc:sldMk cId="1863264681" sldId="289"/>
            <ac:picMk id="6" creationId="{8A1ECC84-40AA-A195-31B4-F8481668CF26}"/>
          </ac:picMkLst>
        </pc:picChg>
        <pc:picChg chg="del">
          <ac:chgData name="Le Thanh Luan 20203494" userId="e6790f2b-c2ab-47d8-8739-ba7d3d00e978" providerId="ADAL" clId="{7FFF3EF2-49BB-41DB-B759-4979FCA49F70}" dt="2024-06-19T05:08:54.165" v="1527" actId="478"/>
          <ac:picMkLst>
            <pc:docMk/>
            <pc:sldMk cId="1863264681" sldId="289"/>
            <ac:picMk id="12" creationId="{97FD582A-F057-0FE3-A28A-AA2AB6FB9E48}"/>
          </ac:picMkLst>
        </pc:picChg>
      </pc:sldChg>
      <pc:sldChg chg="addSp delSp modSp add mod modNotes">
        <pc:chgData name="Le Thanh Luan 20203494" userId="e6790f2b-c2ab-47d8-8739-ba7d3d00e978" providerId="ADAL" clId="{7FFF3EF2-49BB-41DB-B759-4979FCA49F70}" dt="2024-06-19T10:31:50.930" v="2483"/>
        <pc:sldMkLst>
          <pc:docMk/>
          <pc:sldMk cId="1813064644" sldId="290"/>
        </pc:sldMkLst>
        <pc:spChg chg="mod">
          <ac:chgData name="Le Thanh Luan 20203494" userId="e6790f2b-c2ab-47d8-8739-ba7d3d00e978" providerId="ADAL" clId="{7FFF3EF2-49BB-41DB-B759-4979FCA49F70}" dt="2024-06-19T09:43:53.197" v="1884"/>
          <ac:spMkLst>
            <pc:docMk/>
            <pc:sldMk cId="1813064644" sldId="290"/>
            <ac:spMk id="2" creationId="{9E9CAB07-B0CD-4712-9734-2D3CBC72598C}"/>
          </ac:spMkLst>
        </pc:spChg>
        <pc:spChg chg="mod">
          <ac:chgData name="Le Thanh Luan 20203494" userId="e6790f2b-c2ab-47d8-8739-ba7d3d00e978" providerId="ADAL" clId="{7FFF3EF2-49BB-41DB-B759-4979FCA49F70}" dt="2024-06-19T09:43:53.738" v="1892" actId="27636"/>
          <ac:spMkLst>
            <pc:docMk/>
            <pc:sldMk cId="1813064644" sldId="290"/>
            <ac:spMk id="3" creationId="{F39C6F49-1887-4BE4-A583-FB79B8A22935}"/>
          </ac:spMkLst>
        </pc:spChg>
        <pc:spChg chg="add mod">
          <ac:chgData name="Le Thanh Luan 20203494" userId="e6790f2b-c2ab-47d8-8739-ba7d3d00e978" providerId="ADAL" clId="{7FFF3EF2-49BB-41DB-B759-4979FCA49F70}" dt="2024-06-19T10:31:50.930" v="2483"/>
          <ac:spMkLst>
            <pc:docMk/>
            <pc:sldMk cId="1813064644" sldId="290"/>
            <ac:spMk id="7" creationId="{3C3BA99D-27B9-E8DF-A72E-E3EE9490BDD5}"/>
          </ac:spMkLst>
        </pc:spChg>
        <pc:picChg chg="add mod">
          <ac:chgData name="Le Thanh Luan 20203494" userId="e6790f2b-c2ab-47d8-8739-ba7d3d00e978" providerId="ADAL" clId="{7FFF3EF2-49BB-41DB-B759-4979FCA49F70}" dt="2024-06-19T09:43:53.197" v="1884"/>
          <ac:picMkLst>
            <pc:docMk/>
            <pc:sldMk cId="1813064644" sldId="290"/>
            <ac:picMk id="5" creationId="{87F60776-B0EE-4C7B-AF49-602FC53F9162}"/>
          </ac:picMkLst>
        </pc:picChg>
        <pc:picChg chg="del">
          <ac:chgData name="Le Thanh Luan 20203494" userId="e6790f2b-c2ab-47d8-8739-ba7d3d00e978" providerId="ADAL" clId="{7FFF3EF2-49BB-41DB-B759-4979FCA49F70}" dt="2024-06-19T06:43:47.455" v="1584" actId="478"/>
          <ac:picMkLst>
            <pc:docMk/>
            <pc:sldMk cId="1813064644" sldId="290"/>
            <ac:picMk id="12" creationId="{97FD582A-F057-0FE3-A28A-AA2AB6FB9E48}"/>
          </ac:picMkLst>
        </pc:picChg>
      </pc:sldChg>
      <pc:sldChg chg="delSp add del mod">
        <pc:chgData name="Le Thanh Luan 20203494" userId="e6790f2b-c2ab-47d8-8739-ba7d3d00e978" providerId="ADAL" clId="{7FFF3EF2-49BB-41DB-B759-4979FCA49F70}" dt="2024-06-19T07:39:21.769" v="1719" actId="47"/>
        <pc:sldMkLst>
          <pc:docMk/>
          <pc:sldMk cId="212613404" sldId="291"/>
        </pc:sldMkLst>
        <pc:picChg chg="del">
          <ac:chgData name="Le Thanh Luan 20203494" userId="e6790f2b-c2ab-47d8-8739-ba7d3d00e978" providerId="ADAL" clId="{7FFF3EF2-49BB-41DB-B759-4979FCA49F70}" dt="2024-06-19T07:21:45.670" v="1695" actId="478"/>
          <ac:picMkLst>
            <pc:docMk/>
            <pc:sldMk cId="212613404" sldId="291"/>
            <ac:picMk id="12" creationId="{97FD582A-F057-0FE3-A28A-AA2AB6FB9E48}"/>
          </ac:picMkLst>
        </pc:picChg>
      </pc:sldChg>
      <pc:sldChg chg="addSp delSp modSp add del mod modNotes">
        <pc:chgData name="Le Thanh Luan 20203494" userId="e6790f2b-c2ab-47d8-8739-ba7d3d00e978" providerId="ADAL" clId="{7FFF3EF2-49BB-41DB-B759-4979FCA49F70}" dt="2024-06-19T10:26:48.615" v="2441" actId="47"/>
        <pc:sldMkLst>
          <pc:docMk/>
          <pc:sldMk cId="4082528786" sldId="291"/>
        </pc:sldMkLst>
        <pc:spChg chg="del mod">
          <ac:chgData name="Le Thanh Luan 20203494" userId="e6790f2b-c2ab-47d8-8739-ba7d3d00e978" providerId="ADAL" clId="{7FFF3EF2-49BB-41DB-B759-4979FCA49F70}" dt="2024-06-19T10:25:18.970" v="2377" actId="478"/>
          <ac:spMkLst>
            <pc:docMk/>
            <pc:sldMk cId="4082528786" sldId="291"/>
            <ac:spMk id="3" creationId="{F39C6F49-1887-4BE4-A583-FB79B8A22935}"/>
          </ac:spMkLst>
        </pc:spChg>
        <pc:spChg chg="add mod">
          <ac:chgData name="Le Thanh Luan 20203494" userId="e6790f2b-c2ab-47d8-8739-ba7d3d00e978" providerId="ADAL" clId="{7FFF3EF2-49BB-41DB-B759-4979FCA49F70}" dt="2024-06-19T10:25:19.019" v="2378" actId="27636"/>
          <ac:spMkLst>
            <pc:docMk/>
            <pc:sldMk cId="4082528786" sldId="291"/>
            <ac:spMk id="4" creationId="{30B1220A-D3D6-F2F3-74A3-60237EE933C5}"/>
          </ac:spMkLst>
        </pc:spChg>
        <pc:spChg chg="mod">
          <ac:chgData name="Le Thanh Luan 20203494" userId="e6790f2b-c2ab-47d8-8739-ba7d3d00e978" providerId="ADAL" clId="{7FFF3EF2-49BB-41DB-B759-4979FCA49F70}" dt="2024-06-19T09:43:53.197" v="1884"/>
          <ac:spMkLst>
            <pc:docMk/>
            <pc:sldMk cId="4082528786" sldId="291"/>
            <ac:spMk id="14" creationId="{2D5CA6A3-A3E9-D80D-0A66-E0403F2E47C5}"/>
          </ac:spMkLst>
        </pc:spChg>
        <pc:picChg chg="mod">
          <ac:chgData name="Le Thanh Luan 20203494" userId="e6790f2b-c2ab-47d8-8739-ba7d3d00e978" providerId="ADAL" clId="{7FFF3EF2-49BB-41DB-B759-4979FCA49F70}" dt="2024-06-19T09:43:53.197" v="1884"/>
          <ac:picMkLst>
            <pc:docMk/>
            <pc:sldMk cId="4082528786" sldId="291"/>
            <ac:picMk id="12" creationId="{63E501F3-601A-88D4-39A3-B3BDB454A06B}"/>
          </ac:picMkLst>
        </pc:picChg>
      </pc:sldChg>
      <pc:sldChg chg="modSp add del mod modNotes">
        <pc:chgData name="Le Thanh Luan 20203494" userId="e6790f2b-c2ab-47d8-8739-ba7d3d00e978" providerId="ADAL" clId="{7FFF3EF2-49BB-41DB-B759-4979FCA49F70}" dt="2024-06-19T10:26:37.396" v="2440" actId="47"/>
        <pc:sldMkLst>
          <pc:docMk/>
          <pc:sldMk cId="3743557971" sldId="292"/>
        </pc:sldMkLst>
        <pc:spChg chg="mod">
          <ac:chgData name="Le Thanh Luan 20203494" userId="e6790f2b-c2ab-47d8-8739-ba7d3d00e978" providerId="ADAL" clId="{7FFF3EF2-49BB-41DB-B759-4979FCA49F70}" dt="2024-06-19T09:43:53.746" v="1893" actId="27636"/>
          <ac:spMkLst>
            <pc:docMk/>
            <pc:sldMk cId="3743557971" sldId="292"/>
            <ac:spMk id="3" creationId="{F39C6F49-1887-4BE4-A583-FB79B8A22935}"/>
          </ac:spMkLst>
        </pc:spChg>
        <pc:spChg chg="mod">
          <ac:chgData name="Le Thanh Luan 20203494" userId="e6790f2b-c2ab-47d8-8739-ba7d3d00e978" providerId="ADAL" clId="{7FFF3EF2-49BB-41DB-B759-4979FCA49F70}" dt="2024-06-19T09:43:53.197" v="1884"/>
          <ac:spMkLst>
            <pc:docMk/>
            <pc:sldMk cId="3743557971" sldId="292"/>
            <ac:spMk id="14" creationId="{2D5CA6A3-A3E9-D80D-0A66-E0403F2E47C5}"/>
          </ac:spMkLst>
        </pc:spChg>
        <pc:picChg chg="mod">
          <ac:chgData name="Le Thanh Luan 20203494" userId="e6790f2b-c2ab-47d8-8739-ba7d3d00e978" providerId="ADAL" clId="{7FFF3EF2-49BB-41DB-B759-4979FCA49F70}" dt="2024-06-19T09:43:53.197" v="1884"/>
          <ac:picMkLst>
            <pc:docMk/>
            <pc:sldMk cId="3743557971" sldId="292"/>
            <ac:picMk id="12" creationId="{63E501F3-601A-88D4-39A3-B3BDB454A06B}"/>
          </ac:picMkLst>
        </pc:picChg>
      </pc:sldChg>
      <pc:sldChg chg="addSp delSp modSp add mod modNotes">
        <pc:chgData name="Le Thanh Luan 20203494" userId="e6790f2b-c2ab-47d8-8739-ba7d3d00e978" providerId="ADAL" clId="{7FFF3EF2-49BB-41DB-B759-4979FCA49F70}" dt="2024-06-19T10:26:29.563" v="2439"/>
        <pc:sldMkLst>
          <pc:docMk/>
          <pc:sldMk cId="1223892736" sldId="293"/>
        </pc:sldMkLst>
        <pc:spChg chg="mod">
          <ac:chgData name="Le Thanh Luan 20203494" userId="e6790f2b-c2ab-47d8-8739-ba7d3d00e978" providerId="ADAL" clId="{7FFF3EF2-49BB-41DB-B759-4979FCA49F70}" dt="2024-06-19T09:43:53.197" v="1884"/>
          <ac:spMkLst>
            <pc:docMk/>
            <pc:sldMk cId="1223892736" sldId="293"/>
            <ac:spMk id="2" creationId="{9E9CAB07-B0CD-4712-9734-2D3CBC72598C}"/>
          </ac:spMkLst>
        </pc:spChg>
        <pc:spChg chg="mod">
          <ac:chgData name="Le Thanh Luan 20203494" userId="e6790f2b-c2ab-47d8-8739-ba7d3d00e978" providerId="ADAL" clId="{7FFF3EF2-49BB-41DB-B759-4979FCA49F70}" dt="2024-06-19T10:26:29.563" v="2439"/>
          <ac:spMkLst>
            <pc:docMk/>
            <pc:sldMk cId="1223892736" sldId="293"/>
            <ac:spMk id="3" creationId="{F39C6F49-1887-4BE4-A583-FB79B8A22935}"/>
          </ac:spMkLst>
        </pc:spChg>
        <pc:picChg chg="del">
          <ac:chgData name="Le Thanh Luan 20203494" userId="e6790f2b-c2ab-47d8-8739-ba7d3d00e978" providerId="ADAL" clId="{7FFF3EF2-49BB-41DB-B759-4979FCA49F70}" dt="2024-06-19T08:14:41.331" v="1846" actId="478"/>
          <ac:picMkLst>
            <pc:docMk/>
            <pc:sldMk cId="1223892736" sldId="293"/>
            <ac:picMk id="5" creationId="{575796F7-EB2D-8D84-7C25-FB2886C64BF7}"/>
          </ac:picMkLst>
        </pc:picChg>
        <pc:picChg chg="del mod">
          <ac:chgData name="Le Thanh Luan 20203494" userId="e6790f2b-c2ab-47d8-8739-ba7d3d00e978" providerId="ADAL" clId="{7FFF3EF2-49BB-41DB-B759-4979FCA49F70}" dt="2024-06-19T08:14:42.162" v="1848" actId="478"/>
          <ac:picMkLst>
            <pc:docMk/>
            <pc:sldMk cId="1223892736" sldId="293"/>
            <ac:picMk id="6" creationId="{8A1ECC84-40AA-A195-31B4-F8481668CF26}"/>
          </ac:picMkLst>
        </pc:picChg>
        <pc:picChg chg="add mod">
          <ac:chgData name="Le Thanh Luan 20203494" userId="e6790f2b-c2ab-47d8-8739-ba7d3d00e978" providerId="ADAL" clId="{7FFF3EF2-49BB-41DB-B759-4979FCA49F70}" dt="2024-06-19T09:43:53.197" v="1884"/>
          <ac:picMkLst>
            <pc:docMk/>
            <pc:sldMk cId="1223892736" sldId="293"/>
            <ac:picMk id="7" creationId="{24229EF9-E429-A05B-515D-FC7621982574}"/>
          </ac:picMkLst>
        </pc:picChg>
      </pc:sldChg>
      <pc:sldChg chg="addSp modSp add del mod ord">
        <pc:chgData name="Le Thanh Luan 20203494" userId="e6790f2b-c2ab-47d8-8739-ba7d3d00e978" providerId="ADAL" clId="{7FFF3EF2-49BB-41DB-B759-4979FCA49F70}" dt="2024-06-19T10:34:01.345" v="2484" actId="2696"/>
        <pc:sldMkLst>
          <pc:docMk/>
          <pc:sldMk cId="758850381" sldId="294"/>
        </pc:sldMkLst>
        <pc:spChg chg="add mod">
          <ac:chgData name="Le Thanh Luan 20203494" userId="e6790f2b-c2ab-47d8-8739-ba7d3d00e978" providerId="ADAL" clId="{7FFF3EF2-49BB-41DB-B759-4979FCA49F70}" dt="2024-06-19T10:01:52.695" v="2208" actId="164"/>
          <ac:spMkLst>
            <pc:docMk/>
            <pc:sldMk cId="758850381" sldId="294"/>
            <ac:spMk id="4" creationId="{9FAC54A3-BAF8-8610-E9AD-1B509C6F12DC}"/>
          </ac:spMkLst>
        </pc:spChg>
        <pc:spChg chg="mod">
          <ac:chgData name="Le Thanh Luan 20203494" userId="e6790f2b-c2ab-47d8-8739-ba7d3d00e978" providerId="ADAL" clId="{7FFF3EF2-49BB-41DB-B759-4979FCA49F70}" dt="2024-06-19T10:03:52.998" v="2232" actId="1076"/>
          <ac:spMkLst>
            <pc:docMk/>
            <pc:sldMk cId="758850381" sldId="294"/>
            <ac:spMk id="5" creationId="{667A9C97-04F0-977D-6580-D2308BB38C3E}"/>
          </ac:spMkLst>
        </pc:spChg>
        <pc:spChg chg="add mod">
          <ac:chgData name="Le Thanh Luan 20203494" userId="e6790f2b-c2ab-47d8-8739-ba7d3d00e978" providerId="ADAL" clId="{7FFF3EF2-49BB-41DB-B759-4979FCA49F70}" dt="2024-06-19T10:03:22.417" v="2223" actId="208"/>
          <ac:spMkLst>
            <pc:docMk/>
            <pc:sldMk cId="758850381" sldId="294"/>
            <ac:spMk id="6" creationId="{21C25B00-0067-118F-0CA7-E1B4D72E5C32}"/>
          </ac:spMkLst>
        </pc:spChg>
        <pc:spChg chg="add mod">
          <ac:chgData name="Le Thanh Luan 20203494" userId="e6790f2b-c2ab-47d8-8739-ba7d3d00e978" providerId="ADAL" clId="{7FFF3EF2-49BB-41DB-B759-4979FCA49F70}" dt="2024-06-19T10:03:22.417" v="2223" actId="208"/>
          <ac:spMkLst>
            <pc:docMk/>
            <pc:sldMk cId="758850381" sldId="294"/>
            <ac:spMk id="7" creationId="{B969BECE-68DD-3A27-8916-F8500A82DBA3}"/>
          </ac:spMkLst>
        </pc:spChg>
        <pc:spChg chg="mod">
          <ac:chgData name="Le Thanh Luan 20203494" userId="e6790f2b-c2ab-47d8-8739-ba7d3d00e978" providerId="ADAL" clId="{7FFF3EF2-49BB-41DB-B759-4979FCA49F70}" dt="2024-06-19T10:03:52.998" v="2232" actId="1076"/>
          <ac:spMkLst>
            <pc:docMk/>
            <pc:sldMk cId="758850381" sldId="294"/>
            <ac:spMk id="8" creationId="{71107BA7-739B-38DA-AAA6-74D227B3717A}"/>
          </ac:spMkLst>
        </pc:spChg>
        <pc:spChg chg="add mod">
          <ac:chgData name="Le Thanh Luan 20203494" userId="e6790f2b-c2ab-47d8-8739-ba7d3d00e978" providerId="ADAL" clId="{7FFF3EF2-49BB-41DB-B759-4979FCA49F70}" dt="2024-06-19T10:03:22.417" v="2223" actId="208"/>
          <ac:spMkLst>
            <pc:docMk/>
            <pc:sldMk cId="758850381" sldId="294"/>
            <ac:spMk id="9" creationId="{4F6CC6FC-1BB6-5DA2-5F9E-6A326F06BEAB}"/>
          </ac:spMkLst>
        </pc:spChg>
        <pc:spChg chg="add mod">
          <ac:chgData name="Le Thanh Luan 20203494" userId="e6790f2b-c2ab-47d8-8739-ba7d3d00e978" providerId="ADAL" clId="{7FFF3EF2-49BB-41DB-B759-4979FCA49F70}" dt="2024-06-19T10:02:06.354" v="2211" actId="164"/>
          <ac:spMkLst>
            <pc:docMk/>
            <pc:sldMk cId="758850381" sldId="294"/>
            <ac:spMk id="11" creationId="{5FD63F43-4A0D-99FE-E6C1-7FC5CBD9D937}"/>
          </ac:spMkLst>
        </pc:spChg>
        <pc:spChg chg="add mod">
          <ac:chgData name="Le Thanh Luan 20203494" userId="e6790f2b-c2ab-47d8-8739-ba7d3d00e978" providerId="ADAL" clId="{7FFF3EF2-49BB-41DB-B759-4979FCA49F70}" dt="2024-06-19T10:03:34.933" v="2230" actId="1035"/>
          <ac:spMkLst>
            <pc:docMk/>
            <pc:sldMk cId="758850381" sldId="294"/>
            <ac:spMk id="12" creationId="{05AA8C65-304F-3A39-3220-04A2EEEA0033}"/>
          </ac:spMkLst>
        </pc:spChg>
        <pc:spChg chg="add mod">
          <ac:chgData name="Le Thanh Luan 20203494" userId="e6790f2b-c2ab-47d8-8739-ba7d3d00e978" providerId="ADAL" clId="{7FFF3EF2-49BB-41DB-B759-4979FCA49F70}" dt="2024-06-19T10:02:06.354" v="2211" actId="164"/>
          <ac:spMkLst>
            <pc:docMk/>
            <pc:sldMk cId="758850381" sldId="294"/>
            <ac:spMk id="13" creationId="{150356EF-7E77-2233-A6A4-CE7796614957}"/>
          </ac:spMkLst>
        </pc:spChg>
        <pc:grpChg chg="add mod">
          <ac:chgData name="Le Thanh Luan 20203494" userId="e6790f2b-c2ab-47d8-8739-ba7d3d00e978" providerId="ADAL" clId="{7FFF3EF2-49BB-41DB-B759-4979FCA49F70}" dt="2024-06-19T10:02:06.354" v="2211" actId="164"/>
          <ac:grpSpMkLst>
            <pc:docMk/>
            <pc:sldMk cId="758850381" sldId="294"/>
            <ac:grpSpMk id="14" creationId="{5DBD4C36-4FE9-B484-6AC6-6D600BAC32F9}"/>
          </ac:grpSpMkLst>
        </pc:grpChg>
        <pc:grpChg chg="add mod">
          <ac:chgData name="Le Thanh Luan 20203494" userId="e6790f2b-c2ab-47d8-8739-ba7d3d00e978" providerId="ADAL" clId="{7FFF3EF2-49BB-41DB-B759-4979FCA49F70}" dt="2024-06-19T10:04:35.652" v="2234" actId="1076"/>
          <ac:grpSpMkLst>
            <pc:docMk/>
            <pc:sldMk cId="758850381" sldId="294"/>
            <ac:grpSpMk id="15" creationId="{F46C854A-07D3-1E66-AF40-B685998C5E69}"/>
          </ac:grpSpMkLst>
        </pc:grpChg>
        <pc:picChg chg="mod">
          <ac:chgData name="Le Thanh Luan 20203494" userId="e6790f2b-c2ab-47d8-8739-ba7d3d00e978" providerId="ADAL" clId="{7FFF3EF2-49BB-41DB-B759-4979FCA49F70}" dt="2024-06-19T10:03:52.998" v="2232" actId="1076"/>
          <ac:picMkLst>
            <pc:docMk/>
            <pc:sldMk cId="758850381" sldId="294"/>
            <ac:picMk id="10" creationId="{9F416FD5-D97F-6A45-E528-97518E3B8896}"/>
          </ac:picMkLst>
        </pc:picChg>
      </pc:sldChg>
      <pc:sldChg chg="modSp add mod">
        <pc:chgData name="Le Thanh Luan 20203494" userId="e6790f2b-c2ab-47d8-8739-ba7d3d00e978" providerId="ADAL" clId="{7FFF3EF2-49BB-41DB-B759-4979FCA49F70}" dt="2024-06-19T10:34:17.257" v="2486"/>
        <pc:sldMkLst>
          <pc:docMk/>
          <pc:sldMk cId="2006901174" sldId="294"/>
        </pc:sldMkLst>
        <pc:spChg chg="mod">
          <ac:chgData name="Le Thanh Luan 20203494" userId="e6790f2b-c2ab-47d8-8739-ba7d3d00e978" providerId="ADAL" clId="{7FFF3EF2-49BB-41DB-B759-4979FCA49F70}" dt="2024-06-19T10:34:17.257" v="2486"/>
          <ac:spMkLst>
            <pc:docMk/>
            <pc:sldMk cId="2006901174" sldId="294"/>
            <ac:spMk id="3" creationId="{9EF27CAA-32BA-4E6B-B8C0-1A481E08E81D}"/>
          </ac:spMkLst>
        </pc:spChg>
      </pc:sldChg>
      <pc:sldChg chg="addSp delSp modSp add mod">
        <pc:chgData name="Le Thanh Luan 20203494" userId="e6790f2b-c2ab-47d8-8739-ba7d3d00e978" providerId="ADAL" clId="{7FFF3EF2-49BB-41DB-B759-4979FCA49F70}" dt="2024-06-22T05:24:49.484" v="2569" actId="1076"/>
        <pc:sldMkLst>
          <pc:docMk/>
          <pc:sldMk cId="3603420414" sldId="295"/>
        </pc:sldMkLst>
        <pc:spChg chg="mod">
          <ac:chgData name="Le Thanh Luan 20203494" userId="e6790f2b-c2ab-47d8-8739-ba7d3d00e978" providerId="ADAL" clId="{7FFF3EF2-49BB-41DB-B759-4979FCA49F70}" dt="2024-06-22T05:04:16.968" v="2506" actId="20577"/>
          <ac:spMkLst>
            <pc:docMk/>
            <pc:sldMk cId="3603420414" sldId="295"/>
            <ac:spMk id="3" creationId="{F39C6F49-1887-4BE4-A583-FB79B8A22935}"/>
          </ac:spMkLst>
        </pc:spChg>
        <pc:spChg chg="add mod">
          <ac:chgData name="Le Thanh Luan 20203494" userId="e6790f2b-c2ab-47d8-8739-ba7d3d00e978" providerId="ADAL" clId="{7FFF3EF2-49BB-41DB-B759-4979FCA49F70}" dt="2024-06-22T05:24:40.282" v="2567" actId="1076"/>
          <ac:spMkLst>
            <pc:docMk/>
            <pc:sldMk cId="3603420414" sldId="295"/>
            <ac:spMk id="14" creationId="{39DF7020-7852-D2BA-27C4-341C01D5CB93}"/>
          </ac:spMkLst>
        </pc:spChg>
        <pc:spChg chg="add mod">
          <ac:chgData name="Le Thanh Luan 20203494" userId="e6790f2b-c2ab-47d8-8739-ba7d3d00e978" providerId="ADAL" clId="{7FFF3EF2-49BB-41DB-B759-4979FCA49F70}" dt="2024-06-22T05:24:49.484" v="2569" actId="1076"/>
          <ac:spMkLst>
            <pc:docMk/>
            <pc:sldMk cId="3603420414" sldId="295"/>
            <ac:spMk id="15" creationId="{5E728275-481B-B0BF-B968-8B2E19220290}"/>
          </ac:spMkLst>
        </pc:spChg>
        <pc:picChg chg="del">
          <ac:chgData name="Le Thanh Luan 20203494" userId="e6790f2b-c2ab-47d8-8739-ba7d3d00e978" providerId="ADAL" clId="{7FFF3EF2-49BB-41DB-B759-4979FCA49F70}" dt="2024-06-22T05:04:18.140" v="2507" actId="478"/>
          <ac:picMkLst>
            <pc:docMk/>
            <pc:sldMk cId="3603420414" sldId="295"/>
            <ac:picMk id="5" creationId="{87F60776-B0EE-4C7B-AF49-602FC53F9162}"/>
          </ac:picMkLst>
        </pc:picChg>
        <pc:picChg chg="add mod">
          <ac:chgData name="Le Thanh Luan 20203494" userId="e6790f2b-c2ab-47d8-8739-ba7d3d00e978" providerId="ADAL" clId="{7FFF3EF2-49BB-41DB-B759-4979FCA49F70}" dt="2024-06-22T05:10:22.349" v="2546" actId="1035"/>
          <ac:picMkLst>
            <pc:docMk/>
            <pc:sldMk cId="3603420414" sldId="295"/>
            <ac:picMk id="6" creationId="{0CD45473-4B83-FFF5-6799-A325EF0810DB}"/>
          </ac:picMkLst>
        </pc:picChg>
        <pc:picChg chg="add mod">
          <ac:chgData name="Le Thanh Luan 20203494" userId="e6790f2b-c2ab-47d8-8739-ba7d3d00e978" providerId="ADAL" clId="{7FFF3EF2-49BB-41DB-B759-4979FCA49F70}" dt="2024-06-22T05:10:08.616" v="2526" actId="1076"/>
          <ac:picMkLst>
            <pc:docMk/>
            <pc:sldMk cId="3603420414" sldId="295"/>
            <ac:picMk id="9" creationId="{345D52C7-6D4F-DE0E-3412-CC4131EA45E5}"/>
          </ac:picMkLst>
        </pc:picChg>
        <pc:picChg chg="add del">
          <ac:chgData name="Le Thanh Luan 20203494" userId="e6790f2b-c2ab-47d8-8739-ba7d3d00e978" providerId="ADAL" clId="{7FFF3EF2-49BB-41DB-B759-4979FCA49F70}" dt="2024-06-22T05:09:00.385" v="2517" actId="478"/>
          <ac:picMkLst>
            <pc:docMk/>
            <pc:sldMk cId="3603420414" sldId="295"/>
            <ac:picMk id="11" creationId="{6CB79850-F0B8-ADA2-0D98-2BC9A1C4A9AA}"/>
          </ac:picMkLst>
        </pc:picChg>
        <pc:picChg chg="add mod">
          <ac:chgData name="Le Thanh Luan 20203494" userId="e6790f2b-c2ab-47d8-8739-ba7d3d00e978" providerId="ADAL" clId="{7FFF3EF2-49BB-41DB-B759-4979FCA49F70}" dt="2024-06-22T05:11:20.448" v="2551" actId="1076"/>
          <ac:picMkLst>
            <pc:docMk/>
            <pc:sldMk cId="3603420414" sldId="295"/>
            <ac:picMk id="13" creationId="{C2145DE8-C729-3BF5-3619-D77A69E9608E}"/>
          </ac:picMkLst>
        </pc:picChg>
      </pc:sldChg>
      <pc:sldChg chg="addSp delSp modSp add mod">
        <pc:chgData name="Le Thanh Luan 20203494" userId="e6790f2b-c2ab-47d8-8739-ba7d3d00e978" providerId="ADAL" clId="{7FFF3EF2-49BB-41DB-B759-4979FCA49F70}" dt="2024-06-22T05:09:43.276" v="2524" actId="1076"/>
        <pc:sldMkLst>
          <pc:docMk/>
          <pc:sldMk cId="2973692023" sldId="296"/>
        </pc:sldMkLst>
        <pc:picChg chg="add mod">
          <ac:chgData name="Le Thanh Luan 20203494" userId="e6790f2b-c2ab-47d8-8739-ba7d3d00e978" providerId="ADAL" clId="{7FFF3EF2-49BB-41DB-B759-4979FCA49F70}" dt="2024-06-22T05:09:43.276" v="2524" actId="1076"/>
          <ac:picMkLst>
            <pc:docMk/>
            <pc:sldMk cId="2973692023" sldId="296"/>
            <ac:picMk id="4" creationId="{55AFE7CB-D038-C6FB-D7AA-638C049FF96C}"/>
          </ac:picMkLst>
        </pc:picChg>
        <pc:picChg chg="del">
          <ac:chgData name="Le Thanh Luan 20203494" userId="e6790f2b-c2ab-47d8-8739-ba7d3d00e978" providerId="ADAL" clId="{7FFF3EF2-49BB-41DB-B759-4979FCA49F70}" dt="2024-06-22T05:09:08.108" v="2519" actId="478"/>
          <ac:picMkLst>
            <pc:docMk/>
            <pc:sldMk cId="2973692023" sldId="296"/>
            <ac:picMk id="6" creationId="{0CD45473-4B83-FFF5-6799-A325EF0810DB}"/>
          </ac:picMkLst>
        </pc:picChg>
        <pc:picChg chg="del">
          <ac:chgData name="Le Thanh Luan 20203494" userId="e6790f2b-c2ab-47d8-8739-ba7d3d00e978" providerId="ADAL" clId="{7FFF3EF2-49BB-41DB-B759-4979FCA49F70}" dt="2024-06-22T05:09:04.625" v="2518" actId="478"/>
          <ac:picMkLst>
            <pc:docMk/>
            <pc:sldMk cId="2973692023" sldId="296"/>
            <ac:picMk id="9" creationId="{345D52C7-6D4F-DE0E-3412-CC4131EA45E5}"/>
          </ac:picMkLst>
        </pc:picChg>
        <pc:picChg chg="mod modCrop">
          <ac:chgData name="Le Thanh Luan 20203494" userId="e6790f2b-c2ab-47d8-8739-ba7d3d00e978" providerId="ADAL" clId="{7FFF3EF2-49BB-41DB-B759-4979FCA49F70}" dt="2024-06-22T05:09:24.445" v="2522" actId="1076"/>
          <ac:picMkLst>
            <pc:docMk/>
            <pc:sldMk cId="2973692023" sldId="296"/>
            <ac:picMk id="11" creationId="{6CB79850-F0B8-ADA2-0D98-2BC9A1C4A9AA}"/>
          </ac:picMkLst>
        </pc:picChg>
      </pc:sldChg>
      <pc:sldMasterChg chg="delSldLayout modSldLayout">
        <pc:chgData name="Le Thanh Luan 20203494" userId="e6790f2b-c2ab-47d8-8739-ba7d3d00e978" providerId="ADAL" clId="{7FFF3EF2-49BB-41DB-B759-4979FCA49F70}" dt="2024-06-19T09:43:53.197" v="1884"/>
        <pc:sldMasterMkLst>
          <pc:docMk/>
          <pc:sldMasterMk cId="2819895280" sldId="2147483658"/>
        </pc:sldMasterMkLst>
        <pc:sldLayoutChg chg="del">
          <pc:chgData name="Le Thanh Luan 20203494" userId="e6790f2b-c2ab-47d8-8739-ba7d3d00e978" providerId="ADAL" clId="{7FFF3EF2-49BB-41DB-B759-4979FCA49F70}" dt="2024-06-18T10:06:58.068" v="1110" actId="2696"/>
          <pc:sldLayoutMkLst>
            <pc:docMk/>
            <pc:sldMasterMk cId="2819895280" sldId="2147483658"/>
            <pc:sldLayoutMk cId="867547037" sldId="2147483673"/>
          </pc:sldLayoutMkLst>
        </pc:sldLayoutChg>
        <pc:sldLayoutChg chg="modSp">
          <pc:chgData name="Le Thanh Luan 20203494" userId="e6790f2b-c2ab-47d8-8739-ba7d3d00e978" providerId="ADAL" clId="{7FFF3EF2-49BB-41DB-B759-4979FCA49F70}" dt="2024-06-19T09:43:53.197" v="1884"/>
          <pc:sldLayoutMkLst>
            <pc:docMk/>
            <pc:sldMasterMk cId="2819895280" sldId="2147483658"/>
            <pc:sldLayoutMk cId="1617985775" sldId="2147483675"/>
          </pc:sldLayoutMkLst>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7" creationId="{007929A3-17ED-41F3-AD36-819BC9DFBCB6}"/>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8" creationId="{4973EE95-672F-4E5A-A918-2F51DB2C3ACB}"/>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9" creationId="{2B17F6F6-0CA3-4D52-AA3D-7CF8ADE793B6}"/>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11" creationId="{943CD72D-5295-43E4-B175-0EA61084ADC7}"/>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16" creationId="{0C9A3A79-B187-4A33-8EBB-92ECD8BA3C59}"/>
            </ac:spMkLst>
          </pc:spChg>
        </pc:sldLayoutChg>
        <pc:sldLayoutChg chg="modSp">
          <pc:chgData name="Le Thanh Luan 20203494" userId="e6790f2b-c2ab-47d8-8739-ba7d3d00e978" providerId="ADAL" clId="{7FFF3EF2-49BB-41DB-B759-4979FCA49F70}" dt="2024-06-19T09:43:53.197" v="1884"/>
          <pc:sldLayoutMkLst>
            <pc:docMk/>
            <pc:sldMasterMk cId="2819895280" sldId="2147483658"/>
            <pc:sldLayoutMk cId="817046252" sldId="2147483678"/>
          </pc:sldLayoutMkLst>
          <pc:spChg chg="mod">
            <ac:chgData name="Le Thanh Luan 20203494" userId="e6790f2b-c2ab-47d8-8739-ba7d3d00e978" providerId="ADAL" clId="{7FFF3EF2-49BB-41DB-B759-4979FCA49F70}" dt="2024-06-19T09:43:53.197" v="1884"/>
            <ac:spMkLst>
              <pc:docMk/>
              <pc:sldMasterMk cId="2819895280" sldId="2147483658"/>
              <pc:sldLayoutMk cId="817046252" sldId="2147483678"/>
              <ac:spMk id="5" creationId="{76EAE966-F590-4BAF-A55B-75735FCC661F}"/>
            </ac:spMkLst>
          </pc:spChg>
          <pc:spChg chg="mod">
            <ac:chgData name="Le Thanh Luan 20203494" userId="e6790f2b-c2ab-47d8-8739-ba7d3d00e978" providerId="ADAL" clId="{7FFF3EF2-49BB-41DB-B759-4979FCA49F70}" dt="2024-06-19T09:43:53.197" v="1884"/>
            <ac:spMkLst>
              <pc:docMk/>
              <pc:sldMasterMk cId="2819895280" sldId="2147483658"/>
              <pc:sldLayoutMk cId="817046252" sldId="2147483678"/>
              <ac:spMk id="6" creationId="{C330CA1C-4366-43E8-9DC8-B360FC115AE4}"/>
            </ac:spMkLst>
          </pc:spChg>
          <pc:spChg chg="mod">
            <ac:chgData name="Le Thanh Luan 20203494" userId="e6790f2b-c2ab-47d8-8739-ba7d3d00e978" providerId="ADAL" clId="{7FFF3EF2-49BB-41DB-B759-4979FCA49F70}" dt="2024-06-19T09:43:53.197" v="1884"/>
            <ac:spMkLst>
              <pc:docMk/>
              <pc:sldMasterMk cId="2819895280" sldId="2147483658"/>
              <pc:sldLayoutMk cId="817046252" sldId="2147483678"/>
              <ac:spMk id="7" creationId="{72DB13F6-9193-4FE2-AE85-5B96248CC0EA}"/>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3938540681" sldId="2147483679"/>
          </pc:sldLayoutMkLst>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3" creationId="{74BADCE4-794A-4B69-9AB7-3D794A1F9A49}"/>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4" creationId="{38375D86-D290-4003-A314-C916116C4238}"/>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5" creationId="{FB62406B-26DB-4A01-B048-1F2C7540F82F}"/>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6" creationId="{A52862E5-D8E1-49BF-8D1B-BF0ED6579EA7}"/>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7" creationId="{591AAF74-01FB-49A8-9375-959140F1D0E6}"/>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8" creationId="{BBF4BC2F-980C-499D-A4B9-E7CD3D44754C}"/>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4234231070" sldId="2147483680"/>
          </pc:sldLayoutMkLst>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7" creationId="{007929A3-17ED-41F3-AD36-819BC9DFBCB6}"/>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8" creationId="{4973EE95-672F-4E5A-A918-2F51DB2C3ACB}"/>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9" creationId="{2B17F6F6-0CA3-4D52-AA3D-7CF8ADE793B6}"/>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11" creationId="{943CD72D-5295-43E4-B175-0EA61084ADC7}"/>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16" creationId="{0C9A3A79-B187-4A33-8EBB-92ECD8BA3C59}"/>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1629018821" sldId="2147483681"/>
          </pc:sldLayoutMkLst>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3" creationId="{74BADCE4-794A-4B69-9AB7-3D794A1F9A49}"/>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4" creationId="{38375D86-D290-4003-A314-C916116C4238}"/>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5" creationId="{FB62406B-26DB-4A01-B048-1F2C7540F82F}"/>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6" creationId="{A52862E5-D8E1-49BF-8D1B-BF0ED6579EA7}"/>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7" creationId="{591AAF74-01FB-49A8-9375-959140F1D0E6}"/>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8" creationId="{BBF4BC2F-980C-499D-A4B9-E7CD3D44754C}"/>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3666482944" sldId="2147483682"/>
          </pc:sldLayoutMkLst>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7" creationId="{007929A3-17ED-41F3-AD36-819BC9DFBCB6}"/>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8" creationId="{4973EE95-672F-4E5A-A918-2F51DB2C3ACB}"/>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9" creationId="{2B17F6F6-0CA3-4D52-AA3D-7CF8ADE793B6}"/>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11" creationId="{943CD72D-5295-43E4-B175-0EA61084ADC7}"/>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16" creationId="{0C9A3A79-B187-4A33-8EBB-92ECD8BA3C59}"/>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1353402553" sldId="2147483683"/>
          </pc:sldLayoutMkLst>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4" creationId="{1D2FCDAA-D1AE-440A-ADEA-98F1ACB06478}"/>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5" creationId="{C4186984-389F-440C-BD79-8D1349BD856E}"/>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6" creationId="{5C66723D-7FE6-462E-9733-48764D89B1D4}"/>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7" creationId="{03483232-D29A-4255-9149-0177F8785818}"/>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8" creationId="{A1BAF8AD-67D8-46AD-A292-05589E827344}"/>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9" creationId="{EFD61387-9809-4E21-B8EA-93815E5E8F6F}"/>
            </ac:spMkLst>
          </pc:spChg>
        </pc:sldLayoutChg>
        <pc:sldLayoutChg chg="modSp">
          <pc:chgData name="Le Thanh Luan 20203494" userId="e6790f2b-c2ab-47d8-8739-ba7d3d00e978" providerId="ADAL" clId="{7FFF3EF2-49BB-41DB-B759-4979FCA49F70}" dt="2024-06-19T09:43:53.197" v="1884"/>
          <pc:sldLayoutMkLst>
            <pc:docMk/>
            <pc:sldMasterMk cId="2819895280" sldId="2147483658"/>
            <pc:sldLayoutMk cId="554069439" sldId="2147483684"/>
          </pc:sldLayoutMkLst>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4" creationId="{DB30FC03-A82E-4B34-AE4B-8AC40A0CD5B2}"/>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5" creationId="{D149FB7E-C73B-452D-861A-6C73FF59EC96}"/>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6" creationId="{8A5733BD-32DD-483E-A597-B70529CBDA53}"/>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10" creationId="{44DCE4FD-DEE1-4DE9-A40E-616ACEB2FECC}"/>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11" creationId="{90DFCEB3-810D-48E5-B7BA-1A6C924A64A4}"/>
            </ac:spMkLst>
          </pc:spChg>
        </pc:sldLayoutChg>
      </pc:sldMasterChg>
      <pc:sldMasterChg chg="delSldLayout">
        <pc:chgData name="Le Thanh Luan 20203494" userId="e6790f2b-c2ab-47d8-8739-ba7d3d00e978" providerId="ADAL" clId="{7FFF3EF2-49BB-41DB-B759-4979FCA49F70}" dt="2024-06-19T10:34:01.345" v="2484" actId="2696"/>
        <pc:sldMasterMkLst>
          <pc:docMk/>
          <pc:sldMasterMk cId="1618328745" sldId="2147483685"/>
        </pc:sldMasterMkLst>
        <pc:sldLayoutChg chg="del">
          <pc:chgData name="Le Thanh Luan 20203494" userId="e6790f2b-c2ab-47d8-8739-ba7d3d00e978" providerId="ADAL" clId="{7FFF3EF2-49BB-41DB-B759-4979FCA49F70}" dt="2024-06-19T10:34:01.345" v="2484" actId="2696"/>
          <pc:sldLayoutMkLst>
            <pc:docMk/>
            <pc:sldMasterMk cId="1618328745" sldId="2147483685"/>
            <pc:sldLayoutMk cId="1270874250" sldId="214748369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6/22/2024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Cần hiểu được ý tưởng: tại sao lại có ý tưởng về kalman filter</a:t>
            </a:r>
          </a:p>
          <a:p>
            <a:pPr marL="171450" indent="-171450">
              <a:buFontTx/>
              <a:buChar char="-"/>
            </a:pPr>
            <a:r>
              <a:rPr lang="vi-VN" dirty="0"/>
              <a:t>Kalman filter áp dụng vào bài toán như nào ? Cách hoạt động và code ?</a:t>
            </a:r>
          </a:p>
          <a:p>
            <a:pPr marL="171450" indent="-171450">
              <a:buFontTx/>
              <a:buChar char="-"/>
            </a:pPr>
            <a:r>
              <a:rPr lang="vi-VN" dirty="0"/>
              <a:t>Khảo sát </a:t>
            </a:r>
            <a:r>
              <a:rPr lang="vi-VN"/>
              <a:t>kalman filter</a:t>
            </a: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315900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406161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334494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354678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172463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r>
              <a:rPr lang="vi-VN"/>
              <a:t>Giá </a:t>
            </a:r>
            <a:r>
              <a:rPr lang="vi-VN" dirty="0"/>
              <a:t>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358525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183578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339881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160503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145908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13965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09821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92752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5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76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838200" y="6565258"/>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313267" y="963168"/>
            <a:ext cx="11565467"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449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838200" y="6565258"/>
            <a:ext cx="27432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59887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838200" y="6565258"/>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705104" y="1423289"/>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6096000" y="1423289"/>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794512"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6185408"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838200" y="656525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838200" y="6565258"/>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313267" y="1227550"/>
            <a:ext cx="11565467"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794512"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6185408"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838200" y="6565258"/>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346466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838200" y="6565258"/>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313267" y="1164921"/>
            <a:ext cx="11565467"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565258"/>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565258"/>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572127"/>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313436" y="78614"/>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313436" y="841248"/>
            <a:ext cx="11565467"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314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50319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72909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31426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83584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3968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12334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61261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1832874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700" r:id="rId14"/>
    <p:sldLayoutId id="2147483701" r:id="rId15"/>
    <p:sldLayoutId id="2147483683" r:id="rId16"/>
    <p:sldLayoutId id="2147483679" r:id="rId17"/>
    <p:sldLayoutId id="2147483680" r:id="rId18"/>
    <p:sldLayoutId id="2147483681" r:id="rId19"/>
    <p:sldLayoutId id="2147483682" r:id="rId20"/>
    <p:sldLayoutId id="2147483702"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slide" Target="slide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Mô </a:t>
            </a:r>
            <a:r>
              <a:rPr lang="vi-VN" dirty="0"/>
              <a:t>tả thuật toán</a:t>
            </a:r>
            <a:endParaRPr lang="en-US" dirty="0"/>
          </a:p>
        </p:txBody>
      </p:sp>
      <p:pic>
        <p:nvPicPr>
          <p:cNvPr id="5" name="Picture 4">
            <a:extLst>
              <a:ext uri="{FF2B5EF4-FFF2-40B4-BE49-F238E27FC236}">
                <a16:creationId xmlns:a16="http://schemas.microsoft.com/office/drawing/2014/main" id="{87F60776-B0EE-4C7B-AF49-602FC53F9162}"/>
              </a:ext>
            </a:extLst>
          </p:cNvPr>
          <p:cNvPicPr>
            <a:picLocks noChangeAspect="1"/>
          </p:cNvPicPr>
          <p:nvPr/>
        </p:nvPicPr>
        <p:blipFill>
          <a:blip r:embed="rId3"/>
          <a:stretch>
            <a:fillRect/>
          </a:stretch>
        </p:blipFill>
        <p:spPr>
          <a:xfrm>
            <a:off x="2815165" y="861465"/>
            <a:ext cx="6711293" cy="5379548"/>
          </a:xfrm>
          <a:prstGeom prst="rect">
            <a:avLst/>
          </a:prstGeom>
        </p:spPr>
      </p:pic>
      <p:sp>
        <p:nvSpPr>
          <p:cNvPr id="7" name="Rectangle 6">
            <a:hlinkClick r:id="rId4" action="ppaction://hlinksldjump"/>
            <a:extLst>
              <a:ext uri="{FF2B5EF4-FFF2-40B4-BE49-F238E27FC236}">
                <a16:creationId xmlns:a16="http://schemas.microsoft.com/office/drawing/2014/main" id="{3C3BA99D-27B9-E8DF-A72E-E3EE9490BDD5}"/>
              </a:ext>
            </a:extLst>
          </p:cNvPr>
          <p:cNvSpPr/>
          <p:nvPr/>
        </p:nvSpPr>
        <p:spPr>
          <a:xfrm>
            <a:off x="11232521" y="6153121"/>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06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Mở rộng</a:t>
            </a:r>
            <a:endParaRPr lang="en-US" dirty="0"/>
          </a:p>
        </p:txBody>
      </p:sp>
      <p:sp>
        <p:nvSpPr>
          <p:cNvPr id="7" name="Rectangle 6">
            <a:hlinkClick r:id="rId3" action="ppaction://hlinksldjump"/>
            <a:extLst>
              <a:ext uri="{FF2B5EF4-FFF2-40B4-BE49-F238E27FC236}">
                <a16:creationId xmlns:a16="http://schemas.microsoft.com/office/drawing/2014/main" id="{3C3BA99D-27B9-E8DF-A72E-E3EE9490BDD5}"/>
              </a:ext>
            </a:extLst>
          </p:cNvPr>
          <p:cNvSpPr/>
          <p:nvPr/>
        </p:nvSpPr>
        <p:spPr>
          <a:xfrm>
            <a:off x="11232521" y="6153121"/>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CD45473-4B83-FFF5-6799-A325EF0810DB}"/>
              </a:ext>
            </a:extLst>
          </p:cNvPr>
          <p:cNvPicPr>
            <a:picLocks noChangeAspect="1"/>
          </p:cNvPicPr>
          <p:nvPr/>
        </p:nvPicPr>
        <p:blipFill>
          <a:blip r:embed="rId4"/>
          <a:stretch>
            <a:fillRect/>
          </a:stretch>
        </p:blipFill>
        <p:spPr>
          <a:xfrm>
            <a:off x="0" y="2920588"/>
            <a:ext cx="6096000" cy="1184953"/>
          </a:xfrm>
          <a:prstGeom prst="rect">
            <a:avLst/>
          </a:prstGeom>
        </p:spPr>
      </p:pic>
      <p:pic>
        <p:nvPicPr>
          <p:cNvPr id="9" name="Picture 8">
            <a:extLst>
              <a:ext uri="{FF2B5EF4-FFF2-40B4-BE49-F238E27FC236}">
                <a16:creationId xmlns:a16="http://schemas.microsoft.com/office/drawing/2014/main" id="{345D52C7-6D4F-DE0E-3412-CC4131EA45E5}"/>
              </a:ext>
            </a:extLst>
          </p:cNvPr>
          <p:cNvPicPr>
            <a:picLocks noChangeAspect="1"/>
          </p:cNvPicPr>
          <p:nvPr/>
        </p:nvPicPr>
        <p:blipFill>
          <a:blip r:embed="rId5"/>
          <a:stretch>
            <a:fillRect/>
          </a:stretch>
        </p:blipFill>
        <p:spPr>
          <a:xfrm>
            <a:off x="0" y="1152042"/>
            <a:ext cx="6264317" cy="1744318"/>
          </a:xfrm>
          <a:prstGeom prst="rect">
            <a:avLst/>
          </a:prstGeom>
        </p:spPr>
      </p:pic>
      <p:pic>
        <p:nvPicPr>
          <p:cNvPr id="13" name="Picture 12">
            <a:extLst>
              <a:ext uri="{FF2B5EF4-FFF2-40B4-BE49-F238E27FC236}">
                <a16:creationId xmlns:a16="http://schemas.microsoft.com/office/drawing/2014/main" id="{C2145DE8-C729-3BF5-3619-D77A69E9608E}"/>
              </a:ext>
            </a:extLst>
          </p:cNvPr>
          <p:cNvPicPr>
            <a:picLocks noChangeAspect="1"/>
          </p:cNvPicPr>
          <p:nvPr/>
        </p:nvPicPr>
        <p:blipFill>
          <a:blip r:embed="rId6"/>
          <a:stretch>
            <a:fillRect/>
          </a:stretch>
        </p:blipFill>
        <p:spPr>
          <a:xfrm>
            <a:off x="2492417" y="5041135"/>
            <a:ext cx="7543800" cy="1074471"/>
          </a:xfrm>
          <a:prstGeom prst="rect">
            <a:avLst/>
          </a:prstGeom>
        </p:spPr>
      </p:pic>
      <p:sp>
        <p:nvSpPr>
          <p:cNvPr id="14" name="TextBox 13">
            <a:extLst>
              <a:ext uri="{FF2B5EF4-FFF2-40B4-BE49-F238E27FC236}">
                <a16:creationId xmlns:a16="http://schemas.microsoft.com/office/drawing/2014/main" id="{39DF7020-7852-D2BA-27C4-341C01D5CB93}"/>
              </a:ext>
            </a:extLst>
          </p:cNvPr>
          <p:cNvSpPr txBox="1"/>
          <p:nvPr/>
        </p:nvSpPr>
        <p:spPr>
          <a:xfrm>
            <a:off x="1739647" y="807281"/>
            <a:ext cx="1505540" cy="369332"/>
          </a:xfrm>
          <a:prstGeom prst="rect">
            <a:avLst/>
          </a:prstGeom>
          <a:noFill/>
        </p:spPr>
        <p:txBody>
          <a:bodyPr wrap="none" rtlCol="0">
            <a:spAutoFit/>
          </a:bodyPr>
          <a:lstStyle/>
          <a:p>
            <a:r>
              <a:rPr lang="vi-VN"/>
              <a:t>Devices_imu</a:t>
            </a:r>
            <a:endParaRPr lang="en-US"/>
          </a:p>
        </p:txBody>
      </p:sp>
      <p:sp>
        <p:nvSpPr>
          <p:cNvPr id="15" name="TextBox 14">
            <a:extLst>
              <a:ext uri="{FF2B5EF4-FFF2-40B4-BE49-F238E27FC236}">
                <a16:creationId xmlns:a16="http://schemas.microsoft.com/office/drawing/2014/main" id="{5E728275-481B-B0BF-B968-8B2E19220290}"/>
              </a:ext>
            </a:extLst>
          </p:cNvPr>
          <p:cNvSpPr txBox="1"/>
          <p:nvPr/>
        </p:nvSpPr>
        <p:spPr>
          <a:xfrm>
            <a:off x="8512131" y="828265"/>
            <a:ext cx="1505540" cy="369332"/>
          </a:xfrm>
          <a:prstGeom prst="rect">
            <a:avLst/>
          </a:prstGeom>
          <a:noFill/>
        </p:spPr>
        <p:txBody>
          <a:bodyPr wrap="none" rtlCol="0">
            <a:spAutoFit/>
          </a:bodyPr>
          <a:lstStyle/>
          <a:p>
            <a:r>
              <a:rPr lang="vi-VN"/>
              <a:t>Devices_imu</a:t>
            </a:r>
            <a:endParaRPr lang="en-US"/>
          </a:p>
        </p:txBody>
      </p:sp>
    </p:spTree>
    <p:extLst>
      <p:ext uri="{BB962C8B-B14F-4D97-AF65-F5344CB8AC3E}">
        <p14:creationId xmlns:p14="http://schemas.microsoft.com/office/powerpoint/2010/main" val="360342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Mở rộng</a:t>
            </a:r>
            <a:endParaRPr lang="en-US" dirty="0"/>
          </a:p>
        </p:txBody>
      </p:sp>
      <p:sp>
        <p:nvSpPr>
          <p:cNvPr id="7" name="Rectangle 6">
            <a:hlinkClick r:id="rId3" action="ppaction://hlinksldjump"/>
            <a:extLst>
              <a:ext uri="{FF2B5EF4-FFF2-40B4-BE49-F238E27FC236}">
                <a16:creationId xmlns:a16="http://schemas.microsoft.com/office/drawing/2014/main" id="{3C3BA99D-27B9-E8DF-A72E-E3EE9490BDD5}"/>
              </a:ext>
            </a:extLst>
          </p:cNvPr>
          <p:cNvSpPr/>
          <p:nvPr/>
        </p:nvSpPr>
        <p:spPr>
          <a:xfrm>
            <a:off x="11232521" y="6153121"/>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B79850-F0B8-ADA2-0D98-2BC9A1C4A9AA}"/>
              </a:ext>
            </a:extLst>
          </p:cNvPr>
          <p:cNvPicPr>
            <a:picLocks noChangeAspect="1"/>
          </p:cNvPicPr>
          <p:nvPr/>
        </p:nvPicPr>
        <p:blipFill rotWithShape="1">
          <a:blip r:embed="rId4"/>
          <a:srcRect l="35489"/>
          <a:stretch/>
        </p:blipFill>
        <p:spPr>
          <a:xfrm>
            <a:off x="407504" y="1159319"/>
            <a:ext cx="3416945" cy="3505689"/>
          </a:xfrm>
          <a:prstGeom prst="rect">
            <a:avLst/>
          </a:prstGeom>
        </p:spPr>
      </p:pic>
      <p:pic>
        <p:nvPicPr>
          <p:cNvPr id="4" name="Picture 3">
            <a:extLst>
              <a:ext uri="{FF2B5EF4-FFF2-40B4-BE49-F238E27FC236}">
                <a16:creationId xmlns:a16="http://schemas.microsoft.com/office/drawing/2014/main" id="{55AFE7CB-D038-C6FB-D7AA-638C049FF96C}"/>
              </a:ext>
            </a:extLst>
          </p:cNvPr>
          <p:cNvPicPr>
            <a:picLocks noChangeAspect="1"/>
          </p:cNvPicPr>
          <p:nvPr/>
        </p:nvPicPr>
        <p:blipFill>
          <a:blip r:embed="rId5"/>
          <a:stretch>
            <a:fillRect/>
          </a:stretch>
        </p:blipFill>
        <p:spPr>
          <a:xfrm>
            <a:off x="5503241" y="1340527"/>
            <a:ext cx="3653270" cy="3514446"/>
          </a:xfrm>
          <a:prstGeom prst="rect">
            <a:avLst/>
          </a:prstGeom>
        </p:spPr>
      </p:pic>
    </p:spTree>
    <p:extLst>
      <p:ext uri="{BB962C8B-B14F-4D97-AF65-F5344CB8AC3E}">
        <p14:creationId xmlns:p14="http://schemas.microsoft.com/office/powerpoint/2010/main" val="297369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5705095" y="3021992"/>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37013"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1937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dirty="0"/>
              <a:t>Thuật toánKalman Filter</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1937012" y="4051718"/>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800" b="0" dirty="0"/>
              <a:t>Trình bày: Lê Thành Luân</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normAutofit fontScale="90000"/>
          </a:bodyPr>
          <a:lstStyle/>
          <a:p>
            <a:r>
              <a:rPr lang="vi-VN"/>
              <a:t>Tổng quan</a:t>
            </a:r>
            <a:endParaRPr lang="en-US" dirty="0"/>
          </a:p>
        </p:txBody>
      </p:sp>
      <p:sp>
        <p:nvSpPr>
          <p:cNvPr id="8" name="TextBox 7">
            <a:extLst>
              <a:ext uri="{FF2B5EF4-FFF2-40B4-BE49-F238E27FC236}">
                <a16:creationId xmlns:a16="http://schemas.microsoft.com/office/drawing/2014/main" id="{71107BA7-739B-38DA-AAA6-74D227B3717A}"/>
              </a:ext>
            </a:extLst>
          </p:cNvPr>
          <p:cNvSpPr txBox="1"/>
          <p:nvPr/>
        </p:nvSpPr>
        <p:spPr>
          <a:xfrm>
            <a:off x="800809" y="4119093"/>
            <a:ext cx="4989443" cy="1477328"/>
          </a:xfrm>
          <a:prstGeom prst="rect">
            <a:avLst/>
          </a:prstGeom>
          <a:noFill/>
        </p:spPr>
        <p:txBody>
          <a:bodyPr wrap="square">
            <a:spAutoFit/>
          </a:bodyPr>
          <a:lstStyle/>
          <a:p>
            <a:pPr marL="285750" indent="-285750">
              <a:buFont typeface="Wingdings" panose="05000000000000000000" pitchFamily="2" charset="2"/>
              <a:buChar char="Ø"/>
            </a:pPr>
            <a:r>
              <a:rPr lang="vi-VN">
                <a:latin typeface="Lato" panose="020F0502020204030203" pitchFamily="34" charset="0"/>
                <a:ea typeface="Lato" panose="020F0502020204030203" pitchFamily="34" charset="0"/>
                <a:cs typeface="Lato" panose="020F0502020204030203" pitchFamily="34" charset="0"/>
              </a:rPr>
              <a:t>Đầu vào: </a:t>
            </a:r>
          </a:p>
          <a:p>
            <a:r>
              <a:rPr lang="vi-VN">
                <a:latin typeface="Lato" panose="020F0502020204030203" pitchFamily="34" charset="0"/>
                <a:ea typeface="Lato" panose="020F0502020204030203" pitchFamily="34" charset="0"/>
                <a:cs typeface="Lato" panose="020F0502020204030203" pitchFamily="34" charset="0"/>
              </a:rPr>
              <a:t>	</a:t>
            </a:r>
            <a:r>
              <a:rPr lang="en-US" b="1">
                <a:latin typeface="Lato" panose="020F0502020204030203" pitchFamily="34" charset="0"/>
                <a:ea typeface="Lato" panose="020F0502020204030203" pitchFamily="34" charset="0"/>
                <a:cs typeface="Lato" panose="020F0502020204030203" pitchFamily="34" charset="0"/>
              </a:rPr>
              <a:t> x_wls</a:t>
            </a:r>
            <a:r>
              <a:rPr lang="vi-VN" b="1">
                <a:latin typeface="Lato" panose="020F0502020204030203" pitchFamily="34" charset="0"/>
                <a:ea typeface="Lato" panose="020F0502020204030203" pitchFamily="34" charset="0"/>
                <a:cs typeface="Lato" panose="020F0502020204030203" pitchFamily="34" charset="0"/>
              </a:rPr>
              <a:t> </a:t>
            </a:r>
            <a:r>
              <a:rPr lang="vi-VN">
                <a:latin typeface="Lato" panose="020F0502020204030203" pitchFamily="34" charset="0"/>
                <a:ea typeface="Lato" panose="020F0502020204030203" pitchFamily="34" charset="0"/>
                <a:cs typeface="Lato" panose="020F0502020204030203" pitchFamily="34" charset="0"/>
              </a:rPr>
              <a:t>gồm tọa độ x,y,z ecef đo được</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v_wls </a:t>
            </a:r>
            <a:r>
              <a:rPr lang="vi-VN">
                <a:latin typeface="Lato" panose="020F0502020204030203" pitchFamily="34" charset="0"/>
                <a:ea typeface="Lato" panose="020F0502020204030203" pitchFamily="34" charset="0"/>
                <a:cs typeface="Lato" panose="020F0502020204030203" pitchFamily="34" charset="0"/>
              </a:rPr>
              <a:t>gồm vận tốc v_x, v_y, v_z</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cov_x</a:t>
            </a:r>
            <a:r>
              <a:rPr lang="vi-VN">
                <a:latin typeface="Lato" panose="020F0502020204030203" pitchFamily="34" charset="0"/>
                <a:ea typeface="Lato" panose="020F0502020204030203" pitchFamily="34" charset="0"/>
                <a:cs typeface="Lato" panose="020F0502020204030203" pitchFamily="34" charset="0"/>
              </a:rPr>
              <a:t> ma trận hiệp phương sai của tọa độ</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cov_v</a:t>
            </a:r>
            <a:r>
              <a:rPr lang="vi-VN">
                <a:latin typeface="Lato" panose="020F0502020204030203" pitchFamily="34" charset="0"/>
                <a:ea typeface="Lato" panose="020F0502020204030203" pitchFamily="34" charset="0"/>
                <a:cs typeface="Lato" panose="020F0502020204030203" pitchFamily="34" charset="0"/>
              </a:rPr>
              <a:t> ma trận hiệp phương sai của vận tốc </a:t>
            </a:r>
          </a:p>
        </p:txBody>
      </p:sp>
      <p:pic>
        <p:nvPicPr>
          <p:cNvPr id="10" name="Picture 9">
            <a:extLst>
              <a:ext uri="{FF2B5EF4-FFF2-40B4-BE49-F238E27FC236}">
                <a16:creationId xmlns:a16="http://schemas.microsoft.com/office/drawing/2014/main" id="{9F416FD5-D97F-6A45-E528-97518E3B8896}"/>
              </a:ext>
            </a:extLst>
          </p:cNvPr>
          <p:cNvPicPr>
            <a:picLocks noChangeAspect="1"/>
          </p:cNvPicPr>
          <p:nvPr/>
        </p:nvPicPr>
        <p:blipFill>
          <a:blip r:embed="rId3"/>
          <a:stretch>
            <a:fillRect/>
          </a:stretch>
        </p:blipFill>
        <p:spPr>
          <a:xfrm>
            <a:off x="2784219" y="2147143"/>
            <a:ext cx="6906589" cy="1971950"/>
          </a:xfrm>
          <a:prstGeom prst="rect">
            <a:avLst/>
          </a:prstGeom>
        </p:spPr>
      </p:pic>
      <p:sp>
        <p:nvSpPr>
          <p:cNvPr id="5" name="TextBox 4">
            <a:extLst>
              <a:ext uri="{FF2B5EF4-FFF2-40B4-BE49-F238E27FC236}">
                <a16:creationId xmlns:a16="http://schemas.microsoft.com/office/drawing/2014/main" id="{667A9C97-04F0-977D-6580-D2308BB38C3E}"/>
              </a:ext>
            </a:extLst>
          </p:cNvPr>
          <p:cNvSpPr txBox="1"/>
          <p:nvPr/>
        </p:nvSpPr>
        <p:spPr>
          <a:xfrm>
            <a:off x="8393750" y="4119093"/>
            <a:ext cx="3130827" cy="923330"/>
          </a:xfrm>
          <a:prstGeom prst="rect">
            <a:avLst/>
          </a:prstGeom>
          <a:noFill/>
        </p:spPr>
        <p:txBody>
          <a:bodyPr wrap="square">
            <a:spAutoFit/>
          </a:bodyPr>
          <a:lstStyle/>
          <a:p>
            <a:pPr marL="285750" indent="-285750">
              <a:buFont typeface="Wingdings" panose="05000000000000000000" pitchFamily="2" charset="2"/>
              <a:buChar char="Ø"/>
            </a:pPr>
            <a:r>
              <a:rPr lang="vi-VN">
                <a:latin typeface="Lato" panose="020F0502020204030203" pitchFamily="34" charset="0"/>
                <a:ea typeface="Lato" panose="020F0502020204030203" pitchFamily="34" charset="0"/>
                <a:cs typeface="Lato" panose="020F0502020204030203" pitchFamily="34" charset="0"/>
              </a:rPr>
              <a:t>Giá trị đầu ra: </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x_kf </a:t>
            </a:r>
            <a:r>
              <a:rPr lang="vi-VN">
                <a:latin typeface="Lato" panose="020F0502020204030203" pitchFamily="34" charset="0"/>
                <a:ea typeface="Lato" panose="020F0502020204030203" pitchFamily="34" charset="0"/>
                <a:cs typeface="Lato" panose="020F0502020204030203" pitchFamily="34" charset="0"/>
              </a:rPr>
              <a:t>gồm các tọa độ 	x_kf, y_kf, z_kf ecef</a:t>
            </a:r>
            <a:endParaRPr lang="vi-VN" dirty="0">
              <a:latin typeface="Lato" panose="020F0502020204030203" pitchFamily="34" charset="0"/>
              <a:ea typeface="Lato" panose="020F0502020204030203" pitchFamily="34" charset="0"/>
              <a:cs typeface="Lato" panose="020F0502020204030203" pitchFamily="34" charset="0"/>
            </a:endParaRPr>
          </a:p>
        </p:txBody>
      </p:sp>
      <p:grpSp>
        <p:nvGrpSpPr>
          <p:cNvPr id="15" name="Group 14">
            <a:extLst>
              <a:ext uri="{FF2B5EF4-FFF2-40B4-BE49-F238E27FC236}">
                <a16:creationId xmlns:a16="http://schemas.microsoft.com/office/drawing/2014/main" id="{F46C854A-07D3-1E66-AF40-B685998C5E69}"/>
              </a:ext>
            </a:extLst>
          </p:cNvPr>
          <p:cNvGrpSpPr/>
          <p:nvPr/>
        </p:nvGrpSpPr>
        <p:grpSpPr>
          <a:xfrm>
            <a:off x="4305062" y="1015290"/>
            <a:ext cx="4441371" cy="664506"/>
            <a:chOff x="4050905" y="5128684"/>
            <a:chExt cx="4441371" cy="664506"/>
          </a:xfrm>
        </p:grpSpPr>
        <p:grpSp>
          <p:nvGrpSpPr>
            <p:cNvPr id="14" name="Group 13">
              <a:extLst>
                <a:ext uri="{FF2B5EF4-FFF2-40B4-BE49-F238E27FC236}">
                  <a16:creationId xmlns:a16="http://schemas.microsoft.com/office/drawing/2014/main" id="{5DBD4C36-4FE9-B484-6AC6-6D600BAC32F9}"/>
                </a:ext>
              </a:extLst>
            </p:cNvPr>
            <p:cNvGrpSpPr/>
            <p:nvPr/>
          </p:nvGrpSpPr>
          <p:grpSpPr>
            <a:xfrm>
              <a:off x="4050905" y="5331525"/>
              <a:ext cx="4441371" cy="461665"/>
              <a:chOff x="4050905" y="5331525"/>
              <a:chExt cx="4441371" cy="461665"/>
            </a:xfrm>
          </p:grpSpPr>
          <p:sp>
            <p:nvSpPr>
              <p:cNvPr id="4" name="TextBox 3">
                <a:extLst>
                  <a:ext uri="{FF2B5EF4-FFF2-40B4-BE49-F238E27FC236}">
                    <a16:creationId xmlns:a16="http://schemas.microsoft.com/office/drawing/2014/main" id="{9FAC54A3-BAF8-8610-E9AD-1B509C6F12DC}"/>
                  </a:ext>
                </a:extLst>
              </p:cNvPr>
              <p:cNvSpPr txBox="1"/>
              <p:nvPr/>
            </p:nvSpPr>
            <p:spPr>
              <a:xfrm>
                <a:off x="4050905" y="5331525"/>
                <a:ext cx="4441371" cy="461665"/>
              </a:xfrm>
              <a:prstGeom prst="rect">
                <a:avLst/>
              </a:prstGeom>
              <a:noFill/>
            </p:spPr>
            <p:txBody>
              <a:bodyPr wrap="square">
                <a:spAutoFit/>
              </a:bodyPr>
              <a:lstStyle/>
              <a:p>
                <a:r>
                  <a:rPr lang="en-US" sz="2400"/>
                  <a:t>Xi-1          Xi         Xi+1 …         Xn</a:t>
                </a:r>
                <a:endParaRPr lang="en-US" sz="2400" dirty="0"/>
              </a:p>
            </p:txBody>
          </p:sp>
          <p:sp>
            <p:nvSpPr>
              <p:cNvPr id="6" name="Arrow: Left 5">
                <a:extLst>
                  <a:ext uri="{FF2B5EF4-FFF2-40B4-BE49-F238E27FC236}">
                    <a16:creationId xmlns:a16="http://schemas.microsoft.com/office/drawing/2014/main" id="{21C25B00-0067-118F-0CA7-E1B4D72E5C32}"/>
                  </a:ext>
                </a:extLst>
              </p:cNvPr>
              <p:cNvSpPr/>
              <p:nvPr/>
            </p:nvSpPr>
            <p:spPr>
              <a:xfrm flipH="1">
                <a:off x="4788025" y="5470024"/>
                <a:ext cx="503852" cy="184667"/>
              </a:xfrm>
              <a:prstGeom prst="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B969BECE-68DD-3A27-8916-F8500A82DBA3}"/>
                  </a:ext>
                </a:extLst>
              </p:cNvPr>
              <p:cNvSpPr/>
              <p:nvPr/>
            </p:nvSpPr>
            <p:spPr>
              <a:xfrm flipH="1">
                <a:off x="5564798" y="5470024"/>
                <a:ext cx="503852" cy="184667"/>
              </a:xfrm>
              <a:prstGeom prst="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4F6CC6FC-1BB6-5DA2-5F9E-6A326F06BEAB}"/>
                  </a:ext>
                </a:extLst>
              </p:cNvPr>
              <p:cNvSpPr/>
              <p:nvPr/>
            </p:nvSpPr>
            <p:spPr>
              <a:xfrm flipH="1">
                <a:off x="7028537" y="5470024"/>
                <a:ext cx="503852" cy="184667"/>
              </a:xfrm>
              <a:prstGeom prst="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FD63F43-4A0D-99FE-E6C1-7FC5CBD9D937}"/>
                </a:ext>
              </a:extLst>
            </p:cNvPr>
            <p:cNvSpPr txBox="1"/>
            <p:nvPr/>
          </p:nvSpPr>
          <p:spPr>
            <a:xfrm>
              <a:off x="4788025" y="5130599"/>
              <a:ext cx="587829" cy="369332"/>
            </a:xfrm>
            <a:prstGeom prst="rect">
              <a:avLst/>
            </a:prstGeom>
            <a:noFill/>
          </p:spPr>
          <p:txBody>
            <a:bodyPr wrap="square" rtlCol="0">
              <a:spAutoFit/>
            </a:bodyPr>
            <a:lstStyle/>
            <a:p>
              <a:r>
                <a:rPr lang="en-US" dirty="0"/>
                <a:t>KF</a:t>
              </a:r>
            </a:p>
          </p:txBody>
        </p:sp>
        <p:sp>
          <p:nvSpPr>
            <p:cNvPr id="12" name="TextBox 11">
              <a:extLst>
                <a:ext uri="{FF2B5EF4-FFF2-40B4-BE49-F238E27FC236}">
                  <a16:creationId xmlns:a16="http://schemas.microsoft.com/office/drawing/2014/main" id="{05AA8C65-304F-3A39-3220-04A2EEEA0033}"/>
                </a:ext>
              </a:extLst>
            </p:cNvPr>
            <p:cNvSpPr txBox="1"/>
            <p:nvPr/>
          </p:nvSpPr>
          <p:spPr>
            <a:xfrm>
              <a:off x="5593955" y="5133483"/>
              <a:ext cx="445538" cy="646331"/>
            </a:xfrm>
            <a:prstGeom prst="rect">
              <a:avLst/>
            </a:prstGeom>
            <a:noFill/>
          </p:spPr>
          <p:txBody>
            <a:bodyPr wrap="square" rtlCol="0">
              <a:spAutoFit/>
            </a:bodyPr>
            <a:lstStyle/>
            <a:p>
              <a:r>
                <a:rPr lang="en-US" dirty="0"/>
                <a:t>KF</a:t>
              </a:r>
            </a:p>
            <a:p>
              <a:endParaRPr lang="en-US" dirty="0"/>
            </a:p>
          </p:txBody>
        </p:sp>
        <p:sp>
          <p:nvSpPr>
            <p:cNvPr id="13" name="TextBox 12">
              <a:extLst>
                <a:ext uri="{FF2B5EF4-FFF2-40B4-BE49-F238E27FC236}">
                  <a16:creationId xmlns:a16="http://schemas.microsoft.com/office/drawing/2014/main" id="{150356EF-7E77-2233-A6A4-CE7796614957}"/>
                </a:ext>
              </a:extLst>
            </p:cNvPr>
            <p:cNvSpPr txBox="1"/>
            <p:nvPr/>
          </p:nvSpPr>
          <p:spPr>
            <a:xfrm>
              <a:off x="7028537" y="5128684"/>
              <a:ext cx="671805" cy="369332"/>
            </a:xfrm>
            <a:prstGeom prst="rect">
              <a:avLst/>
            </a:prstGeom>
            <a:noFill/>
          </p:spPr>
          <p:txBody>
            <a:bodyPr wrap="square" rtlCol="0">
              <a:spAutoFit/>
            </a:bodyPr>
            <a:lstStyle/>
            <a:p>
              <a:r>
                <a:rPr lang="en-US" dirty="0"/>
                <a:t>KF</a:t>
              </a:r>
            </a:p>
          </p:txBody>
        </p:sp>
      </p:grpSp>
    </p:spTree>
    <p:extLst>
      <p:ext uri="{BB962C8B-B14F-4D97-AF65-F5344CB8AC3E}">
        <p14:creationId xmlns:p14="http://schemas.microsoft.com/office/powerpoint/2010/main" val="200690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Tổng quan</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5CA6A3-A3E9-D80D-0A66-E0403F2E47C5}"/>
                  </a:ext>
                </a:extLst>
              </p:cNvPr>
              <p:cNvSpPr txBox="1"/>
              <p:nvPr/>
            </p:nvSpPr>
            <p:spPr>
              <a:xfrm>
                <a:off x="788505" y="4396070"/>
                <a:ext cx="5575851" cy="1489510"/>
              </a:xfrm>
              <a:prstGeom prst="rect">
                <a:avLst/>
              </a:prstGeom>
              <a:noFill/>
            </p:spPr>
            <p:txBody>
              <a:bodyPr wrap="square">
                <a:spAutoFit/>
              </a:bodyPr>
              <a:lstStyle/>
              <a:p>
                <a:r>
                  <a:rPr lang="vi-VN">
                    <a:latin typeface="Lato" panose="020F0502020204030203" pitchFamily="34" charset="0"/>
                    <a:ea typeface="Lato" panose="020F0502020204030203" pitchFamily="34" charset="0"/>
                    <a:cs typeface="Lato" panose="020F0502020204030203" pitchFamily="34" charset="0"/>
                  </a:rPr>
                  <a:t>	</a:t>
                </a:r>
                <a:r>
                  <a:rPr lang="en-US" b="1">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z </a:t>
                </a:r>
                <a:r>
                  <a:rPr lang="vi-VN">
                    <a:latin typeface="Lato" panose="020F0502020204030203" pitchFamily="34" charset="0"/>
                    <a:ea typeface="Lato" panose="020F0502020204030203" pitchFamily="34" charset="0"/>
                    <a:cs typeface="Lato" panose="020F0502020204030203" pitchFamily="34" charset="0"/>
                  </a:rPr>
                  <a:t>gồm tọa độ x,y,z ecef đo được</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sSub>
                      <m:sSubPr>
                        <m:ctrlPr>
                          <a:rPr lang="en-US" i="1">
                            <a:latin typeface="Cambria Math" panose="02040503050406030204" pitchFamily="18" charset="0"/>
                          </a:rPr>
                        </m:ctrlPr>
                      </m:sSubPr>
                      <m:e>
                        <m:r>
                          <a:rPr lang="vi-VN" b="1" i="1">
                            <a:latin typeface="Cambria Math" panose="02040503050406030204" pitchFamily="18" charset="0"/>
                          </a:rPr>
                          <m:t>𝒖</m:t>
                        </m:r>
                      </m:e>
                      <m:sub>
                        <m:r>
                          <a:rPr lang="vi-VN" i="1">
                            <a:latin typeface="Cambria Math" panose="02040503050406030204" pitchFamily="18" charset="0"/>
                            <a:ea typeface="Calibri" panose="020F0502020204030204" pitchFamily="34" charset="0"/>
                            <a:cs typeface="Angsana New" panose="02020603050405020304" pitchFamily="18" charset="-34"/>
                          </a:rPr>
                          <m:t>𝑛</m:t>
                        </m:r>
                      </m:sub>
                    </m:sSub>
                  </m:oMath>
                </a14:m>
                <a:r>
                  <a:rPr lang="vi-VN">
                    <a:latin typeface="Lato" panose="020F0502020204030203" pitchFamily="34" charset="0"/>
                    <a:ea typeface="Lato" panose="020F0502020204030203" pitchFamily="34" charset="0"/>
                    <a:cs typeface="Lato" panose="020F0502020204030203" pitchFamily="34" charset="0"/>
                  </a:rPr>
                  <a:t> là </a:t>
                </a:r>
                <a:r>
                  <a:rPr lang="vi-VN" b="1">
                    <a:latin typeface="Lato" panose="020F0502020204030203" pitchFamily="34" charset="0"/>
                    <a:ea typeface="Lato" panose="020F0502020204030203" pitchFamily="34" charset="0"/>
                    <a:cs typeface="Lato" panose="020F0502020204030203" pitchFamily="34" charset="0"/>
                  </a:rPr>
                  <a:t>v_wls </a:t>
                </a:r>
                <a:r>
                  <a:rPr lang="vi-VN">
                    <a:latin typeface="Lato" panose="020F0502020204030203" pitchFamily="34" charset="0"/>
                    <a:ea typeface="Lato" panose="020F0502020204030203" pitchFamily="34" charset="0"/>
                    <a:cs typeface="Lato" panose="020F0502020204030203" pitchFamily="34" charset="0"/>
                  </a:rPr>
                  <a:t>gồm vận tốc v_x, v_y, v_z</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R</a:t>
                </a:r>
                <a:r>
                  <a:rPr lang="vi-VN">
                    <a:latin typeface="Lato" panose="020F0502020204030203" pitchFamily="34" charset="0"/>
                    <a:ea typeface="Lato" panose="020F0502020204030203" pitchFamily="34" charset="0"/>
                    <a:cs typeface="Lato" panose="020F0502020204030203" pitchFamily="34" charset="0"/>
                  </a:rPr>
                  <a:t> là </a:t>
                </a:r>
                <a:r>
                  <a:rPr lang="vi-VN" b="1">
                    <a:latin typeface="Lato" panose="020F0502020204030203" pitchFamily="34" charset="0"/>
                    <a:ea typeface="Lato" panose="020F0502020204030203" pitchFamily="34" charset="0"/>
                    <a:cs typeface="Lato" panose="020F0502020204030203" pitchFamily="34" charset="0"/>
                  </a:rPr>
                  <a:t>cov_x</a:t>
                </a:r>
                <a:r>
                  <a:rPr lang="vi-VN">
                    <a:latin typeface="Lato" panose="020F0502020204030203" pitchFamily="34" charset="0"/>
                    <a:ea typeface="Lato" panose="020F0502020204030203" pitchFamily="34" charset="0"/>
                    <a:cs typeface="Lato" panose="020F0502020204030203" pitchFamily="34" charset="0"/>
                  </a:rPr>
                  <a:t> ma trận hiệp phương sai của </a:t>
                </a:r>
                <a:r>
                  <a:rPr lang="vi-VN" b="1">
                    <a:latin typeface="Lato" panose="020F0502020204030203" pitchFamily="34" charset="0"/>
                    <a:ea typeface="Lato" panose="020F0502020204030203" pitchFamily="34" charset="0"/>
                    <a:cs typeface="Lato" panose="020F0502020204030203" pitchFamily="34" charset="0"/>
                  </a:rPr>
                  <a:t>z</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 Q</a:t>
                </a:r>
                <a:r>
                  <a:rPr lang="vi-VN">
                    <a:latin typeface="Lato" panose="020F0502020204030203" pitchFamily="34" charset="0"/>
                    <a:ea typeface="Lato" panose="020F0502020204030203" pitchFamily="34" charset="0"/>
                    <a:cs typeface="Lato" panose="020F0502020204030203" pitchFamily="34" charset="0"/>
                  </a:rPr>
                  <a:t> là </a:t>
                </a:r>
                <a:r>
                  <a:rPr lang="vi-VN" b="1">
                    <a:latin typeface="Lato" panose="020F0502020204030203" pitchFamily="34" charset="0"/>
                    <a:ea typeface="Lato" panose="020F0502020204030203" pitchFamily="34" charset="0"/>
                    <a:cs typeface="Lato" panose="020F0502020204030203" pitchFamily="34" charset="0"/>
                  </a:rPr>
                  <a:t>cov_v</a:t>
                </a:r>
                <a:r>
                  <a:rPr lang="vi-VN">
                    <a:latin typeface="Lato" panose="020F0502020204030203" pitchFamily="34" charset="0"/>
                    <a:ea typeface="Lato" panose="020F0502020204030203" pitchFamily="34" charset="0"/>
                    <a:cs typeface="Lato" panose="020F0502020204030203" pitchFamily="34" charset="0"/>
                  </a:rPr>
                  <a:t> ma trận hiệp phương sai của </a:t>
                </a:r>
                <a14:m>
                  <m:oMath xmlns:m="http://schemas.openxmlformats.org/officeDocument/2006/math">
                    <m:sSub>
                      <m:sSubPr>
                        <m:ctrlPr>
                          <a:rPr lang="en-US" i="1" smtClean="0">
                            <a:latin typeface="Cambria Math" panose="02040503050406030204" pitchFamily="18" charset="0"/>
                          </a:rPr>
                        </m:ctrlPr>
                      </m:sSubPr>
                      <m:e>
                        <m:r>
                          <a:rPr lang="vi-VN" b="1" i="1">
                            <a:latin typeface="Cambria Math" panose="02040503050406030204" pitchFamily="18" charset="0"/>
                          </a:rPr>
                          <m:t>𝒖</m:t>
                        </m:r>
                      </m:e>
                      <m:sub>
                        <m:r>
                          <a:rPr lang="vi-VN" i="1">
                            <a:latin typeface="Cambria Math" panose="02040503050406030204" pitchFamily="18" charset="0"/>
                            <a:ea typeface="Calibri" panose="020F0502020204030204" pitchFamily="34" charset="0"/>
                            <a:cs typeface="Angsana New" panose="02020603050405020304" pitchFamily="18" charset="-34"/>
                          </a:rPr>
                          <m:t>𝑛</m:t>
                        </m:r>
                      </m:sub>
                    </m:sSub>
                  </m:oMath>
                </a14:m>
                <a:r>
                  <a:rPr lang="vi-VN">
                    <a:latin typeface="Lato" panose="020F0502020204030203" pitchFamily="34" charset="0"/>
                    <a:ea typeface="Lato" panose="020F0502020204030203" pitchFamily="34" charset="0"/>
                    <a:cs typeface="Lato" panose="020F0502020204030203" pitchFamily="34" charset="0"/>
                  </a:rPr>
                  <a:t> </a:t>
                </a:r>
              </a:p>
              <a:p>
                <a:r>
                  <a:rPr lang="vi-VN">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b="1" i="1">
                                <a:latin typeface="Cambria Math" panose="02040503050406030204" pitchFamily="18" charset="0"/>
                                <a:ea typeface="Calibri" panose="020F0502020204030204" pitchFamily="34" charset="0"/>
                                <a:cs typeface="Angsana New" panose="02020603050405020304" pitchFamily="18" charset="-34"/>
                              </a:rPr>
                              <m:t>𝒙</m:t>
                            </m:r>
                          </m:e>
                        </m:acc>
                      </m:e>
                      <m:sub>
                        <m:r>
                          <a:rPr lang="vi-VN" i="1">
                            <a:latin typeface="Cambria Math" panose="02040503050406030204" pitchFamily="18" charset="0"/>
                            <a:ea typeface="Calibri" panose="020F0502020204030204" pitchFamily="34" charset="0"/>
                            <a:cs typeface="Angsana New" panose="02020603050405020304" pitchFamily="18" charset="-34"/>
                          </a:rPr>
                          <m:t>𝑛</m:t>
                        </m:r>
                        <m:r>
                          <a:rPr lang="vi-VN" i="1">
                            <a:latin typeface="Cambria Math" panose="02040503050406030204" pitchFamily="18" charset="0"/>
                            <a:ea typeface="Calibri" panose="020F0502020204030204" pitchFamily="34" charset="0"/>
                            <a:cs typeface="Angsana New" panose="02020603050405020304" pitchFamily="18" charset="-34"/>
                          </a:rPr>
                          <m:t>,</m:t>
                        </m:r>
                        <m:r>
                          <a:rPr lang="vi-VN" i="1">
                            <a:latin typeface="Cambria Math" panose="02040503050406030204" pitchFamily="18" charset="0"/>
                            <a:ea typeface="Calibri" panose="020F0502020204030204" pitchFamily="34" charset="0"/>
                            <a:cs typeface="Angsana New" panose="02020603050405020304" pitchFamily="18" charset="-34"/>
                          </a:rPr>
                          <m:t>𝑛</m:t>
                        </m:r>
                      </m:sub>
                    </m:sSub>
                  </m:oMath>
                </a14:m>
                <a:r>
                  <a:rPr lang="vi-VN" b="1">
                    <a:latin typeface="Lato" panose="020F0502020204030203" pitchFamily="34" charset="0"/>
                    <a:ea typeface="Lato" panose="020F0502020204030203" pitchFamily="34" charset="0"/>
                    <a:cs typeface="Lato" panose="020F0502020204030203" pitchFamily="34" charset="0"/>
                  </a:rPr>
                  <a:t> là x_kf </a:t>
                </a:r>
                <a:r>
                  <a:rPr lang="vi-VN">
                    <a:latin typeface="Lato" panose="020F0502020204030203" pitchFamily="34" charset="0"/>
                    <a:ea typeface="Lato" panose="020F0502020204030203" pitchFamily="34" charset="0"/>
                    <a:cs typeface="Lato" panose="020F0502020204030203" pitchFamily="34" charset="0"/>
                  </a:rPr>
                  <a:t>gồm các tọa độ x_kf, y_kf, z_kf</a:t>
                </a:r>
                <a:endParaRPr lang="vi-VN"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4" name="TextBox 13">
                <a:extLst>
                  <a:ext uri="{FF2B5EF4-FFF2-40B4-BE49-F238E27FC236}">
                    <a16:creationId xmlns:a16="http://schemas.microsoft.com/office/drawing/2014/main" id="{2D5CA6A3-A3E9-D80D-0A66-E0403F2E47C5}"/>
                  </a:ext>
                </a:extLst>
              </p:cNvPr>
              <p:cNvSpPr txBox="1">
                <a:spLocks noRot="1" noChangeAspect="1" noMove="1" noResize="1" noEditPoints="1" noAdjustHandles="1" noChangeArrowheads="1" noChangeShapeType="1" noTextEdit="1"/>
              </p:cNvSpPr>
              <p:nvPr/>
            </p:nvSpPr>
            <p:spPr>
              <a:xfrm>
                <a:off x="788505" y="4396070"/>
                <a:ext cx="5575851" cy="1489510"/>
              </a:xfrm>
              <a:prstGeom prst="rect">
                <a:avLst/>
              </a:prstGeom>
              <a:blipFill>
                <a:blip r:embed="rId3"/>
                <a:stretch>
                  <a:fillRect t="-2049" b="-4508"/>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27AE41D2-7158-93AC-98D3-DD399D7C9898}"/>
              </a:ext>
            </a:extLst>
          </p:cNvPr>
          <p:cNvPicPr>
            <a:picLocks noChangeAspect="1"/>
          </p:cNvPicPr>
          <p:nvPr/>
        </p:nvPicPr>
        <p:blipFill rotWithShape="1">
          <a:blip r:embed="rId4"/>
          <a:srcRect t="6713" b="4230"/>
          <a:stretch/>
        </p:blipFill>
        <p:spPr>
          <a:xfrm>
            <a:off x="0" y="1113184"/>
            <a:ext cx="12192000" cy="2991678"/>
          </a:xfrm>
          <a:prstGeom prst="rect">
            <a:avLst/>
          </a:prstGeom>
        </p:spPr>
      </p:pic>
      <p:sp>
        <p:nvSpPr>
          <p:cNvPr id="20" name="Rectangle 19">
            <a:hlinkClick r:id="rId5" action="ppaction://hlinksldjump"/>
            <a:extLst>
              <a:ext uri="{FF2B5EF4-FFF2-40B4-BE49-F238E27FC236}">
                <a16:creationId xmlns:a16="http://schemas.microsoft.com/office/drawing/2014/main" id="{6208144F-3B81-AD56-95C3-E3513E9246CE}"/>
              </a:ext>
            </a:extLst>
          </p:cNvPr>
          <p:cNvSpPr/>
          <p:nvPr/>
        </p:nvSpPr>
        <p:spPr>
          <a:xfrm>
            <a:off x="3995530" y="1331844"/>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6" action="ppaction://hlinksldjump"/>
            <a:extLst>
              <a:ext uri="{FF2B5EF4-FFF2-40B4-BE49-F238E27FC236}">
                <a16:creationId xmlns:a16="http://schemas.microsoft.com/office/drawing/2014/main" id="{A9B6DA04-2640-F978-D713-0ADA8CB02255}"/>
              </a:ext>
            </a:extLst>
          </p:cNvPr>
          <p:cNvSpPr/>
          <p:nvPr/>
        </p:nvSpPr>
        <p:spPr>
          <a:xfrm>
            <a:off x="10310191" y="1184244"/>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64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Dự đoán (Predict)</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14C5AD-BCEB-4164-7C64-0CFACAFF8CD8}"/>
                  </a:ext>
                </a:extLst>
              </p:cNvPr>
              <p:cNvSpPr txBox="1"/>
              <p:nvPr/>
            </p:nvSpPr>
            <p:spPr>
              <a:xfrm>
                <a:off x="5668618" y="961215"/>
                <a:ext cx="5551998" cy="3055195"/>
              </a:xfrm>
              <a:prstGeom prst="rect">
                <a:avLst/>
              </a:prstGeom>
              <a:noFill/>
            </p:spPr>
            <p:txBody>
              <a:bodyPr wrap="square">
                <a:spAutoFit/>
              </a:bodyPr>
              <a:lstStyle/>
              <a:p>
                <a:pPr>
                  <a:lnSpc>
                    <a:spcPct val="120000"/>
                  </a:lnSpc>
                  <a:spcBef>
                    <a:spcPts val="600"/>
                  </a:spcBef>
                  <a:spcAft>
                    <a:spcPts val="600"/>
                  </a:spcAft>
                </a:pPr>
                <a:r>
                  <a:rPr lang="vi-VN" sz="1600" kern="100">
                    <a:latin typeface="Times New Roman" panose="02020603050405020304" pitchFamily="18" charset="0"/>
                    <a:ea typeface="MS Mincho" panose="02020609040205080304" pitchFamily="49" charset="-128"/>
                    <a:cs typeface="Angsana New" panose="02020603050405020304" pitchFamily="18" charset="-34"/>
                  </a:rPr>
                  <a:t>Ta có: </a:t>
                </a:r>
                <a14:m>
                  <m:oMath xmlns:m="http://schemas.openxmlformats.org/officeDocument/2006/math">
                    <m:sSub>
                      <m:sSubPr>
                        <m:ctrlPr>
                          <a:rPr lang="en-US" sz="14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4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b="1" i="1" kern="100">
                                <a:latin typeface="Cambria Math" panose="02040503050406030204" pitchFamily="18" charset="0"/>
                                <a:ea typeface="Calibri" panose="020F0502020204030204" pitchFamily="34" charset="0"/>
                                <a:cs typeface="Angsana New" panose="02020603050405020304" pitchFamily="18" charset="-34"/>
                              </a:rPr>
                              <m:t>𝒙</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
                      </m:e>
                    </m:d>
                  </m:oMath>
                </a14:m>
                <a:r>
                  <a:rPr lang="vi-VN" sz="1600" kern="100">
                    <a:latin typeface="Times New Roman" panose="02020603050405020304" pitchFamily="18" charset="0"/>
                    <a:ea typeface="MS Mincho" panose="02020609040205080304" pitchFamily="49" charset="-128"/>
                    <a:cs typeface="Angsana New" panose="02020603050405020304" pitchFamily="18" charset="-34"/>
                  </a:rPr>
                  <a:t> ; </a:t>
                </a:r>
                <a14:m>
                  <m:oMath xmlns:m="http://schemas.openxmlformats.org/officeDocument/2006/math">
                    <m:sSub>
                      <m:sSubPr>
                        <m:ctrlPr>
                          <a:rPr lang="en-US" sz="14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4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b="1" i="1" kern="100">
                                <a:latin typeface="Cambria Math" panose="02040503050406030204" pitchFamily="18" charset="0"/>
                                <a:ea typeface="Calibri" panose="020F0502020204030204" pitchFamily="34" charset="0"/>
                                <a:cs typeface="Angsana New" panose="02020603050405020304" pitchFamily="18" charset="-34"/>
                              </a:rPr>
                              <m:t>𝒙</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m:t>
                        </m:r>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oMath>
                </a14:m>
                <a:r>
                  <a:rPr lang="vi-VN" sz="1600" kern="100">
                    <a:latin typeface="Times New Roman" panose="02020603050405020304" pitchFamily="18" charset="0"/>
                    <a:ea typeface="MS Mincho" panose="02020609040205080304" pitchFamily="49" charset="-128"/>
                    <a:cs typeface="Angsana New" panose="02020603050405020304" pitchFamily="18" charset="-34"/>
                  </a:rPr>
                  <a:t> ; </a:t>
                </a:r>
                <a14:m>
                  <m:oMath xmlns:m="http://schemas.openxmlformats.org/officeDocument/2006/math">
                    <m:r>
                      <a:rPr lang="vi-VN" sz="1600" b="1" i="1" kern="100">
                        <a:latin typeface="Cambria Math" panose="02040503050406030204" pitchFamily="18" charset="0"/>
                        <a:ea typeface="Calibri" panose="020F0502020204030204" pitchFamily="34" charset="0"/>
                        <a:cs typeface="Angsana New" panose="02020603050405020304" pitchFamily="18" charset="-34"/>
                      </a:rPr>
                      <m:t>𝑭</m:t>
                    </m:r>
                    <m:r>
                      <a:rPr lang="vi-VN" sz="1600" b="1"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mr>
                        </m:m>
                      </m:e>
                    </m:d>
                  </m:oMath>
                </a14:m>
                <a:r>
                  <a:rPr lang="vi-VN" sz="1600" b="1" kern="100">
                    <a:latin typeface="Times New Roman" panose="02020603050405020304" pitchFamily="18" charset="0"/>
                    <a:ea typeface="MS Mincho" panose="02020609040205080304" pitchFamily="49" charset="-128"/>
                    <a:cs typeface="Angsana New" panose="02020603050405020304" pitchFamily="18" charset="-34"/>
                  </a:rPr>
                  <a:t> </a:t>
                </a:r>
                <a:endParaRPr lang="en-US" sz="1600" kern="100">
                  <a:latin typeface="Times New Roman" panose="02020603050405020304" pitchFamily="18" charset="0"/>
                  <a:ea typeface="Calibri" panose="020F0502020204030204" pitchFamily="34" charset="0"/>
                  <a:cs typeface="Angsana New" panose="02020603050405020304" pitchFamily="18" charset="-34"/>
                </a:endParaRPr>
              </a:p>
              <a:p>
                <a:pPr>
                  <a:lnSpc>
                    <a:spcPct val="120000"/>
                  </a:lnSpc>
                  <a:spcBef>
                    <a:spcPts val="600"/>
                  </a:spcBef>
                  <a:spcAft>
                    <a:spcPts val="600"/>
                  </a:spcAft>
                </a:pPr>
                <a:r>
                  <a:rPr lang="vi-VN" sz="1600" b="1" kern="100">
                    <a:latin typeface="Times New Roman" panose="02020603050405020304" pitchFamily="18" charset="0"/>
                    <a:ea typeface="MS Mincho" panose="02020609040205080304" pitchFamily="49" charset="-128"/>
                    <a:cs typeface="Angsana New" panose="02020603050405020304" pitchFamily="18" charset="-34"/>
                  </a:rPr>
                  <a:t> </a:t>
                </a:r>
                <a14:m>
                  <m:oMath xmlns:m="http://schemas.openxmlformats.org/officeDocument/2006/math">
                    <m:r>
                      <a:rPr lang="vi-VN" sz="1600" b="1" i="1" kern="100">
                        <a:latin typeface="Cambria Math" panose="02040503050406030204" pitchFamily="18" charset="0"/>
                        <a:ea typeface="Calibri" panose="020F0502020204030204" pitchFamily="34" charset="0"/>
                        <a:cs typeface="Angsana New" panose="02020603050405020304" pitchFamily="18" charset="-34"/>
                      </a:rPr>
                      <m:t>𝑮</m:t>
                    </m:r>
                    <m:r>
                      <a:rPr lang="vi-VN" sz="1600" b="1"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mr>
                        </m:m>
                      </m:e>
                    </m:d>
                  </m:oMath>
                </a14:m>
                <a:r>
                  <a:rPr lang="vi-VN" sz="1600" b="1" kern="100">
                    <a:latin typeface="Times New Roman" panose="02020603050405020304" pitchFamily="18" charset="0"/>
                    <a:ea typeface="MS Mincho" panose="02020609040205080304" pitchFamily="49" charset="-128"/>
                    <a:cs typeface="Angsana New" panose="02020603050405020304" pitchFamily="18" charset="-34"/>
                  </a:rPr>
                  <a:t> ; </a:t>
                </a:r>
                <a14:m>
                  <m:oMath xmlns:m="http://schemas.openxmlformats.org/officeDocument/2006/math">
                    <m:sSub>
                      <m:sSubPr>
                        <m:ctrlPr>
                          <a:rPr lang="en-US" sz="14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b="1" i="1" kern="100">
                            <a:latin typeface="Cambria Math" panose="02040503050406030204" pitchFamily="18" charset="0"/>
                            <a:ea typeface="Calibri" panose="020F0502020204030204" pitchFamily="34" charset="0"/>
                            <a:cs typeface="Angsana New" panose="02020603050405020304" pitchFamily="18" charset="-34"/>
                          </a:rPr>
                          <m:t>𝒖</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oMath>
                </a14:m>
                <a:endParaRPr lang="vi-VN" sz="1600" kern="100">
                  <a:latin typeface="Times New Roman" panose="02020603050405020304" pitchFamily="18" charset="0"/>
                  <a:ea typeface="Calibri" panose="020F0502020204030204" pitchFamily="34" charset="0"/>
                  <a:cs typeface="Angsana New" panose="02020603050405020304" pitchFamily="18" charset="-34"/>
                </a:endParaRPr>
              </a:p>
              <a:p>
                <a:pP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r>
                        <a:rPr lang="vi-VN" sz="1600" i="1" kern="100">
                          <a:latin typeface="Cambria Math" panose="02040503050406030204" pitchFamily="18" charset="0"/>
                          <a:ea typeface="Calibri" panose="020F0502020204030204" pitchFamily="34" charset="0"/>
                          <a:cs typeface="Angsana New" panose="02020603050405020304" pitchFamily="18" charset="-34"/>
                        </a:rPr>
                        <m:t>⇒</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
                        </m:e>
                      </m:d>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mr>
                          </m:m>
                        </m:e>
                      </m:d>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r>
                        <a:rPr lang="vi-VN" sz="1600" i="1" kern="100">
                          <a:latin typeface="Cambria Math" panose="02040503050406030204" pitchFamily="18" charset="0"/>
                          <a:ea typeface="Calibri" panose="020F0502020204030204" pitchFamily="34" charset="0"/>
                          <a:cs typeface="Angsana New" panose="02020603050405020304" pitchFamily="18" charset="-34"/>
                        </a:rPr>
                        <m:t>+</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mr>
                          </m:m>
                        </m:e>
                      </m:d>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oMath>
                  </m:oMathPara>
                </a14:m>
                <a:endParaRPr lang="en-US" sz="1600" kern="100">
                  <a:latin typeface="Times New Roman" panose="02020603050405020304" pitchFamily="18" charset="0"/>
                  <a:ea typeface="Calibri" panose="020F0502020204030204" pitchFamily="34" charset="0"/>
                  <a:cs typeface="Angsana New" panose="02020603050405020304" pitchFamily="18" charset="-34"/>
                </a:endParaRPr>
              </a:p>
            </p:txBody>
          </p:sp>
        </mc:Choice>
        <mc:Fallback xmlns="">
          <p:sp>
            <p:nvSpPr>
              <p:cNvPr id="5" name="TextBox 4">
                <a:extLst>
                  <a:ext uri="{FF2B5EF4-FFF2-40B4-BE49-F238E27FC236}">
                    <a16:creationId xmlns:a16="http://schemas.microsoft.com/office/drawing/2014/main" id="{C614C5AD-BCEB-4164-7C64-0CFACAFF8CD8}"/>
                  </a:ext>
                </a:extLst>
              </p:cNvPr>
              <p:cNvSpPr txBox="1">
                <a:spLocks noRot="1" noChangeAspect="1" noMove="1" noResize="1" noEditPoints="1" noAdjustHandles="1" noChangeArrowheads="1" noChangeShapeType="1" noTextEdit="1"/>
              </p:cNvSpPr>
              <p:nvPr/>
            </p:nvSpPr>
            <p:spPr>
              <a:xfrm>
                <a:off x="5668618" y="961215"/>
                <a:ext cx="5551998" cy="3055195"/>
              </a:xfrm>
              <a:prstGeom prst="rect">
                <a:avLst/>
              </a:prstGeom>
              <a:blipFill>
                <a:blip r:embed="rId3"/>
                <a:stretch>
                  <a:fillRect l="-65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4C9DD2E-7A9F-2A47-E892-7C8E1F6CEF44}"/>
              </a:ext>
            </a:extLst>
          </p:cNvPr>
          <p:cNvPicPr>
            <a:picLocks noChangeAspect="1"/>
          </p:cNvPicPr>
          <p:nvPr/>
        </p:nvPicPr>
        <p:blipFill>
          <a:blip r:embed="rId4"/>
          <a:stretch>
            <a:fillRect/>
          </a:stretch>
        </p:blipFill>
        <p:spPr>
          <a:xfrm>
            <a:off x="0" y="1750848"/>
            <a:ext cx="5759377" cy="3180440"/>
          </a:xfrm>
          <a:prstGeom prst="rect">
            <a:avLst/>
          </a:prstGeom>
        </p:spPr>
      </p:pic>
      <p:grpSp>
        <p:nvGrpSpPr>
          <p:cNvPr id="11" name="Group 10">
            <a:extLst>
              <a:ext uri="{FF2B5EF4-FFF2-40B4-BE49-F238E27FC236}">
                <a16:creationId xmlns:a16="http://schemas.microsoft.com/office/drawing/2014/main" id="{A5F51527-A95B-0592-3064-AABF332CAB66}"/>
              </a:ext>
            </a:extLst>
          </p:cNvPr>
          <p:cNvGrpSpPr/>
          <p:nvPr/>
        </p:nvGrpSpPr>
        <p:grpSpPr>
          <a:xfrm>
            <a:off x="5537220" y="4470534"/>
            <a:ext cx="6472257" cy="1562517"/>
            <a:chOff x="5537220" y="4470534"/>
            <a:chExt cx="6472257" cy="1562517"/>
          </a:xfrm>
        </p:grpSpPr>
        <p:grpSp>
          <p:nvGrpSpPr>
            <p:cNvPr id="9" name="Group 8">
              <a:extLst>
                <a:ext uri="{FF2B5EF4-FFF2-40B4-BE49-F238E27FC236}">
                  <a16:creationId xmlns:a16="http://schemas.microsoft.com/office/drawing/2014/main" id="{1E3C7DA8-278D-D81D-90B6-EC96AECC68EB}"/>
                </a:ext>
              </a:extLst>
            </p:cNvPr>
            <p:cNvGrpSpPr/>
            <p:nvPr/>
          </p:nvGrpSpPr>
          <p:grpSpPr>
            <a:xfrm>
              <a:off x="5537220" y="4470534"/>
              <a:ext cx="6472257" cy="1562517"/>
              <a:chOff x="5515733" y="4447272"/>
              <a:chExt cx="6570250" cy="1615598"/>
            </a:xfrm>
          </p:grpSpPr>
          <p:pic>
            <p:nvPicPr>
              <p:cNvPr id="7" name="Picture 6">
                <a:extLst>
                  <a:ext uri="{FF2B5EF4-FFF2-40B4-BE49-F238E27FC236}">
                    <a16:creationId xmlns:a16="http://schemas.microsoft.com/office/drawing/2014/main" id="{110B9F46-ACE9-22B4-7FC4-4F4EF6558D44}"/>
                  </a:ext>
                </a:extLst>
              </p:cNvPr>
              <p:cNvPicPr>
                <a:picLocks noChangeAspect="1"/>
              </p:cNvPicPr>
              <p:nvPr/>
            </p:nvPicPr>
            <p:blipFill rotWithShape="1">
              <a:blip r:embed="rId5"/>
              <a:srcRect l="31257" t="46182" r="31425" b="-1"/>
              <a:stretch/>
            </p:blipFill>
            <p:spPr>
              <a:xfrm>
                <a:off x="7280275" y="5018206"/>
                <a:ext cx="2863027" cy="924419"/>
              </a:xfrm>
              <a:prstGeom prst="rect">
                <a:avLst/>
              </a:prstGeom>
            </p:spPr>
          </p:pic>
          <p:sp>
            <p:nvSpPr>
              <p:cNvPr id="8" name="Rectangle 7">
                <a:extLst>
                  <a:ext uri="{FF2B5EF4-FFF2-40B4-BE49-F238E27FC236}">
                    <a16:creationId xmlns:a16="http://schemas.microsoft.com/office/drawing/2014/main" id="{70DFE308-2256-D6CC-119F-1847096C35E2}"/>
                  </a:ext>
                </a:extLst>
              </p:cNvPr>
              <p:cNvSpPr/>
              <p:nvPr/>
            </p:nvSpPr>
            <p:spPr>
              <a:xfrm>
                <a:off x="5515733" y="4447272"/>
                <a:ext cx="6570250" cy="1615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881DF6FC-F78B-628B-9EFA-D8B6ADFD7807}"/>
                </a:ext>
              </a:extLst>
            </p:cNvPr>
            <p:cNvSpPr txBox="1"/>
            <p:nvPr/>
          </p:nvSpPr>
          <p:spPr>
            <a:xfrm>
              <a:off x="5537221" y="4561956"/>
              <a:ext cx="6240650" cy="646331"/>
            </a:xfrm>
            <a:prstGeom prst="rect">
              <a:avLst/>
            </a:prstGeom>
            <a:noFill/>
          </p:spPr>
          <p:txBody>
            <a:bodyPr wrap="square" rtlCol="0">
              <a:spAutoFit/>
            </a:bodyPr>
            <a:lstStyle/>
            <a:p>
              <a:r>
                <a:rPr lang="vi-VN"/>
                <a:t>Ta có thể thấy đây là tương tự phương trình chuyển động cơ học: </a:t>
              </a:r>
              <a:endParaRPr lang="en-US"/>
            </a:p>
          </p:txBody>
        </p:sp>
      </p:grpSp>
    </p:spTree>
    <p:extLst>
      <p:ext uri="{BB962C8B-B14F-4D97-AF65-F5344CB8AC3E}">
        <p14:creationId xmlns:p14="http://schemas.microsoft.com/office/powerpoint/2010/main" val="286000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Dự đoán (Predict)</a:t>
            </a:r>
            <a:endParaRPr lang="en-US" dirty="0"/>
          </a:p>
        </p:txBody>
      </p:sp>
      <p:pic>
        <p:nvPicPr>
          <p:cNvPr id="9" name="Picture 8">
            <a:extLst>
              <a:ext uri="{FF2B5EF4-FFF2-40B4-BE49-F238E27FC236}">
                <a16:creationId xmlns:a16="http://schemas.microsoft.com/office/drawing/2014/main" id="{B974871F-8914-18FA-F5E9-31BAC2880DFA}"/>
              </a:ext>
            </a:extLst>
          </p:cNvPr>
          <p:cNvPicPr>
            <a:picLocks noChangeAspect="1"/>
          </p:cNvPicPr>
          <p:nvPr/>
        </p:nvPicPr>
        <p:blipFill>
          <a:blip r:embed="rId3"/>
          <a:stretch>
            <a:fillRect/>
          </a:stretch>
        </p:blipFill>
        <p:spPr>
          <a:xfrm>
            <a:off x="0" y="1464372"/>
            <a:ext cx="5797586" cy="4022028"/>
          </a:xfrm>
          <a:prstGeom prst="rect">
            <a:avLst/>
          </a:prstGeom>
        </p:spPr>
      </p:pic>
      <p:pic>
        <p:nvPicPr>
          <p:cNvPr id="8" name="Picture 7">
            <a:extLst>
              <a:ext uri="{FF2B5EF4-FFF2-40B4-BE49-F238E27FC236}">
                <a16:creationId xmlns:a16="http://schemas.microsoft.com/office/drawing/2014/main" id="{EF82E3B7-49AF-D78F-9026-499559FA30C0}"/>
              </a:ext>
            </a:extLst>
          </p:cNvPr>
          <p:cNvPicPr>
            <a:picLocks noChangeAspect="1"/>
          </p:cNvPicPr>
          <p:nvPr/>
        </p:nvPicPr>
        <p:blipFill>
          <a:blip r:embed="rId4"/>
          <a:stretch>
            <a:fillRect/>
          </a:stretch>
        </p:blipFill>
        <p:spPr>
          <a:xfrm>
            <a:off x="5738487" y="2180730"/>
            <a:ext cx="6337852" cy="3536677"/>
          </a:xfrm>
          <a:prstGeom prst="rect">
            <a:avLst/>
          </a:prstGeom>
        </p:spPr>
      </p:pic>
      <p:sp>
        <p:nvSpPr>
          <p:cNvPr id="10" name="Rectangle 9">
            <a:hlinkClick r:id="rId5" action="ppaction://hlinksldjump"/>
            <a:extLst>
              <a:ext uri="{FF2B5EF4-FFF2-40B4-BE49-F238E27FC236}">
                <a16:creationId xmlns:a16="http://schemas.microsoft.com/office/drawing/2014/main" id="{AEA20B01-9D02-C286-8F01-51BE00B3833D}"/>
              </a:ext>
            </a:extLst>
          </p:cNvPr>
          <p:cNvSpPr/>
          <p:nvPr/>
        </p:nvSpPr>
        <p:spPr>
          <a:xfrm>
            <a:off x="11253668" y="6133931"/>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1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Ước tính (Estimate)</a:t>
            </a:r>
            <a:endParaRPr lang="en-US" dirty="0"/>
          </a:p>
        </p:txBody>
      </p:sp>
      <p:pic>
        <p:nvPicPr>
          <p:cNvPr id="12" name="Picture 11">
            <a:extLst>
              <a:ext uri="{FF2B5EF4-FFF2-40B4-BE49-F238E27FC236}">
                <a16:creationId xmlns:a16="http://schemas.microsoft.com/office/drawing/2014/main" id="{97FD582A-F057-0FE3-A28A-AA2AB6FB9E48}"/>
              </a:ext>
            </a:extLst>
          </p:cNvPr>
          <p:cNvPicPr>
            <a:picLocks noChangeAspect="1"/>
          </p:cNvPicPr>
          <p:nvPr/>
        </p:nvPicPr>
        <p:blipFill>
          <a:blip r:embed="rId3"/>
          <a:stretch>
            <a:fillRect/>
          </a:stretch>
        </p:blipFill>
        <p:spPr>
          <a:xfrm>
            <a:off x="3219678" y="830968"/>
            <a:ext cx="5768607" cy="5553028"/>
          </a:xfrm>
          <a:prstGeom prst="rect">
            <a:avLst/>
          </a:prstGeom>
        </p:spPr>
      </p:pic>
    </p:spTree>
    <p:extLst>
      <p:ext uri="{BB962C8B-B14F-4D97-AF65-F5344CB8AC3E}">
        <p14:creationId xmlns:p14="http://schemas.microsoft.com/office/powerpoint/2010/main" val="343417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Ước tính (Estimate)</a:t>
            </a:r>
            <a:endParaRPr lang="en-US" dirty="0"/>
          </a:p>
        </p:txBody>
      </p:sp>
      <p:pic>
        <p:nvPicPr>
          <p:cNvPr id="5" name="Picture 4">
            <a:extLst>
              <a:ext uri="{FF2B5EF4-FFF2-40B4-BE49-F238E27FC236}">
                <a16:creationId xmlns:a16="http://schemas.microsoft.com/office/drawing/2014/main" id="{575796F7-EB2D-8D84-7C25-FB2886C64BF7}"/>
              </a:ext>
            </a:extLst>
          </p:cNvPr>
          <p:cNvPicPr>
            <a:picLocks noChangeAspect="1"/>
          </p:cNvPicPr>
          <p:nvPr/>
        </p:nvPicPr>
        <p:blipFill>
          <a:blip r:embed="rId3"/>
          <a:stretch>
            <a:fillRect/>
          </a:stretch>
        </p:blipFill>
        <p:spPr>
          <a:xfrm>
            <a:off x="3483113" y="836172"/>
            <a:ext cx="4941662" cy="2284716"/>
          </a:xfrm>
          <a:prstGeom prst="rect">
            <a:avLst/>
          </a:prstGeom>
        </p:spPr>
      </p:pic>
      <p:pic>
        <p:nvPicPr>
          <p:cNvPr id="6" name="Picture 5">
            <a:extLst>
              <a:ext uri="{FF2B5EF4-FFF2-40B4-BE49-F238E27FC236}">
                <a16:creationId xmlns:a16="http://schemas.microsoft.com/office/drawing/2014/main" id="{8A1ECC84-40AA-A195-31B4-F8481668CF26}"/>
              </a:ext>
            </a:extLst>
          </p:cNvPr>
          <p:cNvPicPr>
            <a:picLocks noChangeAspect="1"/>
          </p:cNvPicPr>
          <p:nvPr/>
        </p:nvPicPr>
        <p:blipFill>
          <a:blip r:embed="rId4"/>
          <a:stretch>
            <a:fillRect/>
          </a:stretch>
        </p:blipFill>
        <p:spPr>
          <a:xfrm>
            <a:off x="3293512" y="3120888"/>
            <a:ext cx="5317088" cy="3314210"/>
          </a:xfrm>
          <a:prstGeom prst="rect">
            <a:avLst/>
          </a:prstGeom>
        </p:spPr>
      </p:pic>
    </p:spTree>
    <p:extLst>
      <p:ext uri="{BB962C8B-B14F-4D97-AF65-F5344CB8AC3E}">
        <p14:creationId xmlns:p14="http://schemas.microsoft.com/office/powerpoint/2010/main" val="186326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Ước tính (Estimate)</a:t>
            </a:r>
            <a:endParaRPr lang="en-US" dirty="0"/>
          </a:p>
        </p:txBody>
      </p:sp>
      <p:pic>
        <p:nvPicPr>
          <p:cNvPr id="7" name="Picture 6">
            <a:extLst>
              <a:ext uri="{FF2B5EF4-FFF2-40B4-BE49-F238E27FC236}">
                <a16:creationId xmlns:a16="http://schemas.microsoft.com/office/drawing/2014/main" id="{24229EF9-E429-A05B-515D-FC7621982574}"/>
              </a:ext>
            </a:extLst>
          </p:cNvPr>
          <p:cNvPicPr>
            <a:picLocks noChangeAspect="1"/>
          </p:cNvPicPr>
          <p:nvPr/>
        </p:nvPicPr>
        <p:blipFill>
          <a:blip r:embed="rId3"/>
          <a:stretch>
            <a:fillRect/>
          </a:stretch>
        </p:blipFill>
        <p:spPr>
          <a:xfrm>
            <a:off x="2261653" y="1680919"/>
            <a:ext cx="7668695" cy="3496163"/>
          </a:xfrm>
          <a:prstGeom prst="rect">
            <a:avLst/>
          </a:prstGeom>
        </p:spPr>
      </p:pic>
    </p:spTree>
    <p:extLst>
      <p:ext uri="{BB962C8B-B14F-4D97-AF65-F5344CB8AC3E}">
        <p14:creationId xmlns:p14="http://schemas.microsoft.com/office/powerpoint/2010/main" val="122389273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2186</TotalTime>
  <Words>842</Words>
  <Application>Microsoft Office PowerPoint</Application>
  <PresentationFormat>Widescreen</PresentationFormat>
  <Paragraphs>80</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 Math</vt:lpstr>
      <vt:lpstr>Lato</vt:lpstr>
      <vt:lpstr>Times New Roman</vt:lpstr>
      <vt:lpstr>Wingdings</vt:lpstr>
      <vt:lpstr>Office 2013 - 2022 Theme</vt:lpstr>
      <vt:lpstr>PowerPoint Presentation</vt:lpstr>
      <vt:lpstr>PowerPoint Presentation</vt:lpstr>
      <vt:lpstr>Tổng quan</vt:lpstr>
      <vt:lpstr>Tổng quan</vt:lpstr>
      <vt:lpstr>Dự đoán (Predict)</vt:lpstr>
      <vt:lpstr>Dự đoán (Predict)</vt:lpstr>
      <vt:lpstr>Ước tính (Estimate)</vt:lpstr>
      <vt:lpstr>Ước tính (Estimate)</vt:lpstr>
      <vt:lpstr>Ước tính (Estimate)</vt:lpstr>
      <vt:lpstr>Mô tả thuật toán</vt:lpstr>
      <vt:lpstr>Mở rộng</vt:lpstr>
      <vt:lpstr>Mở rộng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Thanh Luan 20203494</cp:lastModifiedBy>
  <cp:revision>13</cp:revision>
  <dcterms:created xsi:type="dcterms:W3CDTF">2021-05-28T04:32:29Z</dcterms:created>
  <dcterms:modified xsi:type="dcterms:W3CDTF">2024-06-22T05:24:50Z</dcterms:modified>
</cp:coreProperties>
</file>