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1"/>
  </p:notesMasterIdLst>
  <p:handoutMasterIdLst>
    <p:handoutMasterId r:id="rId12"/>
  </p:handoutMasterIdLst>
  <p:sldIdLst>
    <p:sldId id="275" r:id="rId2"/>
    <p:sldId id="257" r:id="rId3"/>
    <p:sldId id="265" r:id="rId4"/>
    <p:sldId id="280" r:id="rId5"/>
    <p:sldId id="282" r:id="rId6"/>
    <p:sldId id="281" r:id="rId7"/>
    <p:sldId id="283" r:id="rId8"/>
    <p:sldId id="266" r:id="rId9"/>
    <p:sldId id="26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A12982-D8BE-4574-93D9-20136A91EF5E}">
          <p14:sldIdLst>
            <p14:sldId id="275"/>
            <p14:sldId id="257"/>
            <p14:sldId id="265"/>
          </p14:sldIdLst>
        </p14:section>
        <p14:section name="Tổng quan" id="{659FDDD4-AA38-4581-8D60-34E6B27AFE49}">
          <p14:sldIdLst>
            <p14:sldId id="280"/>
          </p14:sldIdLst>
        </p14:section>
        <p14:section name="Giải thích thuật toán" id="{C7487CF0-20C2-493B-8869-0289A58C0581}">
          <p14:sldIdLst>
            <p14:sldId id="282"/>
            <p14:sldId id="281"/>
          </p14:sldIdLst>
        </p14:section>
        <p14:section name="Áp dụng thuật toán" id="{C34DEAB7-CE9C-4903-858A-DD51500226A1}">
          <p14:sldIdLst>
            <p14:sldId id="283"/>
            <p14:sldId id="266"/>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F3EF2-49BB-41DB-B759-4979FCA49F70}" v="2" dt="2024-06-13T10:22:1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4968" autoAdjust="0"/>
  </p:normalViewPr>
  <p:slideViewPr>
    <p:cSldViewPr snapToGrid="0">
      <p:cViewPr>
        <p:scale>
          <a:sx n="66" d="100"/>
          <a:sy n="66" d="100"/>
        </p:scale>
        <p:origin x="1910"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Thanh Luan" userId="600d64f34c8f77ee" providerId="LiveId" clId="{F5CCC38A-7E86-487C-930F-015A15E99866}"/>
    <pc:docChg chg="undo custSel addSld delSld modSld sldOrd">
      <pc:chgData name="Le Thanh Luan" userId="600d64f34c8f77ee" providerId="LiveId" clId="{F5CCC38A-7E86-487C-930F-015A15E99866}" dt="2024-06-06T07:33:33.449" v="2285" actId="1076"/>
      <pc:docMkLst>
        <pc:docMk/>
      </pc:docMkLst>
      <pc:sldChg chg="modSp mod">
        <pc:chgData name="Le Thanh Luan" userId="600d64f34c8f77ee" providerId="LiveId" clId="{F5CCC38A-7E86-487C-930F-015A15E99866}" dt="2024-05-13T13:17:31.259" v="70" actId="20577"/>
        <pc:sldMkLst>
          <pc:docMk/>
          <pc:sldMk cId="743172911" sldId="257"/>
        </pc:sldMkLst>
        <pc:spChg chg="mod">
          <ac:chgData name="Le Thanh Luan" userId="600d64f34c8f77ee" providerId="LiveId" clId="{F5CCC38A-7E86-487C-930F-015A15E99866}" dt="2024-05-13T13:17:19.698" v="35" actId="20577"/>
          <ac:spMkLst>
            <pc:docMk/>
            <pc:sldMk cId="743172911" sldId="257"/>
            <ac:spMk id="11" creationId="{FF8BDF70-CFA6-4031-86B7-31F910D8115D}"/>
          </ac:spMkLst>
        </pc:spChg>
        <pc:spChg chg="mod">
          <ac:chgData name="Le Thanh Luan" userId="600d64f34c8f77ee" providerId="LiveId" clId="{F5CCC38A-7E86-487C-930F-015A15E99866}" dt="2024-05-13T13:17:31.259" v="70" actId="20577"/>
          <ac:spMkLst>
            <pc:docMk/>
            <pc:sldMk cId="743172911" sldId="257"/>
            <ac:spMk id="12" creationId="{A4ACF486-B7D8-4A5A-B633-83527A2F99E2}"/>
          </ac:spMkLst>
        </pc:spChg>
      </pc:sldChg>
      <pc:sldChg chg="addSp delSp modSp del mod">
        <pc:chgData name="Le Thanh Luan" userId="600d64f34c8f77ee" providerId="LiveId" clId="{F5CCC38A-7E86-487C-930F-015A15E99866}" dt="2024-06-01T01:21:24.349" v="730" actId="47"/>
        <pc:sldMkLst>
          <pc:docMk/>
          <pc:sldMk cId="64084651" sldId="261"/>
        </pc:sldMkLst>
        <pc:spChg chg="mod">
          <ac:chgData name="Le Thanh Luan" userId="600d64f34c8f77ee" providerId="LiveId" clId="{F5CCC38A-7E86-487C-930F-015A15E99866}" dt="2024-05-13T13:18:41.096" v="213" actId="20577"/>
          <ac:spMkLst>
            <pc:docMk/>
            <pc:sldMk cId="64084651" sldId="261"/>
            <ac:spMk id="2" creationId="{4FB6CB3A-046A-4C56-A02D-DBF672421CAF}"/>
          </ac:spMkLst>
        </pc:spChg>
        <pc:spChg chg="del">
          <ac:chgData name="Le Thanh Luan" userId="600d64f34c8f77ee" providerId="LiveId" clId="{F5CCC38A-7E86-487C-930F-015A15E99866}" dt="2024-05-13T13:18:43.858" v="214" actId="478"/>
          <ac:spMkLst>
            <pc:docMk/>
            <pc:sldMk cId="64084651" sldId="261"/>
            <ac:spMk id="3" creationId="{C8196C5E-7B93-4E81-B617-CD97C06D6032}"/>
          </ac:spMkLst>
        </pc:spChg>
        <pc:spChg chg="del">
          <ac:chgData name="Le Thanh Luan" userId="600d64f34c8f77ee" providerId="LiveId" clId="{F5CCC38A-7E86-487C-930F-015A15E99866}" dt="2024-05-13T13:18:44.710" v="215" actId="478"/>
          <ac:spMkLst>
            <pc:docMk/>
            <pc:sldMk cId="64084651" sldId="261"/>
            <ac:spMk id="4" creationId="{377CB842-AD15-4F5A-8EF5-EBD6CE5F54A3}"/>
          </ac:spMkLst>
        </pc:spChg>
        <pc:spChg chg="add mod">
          <ac:chgData name="Le Thanh Luan" userId="600d64f34c8f77ee" providerId="LiveId" clId="{F5CCC38A-7E86-487C-930F-015A15E99866}" dt="2024-05-13T13:52:22.307" v="454" actId="1076"/>
          <ac:spMkLst>
            <pc:docMk/>
            <pc:sldMk cId="64084651" sldId="261"/>
            <ac:spMk id="6" creationId="{ED215D71-5BC6-1A44-22EC-37EBC7B8187E}"/>
          </ac:spMkLst>
        </pc:spChg>
      </pc:sldChg>
      <pc:sldChg chg="addSp delSp modSp mod">
        <pc:chgData name="Le Thanh Luan" userId="600d64f34c8f77ee" providerId="LiveId" clId="{F5CCC38A-7E86-487C-930F-015A15E99866}" dt="2024-06-01T06:44:35.970" v="2151" actId="20577"/>
        <pc:sldMkLst>
          <pc:docMk/>
          <pc:sldMk cId="292364014" sldId="265"/>
        </pc:sldMkLst>
        <pc:spChg chg="mod">
          <ac:chgData name="Le Thanh Luan" userId="600d64f34c8f77ee" providerId="LiveId" clId="{F5CCC38A-7E86-487C-930F-015A15E99866}" dt="2024-05-13T13:17:38.200" v="83" actId="20577"/>
          <ac:spMkLst>
            <pc:docMk/>
            <pc:sldMk cId="292364014" sldId="265"/>
            <ac:spMk id="3" creationId="{9EF27CAA-32BA-4E6B-B8C0-1A481E08E81D}"/>
          </ac:spMkLst>
        </pc:spChg>
        <pc:spChg chg="del">
          <ac:chgData name="Le Thanh Luan" userId="600d64f34c8f77ee" providerId="LiveId" clId="{F5CCC38A-7E86-487C-930F-015A15E99866}" dt="2024-05-13T13:17:39.657" v="84" actId="478"/>
          <ac:spMkLst>
            <pc:docMk/>
            <pc:sldMk cId="292364014" sldId="265"/>
            <ac:spMk id="4" creationId="{59563378-38F8-4CB3-AF99-2C56FCF55404}"/>
          </ac:spMkLst>
        </pc:spChg>
        <pc:spChg chg="add mod">
          <ac:chgData name="Le Thanh Luan" userId="600d64f34c8f77ee" providerId="LiveId" clId="{F5CCC38A-7E86-487C-930F-015A15E99866}" dt="2024-06-01T06:44:35.970" v="2151" actId="20577"/>
          <ac:spMkLst>
            <pc:docMk/>
            <pc:sldMk cId="292364014" sldId="265"/>
            <ac:spMk id="5" creationId="{307A2E5D-6F0D-77F1-E002-3B0A61968C16}"/>
          </ac:spMkLst>
        </pc:spChg>
      </pc:sldChg>
      <pc:sldChg chg="addSp delSp modSp mod modNotesTx">
        <pc:chgData name="Le Thanh Luan" userId="600d64f34c8f77ee" providerId="LiveId" clId="{F5CCC38A-7E86-487C-930F-015A15E99866}" dt="2024-06-01T06:42:22.657" v="2067" actId="1076"/>
        <pc:sldMkLst>
          <pc:docMk/>
          <pc:sldMk cId="2751358436" sldId="266"/>
        </pc:sldMkLst>
        <pc:spChg chg="mod">
          <ac:chgData name="Le Thanh Luan" userId="600d64f34c8f77ee" providerId="LiveId" clId="{F5CCC38A-7E86-487C-930F-015A15E99866}" dt="2024-05-24T16:19:10" v="484" actId="20577"/>
          <ac:spMkLst>
            <pc:docMk/>
            <pc:sldMk cId="2751358436" sldId="266"/>
            <ac:spMk id="3" creationId="{F39C6F49-1887-4BE4-A583-FB79B8A22935}"/>
          </ac:spMkLst>
        </pc:spChg>
        <pc:spChg chg="mod">
          <ac:chgData name="Le Thanh Luan" userId="600d64f34c8f77ee" providerId="LiveId" clId="{F5CCC38A-7E86-487C-930F-015A15E99866}" dt="2024-06-01T06:42:22.657" v="2067" actId="1076"/>
          <ac:spMkLst>
            <pc:docMk/>
            <pc:sldMk cId="2751358436" sldId="266"/>
            <ac:spMk id="4" creationId="{BC311219-8684-45FC-A126-E067924AC7F7}"/>
          </ac:spMkLst>
        </pc:spChg>
        <pc:spChg chg="add mod">
          <ac:chgData name="Le Thanh Luan" userId="600d64f34c8f77ee" providerId="LiveId" clId="{F5CCC38A-7E86-487C-930F-015A15E99866}" dt="2024-06-01T06:08:40.059" v="1043" actId="164"/>
          <ac:spMkLst>
            <pc:docMk/>
            <pc:sldMk cId="2751358436" sldId="266"/>
            <ac:spMk id="5" creationId="{1A2B1F75-FDA3-9CD1-7D69-97E40BA51E8A}"/>
          </ac:spMkLst>
        </pc:spChg>
        <pc:spChg chg="add mod">
          <ac:chgData name="Le Thanh Luan" userId="600d64f34c8f77ee" providerId="LiveId" clId="{F5CCC38A-7E86-487C-930F-015A15E99866}" dt="2024-06-01T06:08:40.059" v="1043" actId="164"/>
          <ac:spMkLst>
            <pc:docMk/>
            <pc:sldMk cId="2751358436" sldId="266"/>
            <ac:spMk id="6" creationId="{CF9C6128-49B3-8F2A-2525-E2623CEB59AC}"/>
          </ac:spMkLst>
        </pc:spChg>
        <pc:spChg chg="add mod">
          <ac:chgData name="Le Thanh Luan" userId="600d64f34c8f77ee" providerId="LiveId" clId="{F5CCC38A-7E86-487C-930F-015A15E99866}" dt="2024-06-01T06:08:51.341" v="1047" actId="164"/>
          <ac:spMkLst>
            <pc:docMk/>
            <pc:sldMk cId="2751358436" sldId="266"/>
            <ac:spMk id="7" creationId="{9F096128-67D7-FE4E-C440-71585ED7DD0B}"/>
          </ac:spMkLst>
        </pc:spChg>
        <pc:spChg chg="add mod">
          <ac:chgData name="Le Thanh Luan" userId="600d64f34c8f77ee" providerId="LiveId" clId="{F5CCC38A-7E86-487C-930F-015A15E99866}" dt="2024-06-01T06:08:51.341" v="1047" actId="164"/>
          <ac:spMkLst>
            <pc:docMk/>
            <pc:sldMk cId="2751358436" sldId="266"/>
            <ac:spMk id="8" creationId="{0137FE70-1516-B4DF-0B12-B1F1DF757C8E}"/>
          </ac:spMkLst>
        </pc:spChg>
        <pc:spChg chg="add mod">
          <ac:chgData name="Le Thanh Luan" userId="600d64f34c8f77ee" providerId="LiveId" clId="{F5CCC38A-7E86-487C-930F-015A15E99866}" dt="2024-06-01T05:51:22.683" v="930"/>
          <ac:spMkLst>
            <pc:docMk/>
            <pc:sldMk cId="2751358436" sldId="266"/>
            <ac:spMk id="9" creationId="{BCEDE05F-E823-8FBD-5824-BAB1A4A3B001}"/>
          </ac:spMkLst>
        </pc:spChg>
        <pc:spChg chg="add del mod">
          <ac:chgData name="Le Thanh Luan" userId="600d64f34c8f77ee" providerId="LiveId" clId="{F5CCC38A-7E86-487C-930F-015A15E99866}" dt="2024-06-01T06:38:38.427" v="2013" actId="478"/>
          <ac:spMkLst>
            <pc:docMk/>
            <pc:sldMk cId="2751358436" sldId="266"/>
            <ac:spMk id="10" creationId="{F62522C8-18DF-A261-5C5E-3185FDDB4B5D}"/>
          </ac:spMkLst>
        </pc:spChg>
        <pc:spChg chg="add del mod">
          <ac:chgData name="Le Thanh Luan" userId="600d64f34c8f77ee" providerId="LiveId" clId="{F5CCC38A-7E86-487C-930F-015A15E99866}" dt="2024-06-01T06:38:38.427" v="2013" actId="478"/>
          <ac:spMkLst>
            <pc:docMk/>
            <pc:sldMk cId="2751358436" sldId="266"/>
            <ac:spMk id="11" creationId="{64A523ED-E199-0F96-158F-B3A2491C74D2}"/>
          </ac:spMkLst>
        </pc:spChg>
        <pc:spChg chg="add del mod">
          <ac:chgData name="Le Thanh Luan" userId="600d64f34c8f77ee" providerId="LiveId" clId="{F5CCC38A-7E86-487C-930F-015A15E99866}" dt="2024-06-01T06:38:40.917" v="2014" actId="478"/>
          <ac:spMkLst>
            <pc:docMk/>
            <pc:sldMk cId="2751358436" sldId="266"/>
            <ac:spMk id="14" creationId="{D4CD6447-D31F-8BA1-7775-93D5BDBE7925}"/>
          </ac:spMkLst>
        </pc:spChg>
        <pc:spChg chg="add del mod">
          <ac:chgData name="Le Thanh Luan" userId="600d64f34c8f77ee" providerId="LiveId" clId="{F5CCC38A-7E86-487C-930F-015A15E99866}" dt="2024-06-01T06:38:38.427" v="2013" actId="478"/>
          <ac:spMkLst>
            <pc:docMk/>
            <pc:sldMk cId="2751358436" sldId="266"/>
            <ac:spMk id="23" creationId="{64B10314-44D5-DB3F-5640-0340A9EE8852}"/>
          </ac:spMkLst>
        </pc:spChg>
        <pc:spChg chg="add mod">
          <ac:chgData name="Le Thanh Luan" userId="600d64f34c8f77ee" providerId="LiveId" clId="{F5CCC38A-7E86-487C-930F-015A15E99866}" dt="2024-06-01T06:37:52.209" v="2002" actId="164"/>
          <ac:spMkLst>
            <pc:docMk/>
            <pc:sldMk cId="2751358436" sldId="266"/>
            <ac:spMk id="32" creationId="{DA02A0F1-3B6C-9FBB-7C34-5077C86917AF}"/>
          </ac:spMkLst>
        </pc:spChg>
        <pc:spChg chg="add del mod">
          <ac:chgData name="Le Thanh Luan" userId="600d64f34c8f77ee" providerId="LiveId" clId="{F5CCC38A-7E86-487C-930F-015A15E99866}" dt="2024-06-01T06:42:18.161" v="2066" actId="478"/>
          <ac:spMkLst>
            <pc:docMk/>
            <pc:sldMk cId="2751358436" sldId="266"/>
            <ac:spMk id="35" creationId="{366A2A9F-3221-906D-07BB-A103E1ED7D2B}"/>
          </ac:spMkLst>
        </pc:spChg>
        <pc:spChg chg="mod">
          <ac:chgData name="Le Thanh Luan" userId="600d64f34c8f77ee" providerId="LiveId" clId="{F5CCC38A-7E86-487C-930F-015A15E99866}" dt="2024-06-01T06:37:47.661" v="2001" actId="571"/>
          <ac:spMkLst>
            <pc:docMk/>
            <pc:sldMk cId="2751358436" sldId="266"/>
            <ac:spMk id="37" creationId="{7B0FB80A-DBF7-B8F8-9CF1-FC8FA6429593}"/>
          </ac:spMkLst>
        </pc:spChg>
        <pc:spChg chg="mod">
          <ac:chgData name="Le Thanh Luan" userId="600d64f34c8f77ee" providerId="LiveId" clId="{F5CCC38A-7E86-487C-930F-015A15E99866}" dt="2024-06-01T06:37:47.661" v="2001" actId="571"/>
          <ac:spMkLst>
            <pc:docMk/>
            <pc:sldMk cId="2751358436" sldId="266"/>
            <ac:spMk id="38" creationId="{46936FBC-6E04-0B80-D3C5-A4D94BF99D98}"/>
          </ac:spMkLst>
        </pc:spChg>
        <pc:spChg chg="add mod">
          <ac:chgData name="Le Thanh Luan" userId="600d64f34c8f77ee" providerId="LiveId" clId="{F5CCC38A-7E86-487C-930F-015A15E99866}" dt="2024-06-01T06:37:52.209" v="2002" actId="164"/>
          <ac:spMkLst>
            <pc:docMk/>
            <pc:sldMk cId="2751358436" sldId="266"/>
            <ac:spMk id="42" creationId="{DB3402EC-4759-FBC1-5968-F5977048765E}"/>
          </ac:spMkLst>
        </pc:spChg>
        <pc:grpChg chg="add del mod">
          <ac:chgData name="Le Thanh Luan" userId="600d64f34c8f77ee" providerId="LiveId" clId="{F5CCC38A-7E86-487C-930F-015A15E99866}" dt="2024-06-01T06:37:52.209" v="2002" actId="164"/>
          <ac:grpSpMkLst>
            <pc:docMk/>
            <pc:sldMk cId="2751358436" sldId="266"/>
            <ac:grpSpMk id="12" creationId="{93C87483-8E94-7EFD-49BE-1C244565D1C8}"/>
          </ac:grpSpMkLst>
        </pc:grpChg>
        <pc:grpChg chg="add del mod">
          <ac:chgData name="Le Thanh Luan" userId="600d64f34c8f77ee" providerId="LiveId" clId="{F5CCC38A-7E86-487C-930F-015A15E99866}" dt="2024-06-01T06:38:08.882" v="2005" actId="164"/>
          <ac:grpSpMkLst>
            <pc:docMk/>
            <pc:sldMk cId="2751358436" sldId="266"/>
            <ac:grpSpMk id="13" creationId="{2C2FC859-868A-ECEA-BF5B-EF2FBE0803F3}"/>
          </ac:grpSpMkLst>
        </pc:grpChg>
        <pc:grpChg chg="add mod">
          <ac:chgData name="Le Thanh Luan" userId="600d64f34c8f77ee" providerId="LiveId" clId="{F5CCC38A-7E86-487C-930F-015A15E99866}" dt="2024-06-01T06:37:52.209" v="2002" actId="164"/>
          <ac:grpSpMkLst>
            <pc:docMk/>
            <pc:sldMk cId="2751358436" sldId="266"/>
            <ac:grpSpMk id="36" creationId="{67F1840D-5EB5-5976-BBBF-B34D681C63A7}"/>
          </ac:grpSpMkLst>
        </pc:grpChg>
        <pc:grpChg chg="add mod">
          <ac:chgData name="Le Thanh Luan" userId="600d64f34c8f77ee" providerId="LiveId" clId="{F5CCC38A-7E86-487C-930F-015A15E99866}" dt="2024-06-01T06:38:08.882" v="2005" actId="164"/>
          <ac:grpSpMkLst>
            <pc:docMk/>
            <pc:sldMk cId="2751358436" sldId="266"/>
            <ac:grpSpMk id="43" creationId="{88C130FE-4E78-E5D1-ECE4-2845F993A2DC}"/>
          </ac:grpSpMkLst>
        </pc:grpChg>
        <pc:grpChg chg="add del mod">
          <ac:chgData name="Le Thanh Luan" userId="600d64f34c8f77ee" providerId="LiveId" clId="{F5CCC38A-7E86-487C-930F-015A15E99866}" dt="2024-06-01T06:38:50.602" v="2016" actId="478"/>
          <ac:grpSpMkLst>
            <pc:docMk/>
            <pc:sldMk cId="2751358436" sldId="266"/>
            <ac:grpSpMk id="44" creationId="{5C720935-1678-9379-89C8-1253266CBE0A}"/>
          </ac:grpSpMkLst>
        </pc:grpChg>
        <pc:picChg chg="add del mod">
          <ac:chgData name="Le Thanh Luan" userId="600d64f34c8f77ee" providerId="LiveId" clId="{F5CCC38A-7E86-487C-930F-015A15E99866}" dt="2024-06-01T06:38:47.824" v="2015" actId="21"/>
          <ac:picMkLst>
            <pc:docMk/>
            <pc:sldMk cId="2751358436" sldId="266"/>
            <ac:picMk id="34" creationId="{BC962677-702C-7CB5-4B23-680AA2687453}"/>
          </ac:picMkLst>
        </pc:picChg>
        <pc:cxnChg chg="add del mod">
          <ac:chgData name="Le Thanh Luan" userId="600d64f34c8f77ee" providerId="LiveId" clId="{F5CCC38A-7E86-487C-930F-015A15E99866}" dt="2024-06-01T06:12:15.774" v="1110" actId="11529"/>
          <ac:cxnSpMkLst>
            <pc:docMk/>
            <pc:sldMk cId="2751358436" sldId="266"/>
            <ac:cxnSpMk id="16" creationId="{B8655564-4866-CFEB-1223-051C49B5CBB2}"/>
          </ac:cxnSpMkLst>
        </pc:cxnChg>
        <pc:cxnChg chg="add del mod">
          <ac:chgData name="Le Thanh Luan" userId="600d64f34c8f77ee" providerId="LiveId" clId="{F5CCC38A-7E86-487C-930F-015A15E99866}" dt="2024-06-01T06:12:26.540" v="1112" actId="11529"/>
          <ac:cxnSpMkLst>
            <pc:docMk/>
            <pc:sldMk cId="2751358436" sldId="266"/>
            <ac:cxnSpMk id="19" creationId="{EB8A1F7C-13E3-8CA9-2663-BC126BAEAEEE}"/>
          </ac:cxnSpMkLst>
        </pc:cxnChg>
        <pc:cxnChg chg="add del mod">
          <ac:chgData name="Le Thanh Luan" userId="600d64f34c8f77ee" providerId="LiveId" clId="{F5CCC38A-7E86-487C-930F-015A15E99866}" dt="2024-06-01T06:38:50.602" v="2016" actId="478"/>
          <ac:cxnSpMkLst>
            <pc:docMk/>
            <pc:sldMk cId="2751358436" sldId="266"/>
            <ac:cxnSpMk id="21" creationId="{9BB0BF32-3FD4-D197-6D81-93A9073C89B2}"/>
          </ac:cxnSpMkLst>
        </pc:cxnChg>
        <pc:cxnChg chg="add del">
          <ac:chgData name="Le Thanh Luan" userId="600d64f34c8f77ee" providerId="LiveId" clId="{F5CCC38A-7E86-487C-930F-015A15E99866}" dt="2024-06-01T06:25:30.474" v="1785" actId="11529"/>
          <ac:cxnSpMkLst>
            <pc:docMk/>
            <pc:sldMk cId="2751358436" sldId="266"/>
            <ac:cxnSpMk id="25" creationId="{F328D711-AA5E-5783-D916-F8F49CFB8D10}"/>
          </ac:cxnSpMkLst>
        </pc:cxnChg>
        <pc:cxnChg chg="add del mod">
          <ac:chgData name="Le Thanh Luan" userId="600d64f34c8f77ee" providerId="LiveId" clId="{F5CCC38A-7E86-487C-930F-015A15E99866}" dt="2024-06-01T06:38:50.602" v="2016" actId="478"/>
          <ac:cxnSpMkLst>
            <pc:docMk/>
            <pc:sldMk cId="2751358436" sldId="266"/>
            <ac:cxnSpMk id="27" creationId="{98B85E89-BB3B-D815-4D7D-EFAFA32E062C}"/>
          </ac:cxnSpMkLst>
        </pc:cxnChg>
        <pc:cxnChg chg="add del mod">
          <ac:chgData name="Le Thanh Luan" userId="600d64f34c8f77ee" providerId="LiveId" clId="{F5CCC38A-7E86-487C-930F-015A15E99866}" dt="2024-06-01T06:38:50.602" v="2016" actId="478"/>
          <ac:cxnSpMkLst>
            <pc:docMk/>
            <pc:sldMk cId="2751358436" sldId="266"/>
            <ac:cxnSpMk id="28" creationId="{9327A313-E26F-B2CF-1135-A57737FB51FF}"/>
          </ac:cxnSpMkLst>
        </pc:cxnChg>
        <pc:cxnChg chg="add mod">
          <ac:chgData name="Le Thanh Luan" userId="600d64f34c8f77ee" providerId="LiveId" clId="{F5CCC38A-7E86-487C-930F-015A15E99866}" dt="2024-06-01T06:38:50.602" v="2016" actId="478"/>
          <ac:cxnSpMkLst>
            <pc:docMk/>
            <pc:sldMk cId="2751358436" sldId="266"/>
            <ac:cxnSpMk id="39" creationId="{301DCB5C-0BAF-EBB6-2020-7BC9E968FD5C}"/>
          </ac:cxnSpMkLst>
        </pc:cxnChg>
        <pc:cxnChg chg="add mod">
          <ac:chgData name="Le Thanh Luan" userId="600d64f34c8f77ee" providerId="LiveId" clId="{F5CCC38A-7E86-487C-930F-015A15E99866}" dt="2024-06-01T06:38:50.602" v="2016" actId="478"/>
          <ac:cxnSpMkLst>
            <pc:docMk/>
            <pc:sldMk cId="2751358436" sldId="266"/>
            <ac:cxnSpMk id="40" creationId="{2C9745F4-9CDD-51E2-6525-3160DA03C1EB}"/>
          </ac:cxnSpMkLst>
        </pc:cxnChg>
        <pc:cxnChg chg="add mod">
          <ac:chgData name="Le Thanh Luan" userId="600d64f34c8f77ee" providerId="LiveId" clId="{F5CCC38A-7E86-487C-930F-015A15E99866}" dt="2024-06-01T06:37:52.209" v="2002" actId="164"/>
          <ac:cxnSpMkLst>
            <pc:docMk/>
            <pc:sldMk cId="2751358436" sldId="266"/>
            <ac:cxnSpMk id="41" creationId="{3472EE79-D30C-5986-D70F-78AFD33BB2A7}"/>
          </ac:cxnSpMkLst>
        </pc:cxnChg>
      </pc:sldChg>
      <pc:sldChg chg="del">
        <pc:chgData name="Le Thanh Luan" userId="600d64f34c8f77ee" providerId="LiveId" clId="{F5CCC38A-7E86-487C-930F-015A15E99866}" dt="2024-06-01T06:42:03.325" v="2062" actId="47"/>
        <pc:sldMkLst>
          <pc:docMk/>
          <pc:sldMk cId="3194012731" sldId="267"/>
        </pc:sldMkLst>
      </pc:sldChg>
      <pc:sldChg chg="delSp del mod">
        <pc:chgData name="Le Thanh Luan" userId="600d64f34c8f77ee" providerId="LiveId" clId="{F5CCC38A-7E86-487C-930F-015A15E99866}" dt="2024-06-01T01:21:41.542" v="733" actId="47"/>
        <pc:sldMkLst>
          <pc:docMk/>
          <pc:sldMk cId="1341840600" sldId="270"/>
        </pc:sldMkLst>
        <pc:spChg chg="del">
          <ac:chgData name="Le Thanh Luan" userId="600d64f34c8f77ee" providerId="LiveId" clId="{F5CCC38A-7E86-487C-930F-015A15E99866}" dt="2024-06-01T01:21:34.218" v="731" actId="478"/>
          <ac:spMkLst>
            <pc:docMk/>
            <pc:sldMk cId="1341840600" sldId="270"/>
            <ac:spMk id="5" creationId="{5131D202-5F2A-ABF7-24FC-3F311F569FC5}"/>
          </ac:spMkLst>
        </pc:spChg>
      </pc:sldChg>
      <pc:sldChg chg="del">
        <pc:chgData name="Le Thanh Luan" userId="600d64f34c8f77ee" providerId="LiveId" clId="{F5CCC38A-7E86-487C-930F-015A15E99866}" dt="2024-06-01T06:41:59.631" v="2058" actId="47"/>
        <pc:sldMkLst>
          <pc:docMk/>
          <pc:sldMk cId="3651498809" sldId="271"/>
        </pc:sldMkLst>
      </pc:sldChg>
      <pc:sldChg chg="del">
        <pc:chgData name="Le Thanh Luan" userId="600d64f34c8f77ee" providerId="LiveId" clId="{F5CCC38A-7E86-487C-930F-015A15E99866}" dt="2024-06-01T06:42:00.587" v="2059" actId="47"/>
        <pc:sldMkLst>
          <pc:docMk/>
          <pc:sldMk cId="644728685" sldId="272"/>
        </pc:sldMkLst>
      </pc:sldChg>
      <pc:sldChg chg="del">
        <pc:chgData name="Le Thanh Luan" userId="600d64f34c8f77ee" providerId="LiveId" clId="{F5CCC38A-7E86-487C-930F-015A15E99866}" dt="2024-06-01T06:42:01.352" v="2060" actId="47"/>
        <pc:sldMkLst>
          <pc:docMk/>
          <pc:sldMk cId="2581069546" sldId="273"/>
        </pc:sldMkLst>
      </pc:sldChg>
      <pc:sldChg chg="del">
        <pc:chgData name="Le Thanh Luan" userId="600d64f34c8f77ee" providerId="LiveId" clId="{F5CCC38A-7E86-487C-930F-015A15E99866}" dt="2024-06-01T06:42:02.175" v="2061" actId="47"/>
        <pc:sldMkLst>
          <pc:docMk/>
          <pc:sldMk cId="1130957413" sldId="274"/>
        </pc:sldMkLst>
      </pc:sldChg>
      <pc:sldChg chg="del">
        <pc:chgData name="Le Thanh Luan" userId="600d64f34c8f77ee" providerId="LiveId" clId="{F5CCC38A-7E86-487C-930F-015A15E99866}" dt="2024-06-01T06:46:45.534" v="2168" actId="47"/>
        <pc:sldMkLst>
          <pc:docMk/>
          <pc:sldMk cId="945003436" sldId="276"/>
        </pc:sldMkLst>
      </pc:sldChg>
      <pc:sldChg chg="addSp delSp modSp add del mod ord">
        <pc:chgData name="Le Thanh Luan" userId="600d64f34c8f77ee" providerId="LiveId" clId="{F5CCC38A-7E86-487C-930F-015A15E99866}" dt="2024-06-01T06:46:57.597" v="2171" actId="47"/>
        <pc:sldMkLst>
          <pc:docMk/>
          <pc:sldMk cId="3020830838" sldId="277"/>
        </pc:sldMkLst>
        <pc:spChg chg="mod">
          <ac:chgData name="Le Thanh Luan" userId="600d64f34c8f77ee" providerId="LiveId" clId="{F5CCC38A-7E86-487C-930F-015A15E99866}" dt="2024-06-01T01:22:02.176" v="780" actId="20577"/>
          <ac:spMkLst>
            <pc:docMk/>
            <pc:sldMk cId="3020830838" sldId="277"/>
            <ac:spMk id="3" creationId="{F39C6F49-1887-4BE4-A583-FB79B8A22935}"/>
          </ac:spMkLst>
        </pc:spChg>
        <pc:spChg chg="del">
          <ac:chgData name="Le Thanh Luan" userId="600d64f34c8f77ee" providerId="LiveId" clId="{F5CCC38A-7E86-487C-930F-015A15E99866}" dt="2024-06-01T01:22:04.581" v="781" actId="478"/>
          <ac:spMkLst>
            <pc:docMk/>
            <pc:sldMk cId="3020830838" sldId="277"/>
            <ac:spMk id="4" creationId="{BC311219-8684-45FC-A126-E067924AC7F7}"/>
          </ac:spMkLst>
        </pc:spChg>
        <pc:spChg chg="add del mod">
          <ac:chgData name="Le Thanh Luan" userId="600d64f34c8f77ee" providerId="LiveId" clId="{F5CCC38A-7E86-487C-930F-015A15E99866}" dt="2024-06-01T01:22:22.286" v="782" actId="478"/>
          <ac:spMkLst>
            <pc:docMk/>
            <pc:sldMk cId="3020830838" sldId="277"/>
            <ac:spMk id="6" creationId="{7BF52691-BD27-A89F-54F9-B0BC70C5E08D}"/>
          </ac:spMkLst>
        </pc:spChg>
        <pc:picChg chg="add del mod">
          <ac:chgData name="Le Thanh Luan" userId="600d64f34c8f77ee" providerId="LiveId" clId="{F5CCC38A-7E86-487C-930F-015A15E99866}" dt="2024-06-01T06:43:59.055" v="2068" actId="478"/>
          <ac:picMkLst>
            <pc:docMk/>
            <pc:sldMk cId="3020830838" sldId="277"/>
            <ac:picMk id="5" creationId="{3E2E5713-3CF1-A169-F54E-BCB57B16AE91}"/>
          </ac:picMkLst>
        </pc:picChg>
        <pc:picChg chg="add del mod">
          <ac:chgData name="Le Thanh Luan" userId="600d64f34c8f77ee" providerId="LiveId" clId="{F5CCC38A-7E86-487C-930F-015A15E99866}" dt="2024-06-01T06:46:16.690" v="2162" actId="21"/>
          <ac:picMkLst>
            <pc:docMk/>
            <pc:sldMk cId="3020830838" sldId="277"/>
            <ac:picMk id="7" creationId="{BC866B8B-7B24-BC23-F6C9-4DB53BA7075C}"/>
          </ac:picMkLst>
        </pc:picChg>
        <pc:picChg chg="add del mod">
          <ac:chgData name="Le Thanh Luan" userId="600d64f34c8f77ee" providerId="LiveId" clId="{F5CCC38A-7E86-487C-930F-015A15E99866}" dt="2024-06-01T06:41:12.173" v="2053" actId="478"/>
          <ac:picMkLst>
            <pc:docMk/>
            <pc:sldMk cId="3020830838" sldId="277"/>
            <ac:picMk id="8" creationId="{C6C2C619-2F9A-CAAB-CAB2-935B1ECBFCB5}"/>
          </ac:picMkLst>
        </pc:picChg>
        <pc:picChg chg="add mod">
          <ac:chgData name="Le Thanh Luan" userId="600d64f34c8f77ee" providerId="LiveId" clId="{F5CCC38A-7E86-487C-930F-015A15E99866}" dt="2024-06-01T06:44:02.877" v="2070" actId="1076"/>
          <ac:picMkLst>
            <pc:docMk/>
            <pc:sldMk cId="3020830838" sldId="277"/>
            <ac:picMk id="10" creationId="{06618C5B-E25F-A47C-03D6-44A152703572}"/>
          </ac:picMkLst>
        </pc:picChg>
      </pc:sldChg>
      <pc:sldChg chg="addSp delSp modSp add mod modNotesTx">
        <pc:chgData name="Le Thanh Luan" userId="600d64f34c8f77ee" providerId="LiveId" clId="{F5CCC38A-7E86-487C-930F-015A15E99866}" dt="2024-06-06T07:33:33.449" v="2285" actId="1076"/>
        <pc:sldMkLst>
          <pc:docMk/>
          <pc:sldMk cId="2376629047" sldId="278"/>
        </pc:sldMkLst>
        <pc:spChg chg="del">
          <ac:chgData name="Le Thanh Luan" userId="600d64f34c8f77ee" providerId="LiveId" clId="{F5CCC38A-7E86-487C-930F-015A15E99866}" dt="2024-06-06T07:33:21.604" v="2281" actId="478"/>
          <ac:spMkLst>
            <pc:docMk/>
            <pc:sldMk cId="2376629047" sldId="278"/>
            <ac:spMk id="2" creationId="{9E9CAB07-B0CD-4712-9734-2D3CBC72598C}"/>
          </ac:spMkLst>
        </pc:spChg>
        <pc:spChg chg="del mod">
          <ac:chgData name="Le Thanh Luan" userId="600d64f34c8f77ee" providerId="LiveId" clId="{F5CCC38A-7E86-487C-930F-015A15E99866}" dt="2024-06-06T07:33:21.604" v="2281" actId="478"/>
          <ac:spMkLst>
            <pc:docMk/>
            <pc:sldMk cId="2376629047" sldId="278"/>
            <ac:spMk id="3" creationId="{F39C6F49-1887-4BE4-A583-FB79B8A22935}"/>
          </ac:spMkLst>
        </pc:spChg>
        <pc:spChg chg="del mod">
          <ac:chgData name="Le Thanh Luan" userId="600d64f34c8f77ee" providerId="LiveId" clId="{F5CCC38A-7E86-487C-930F-015A15E99866}" dt="2024-06-01T06:27:15.665" v="1846" actId="478"/>
          <ac:spMkLst>
            <pc:docMk/>
            <pc:sldMk cId="2376629047" sldId="278"/>
            <ac:spMk id="4" creationId="{BC311219-8684-45FC-A126-E067924AC7F7}"/>
          </ac:spMkLst>
        </pc:spChg>
        <pc:spChg chg="del mod topLvl">
          <ac:chgData name="Le Thanh Luan" userId="600d64f34c8f77ee" providerId="LiveId" clId="{F5CCC38A-7E86-487C-930F-015A15E99866}" dt="2024-06-01T06:38:18.588" v="2008" actId="478"/>
          <ac:spMkLst>
            <pc:docMk/>
            <pc:sldMk cId="2376629047" sldId="278"/>
            <ac:spMk id="5" creationId="{1A2B1F75-FDA3-9CD1-7D69-97E40BA51E8A}"/>
          </ac:spMkLst>
        </pc:spChg>
        <pc:spChg chg="add del mod">
          <ac:chgData name="Le Thanh Luan" userId="600d64f34c8f77ee" providerId="LiveId" clId="{F5CCC38A-7E86-487C-930F-015A15E99866}" dt="2024-06-06T07:33:25.127" v="2282" actId="478"/>
          <ac:spMkLst>
            <pc:docMk/>
            <pc:sldMk cId="2376629047" sldId="278"/>
            <ac:spMk id="5" creationId="{1E0A7590-D11F-938B-A0EF-4F07FD1D356B}"/>
          </ac:spMkLst>
        </pc:spChg>
        <pc:spChg chg="add del mod topLvl">
          <ac:chgData name="Le Thanh Luan" userId="600d64f34c8f77ee" providerId="LiveId" clId="{F5CCC38A-7E86-487C-930F-015A15E99866}" dt="2024-06-01T06:38:18.588" v="2008" actId="478"/>
          <ac:spMkLst>
            <pc:docMk/>
            <pc:sldMk cId="2376629047" sldId="278"/>
            <ac:spMk id="6" creationId="{CF9C6128-49B3-8F2A-2525-E2623CEB59AC}"/>
          </ac:spMkLst>
        </pc:spChg>
        <pc:spChg chg="add del mod topLvl">
          <ac:chgData name="Le Thanh Luan" userId="600d64f34c8f77ee" providerId="LiveId" clId="{F5CCC38A-7E86-487C-930F-015A15E99866}" dt="2024-06-01T06:38:18.588" v="2008" actId="478"/>
          <ac:spMkLst>
            <pc:docMk/>
            <pc:sldMk cId="2376629047" sldId="278"/>
            <ac:spMk id="7" creationId="{9F096128-67D7-FE4E-C440-71585ED7DD0B}"/>
          </ac:spMkLst>
        </pc:spChg>
        <pc:spChg chg="del mod topLvl">
          <ac:chgData name="Le Thanh Luan" userId="600d64f34c8f77ee" providerId="LiveId" clId="{F5CCC38A-7E86-487C-930F-015A15E99866}" dt="2024-06-01T06:38:18.588" v="2008" actId="478"/>
          <ac:spMkLst>
            <pc:docMk/>
            <pc:sldMk cId="2376629047" sldId="278"/>
            <ac:spMk id="8" creationId="{0137FE70-1516-B4DF-0B12-B1F1DF757C8E}"/>
          </ac:spMkLst>
        </pc:spChg>
        <pc:spChg chg="add mod topLvl">
          <ac:chgData name="Le Thanh Luan" userId="600d64f34c8f77ee" providerId="LiveId" clId="{F5CCC38A-7E86-487C-930F-015A15E99866}" dt="2024-06-01T06:34:37.005" v="1951" actId="20577"/>
          <ac:spMkLst>
            <pc:docMk/>
            <pc:sldMk cId="2376629047" sldId="278"/>
            <ac:spMk id="9" creationId="{AC049001-BA32-EC5F-4E3F-43F447603EA4}"/>
          </ac:spMkLst>
        </pc:spChg>
        <pc:spChg chg="del mod">
          <ac:chgData name="Le Thanh Luan" userId="600d64f34c8f77ee" providerId="LiveId" clId="{F5CCC38A-7E86-487C-930F-015A15E99866}" dt="2024-06-06T07:33:21.604" v="2281" actId="478"/>
          <ac:spMkLst>
            <pc:docMk/>
            <pc:sldMk cId="2376629047" sldId="278"/>
            <ac:spMk id="10" creationId="{F62522C8-18DF-A261-5C5E-3185FDDB4B5D}"/>
          </ac:spMkLst>
        </pc:spChg>
        <pc:spChg chg="mod">
          <ac:chgData name="Le Thanh Luan" userId="600d64f34c8f77ee" providerId="LiveId" clId="{F5CCC38A-7E86-487C-930F-015A15E99866}" dt="2024-06-01T06:34:37.005" v="1951" actId="20577"/>
          <ac:spMkLst>
            <pc:docMk/>
            <pc:sldMk cId="2376629047" sldId="278"/>
            <ac:spMk id="11" creationId="{64A523ED-E199-0F96-158F-B3A2491C74D2}"/>
          </ac:spMkLst>
        </pc:spChg>
        <pc:spChg chg="mod">
          <ac:chgData name="Le Thanh Luan" userId="600d64f34c8f77ee" providerId="LiveId" clId="{F5CCC38A-7E86-487C-930F-015A15E99866}" dt="2024-06-01T06:34:41.364" v="1952" actId="20577"/>
          <ac:spMkLst>
            <pc:docMk/>
            <pc:sldMk cId="2376629047" sldId="278"/>
            <ac:spMk id="14" creationId="{D4CD6447-D31F-8BA1-7775-93D5BDBE7925}"/>
          </ac:spMkLst>
        </pc:spChg>
        <pc:spChg chg="add mod">
          <ac:chgData name="Le Thanh Luan" userId="600d64f34c8f77ee" providerId="LiveId" clId="{F5CCC38A-7E86-487C-930F-015A15E99866}" dt="2024-06-01T06:34:37.005" v="1951" actId="20577"/>
          <ac:spMkLst>
            <pc:docMk/>
            <pc:sldMk cId="2376629047" sldId="278"/>
            <ac:spMk id="15" creationId="{E5F99C32-F10B-C0E1-59E4-F615AF5D584D}"/>
          </ac:spMkLst>
        </pc:spChg>
        <pc:spChg chg="add mod">
          <ac:chgData name="Le Thanh Luan" userId="600d64f34c8f77ee" providerId="LiveId" clId="{F5CCC38A-7E86-487C-930F-015A15E99866}" dt="2024-06-01T06:34:37.005" v="1951" actId="20577"/>
          <ac:spMkLst>
            <pc:docMk/>
            <pc:sldMk cId="2376629047" sldId="278"/>
            <ac:spMk id="16" creationId="{3BD19108-6226-B6BA-A90F-FBEB272E1204}"/>
          </ac:spMkLst>
        </pc:spChg>
        <pc:spChg chg="add mod">
          <ac:chgData name="Le Thanh Luan" userId="600d64f34c8f77ee" providerId="LiveId" clId="{F5CCC38A-7E86-487C-930F-015A15E99866}" dt="2024-06-01T06:34:37.005" v="1951" actId="20577"/>
          <ac:spMkLst>
            <pc:docMk/>
            <pc:sldMk cId="2376629047" sldId="278"/>
            <ac:spMk id="17" creationId="{40CB0F9E-3BB7-3658-12E9-62B6CFF9177B}"/>
          </ac:spMkLst>
        </pc:spChg>
        <pc:spChg chg="add del mod">
          <ac:chgData name="Le Thanh Luan" userId="600d64f34c8f77ee" providerId="LiveId" clId="{F5CCC38A-7E86-487C-930F-015A15E99866}" dt="2024-06-06T07:33:21.604" v="2281" actId="478"/>
          <ac:spMkLst>
            <pc:docMk/>
            <pc:sldMk cId="2376629047" sldId="278"/>
            <ac:spMk id="18" creationId="{1B810463-1F6A-EDF5-1D34-7C5D60531A2B}"/>
          </ac:spMkLst>
        </pc:spChg>
        <pc:spChg chg="add del mod">
          <ac:chgData name="Le Thanh Luan" userId="600d64f34c8f77ee" providerId="LiveId" clId="{F5CCC38A-7E86-487C-930F-015A15E99866}" dt="2024-06-06T07:33:21.604" v="2281" actId="478"/>
          <ac:spMkLst>
            <pc:docMk/>
            <pc:sldMk cId="2376629047" sldId="278"/>
            <ac:spMk id="19" creationId="{5390256B-508D-02CC-9D04-A028B0907C51}"/>
          </ac:spMkLst>
        </pc:spChg>
        <pc:spChg chg="add del mod">
          <ac:chgData name="Le Thanh Luan" userId="600d64f34c8f77ee" providerId="LiveId" clId="{F5CCC38A-7E86-487C-930F-015A15E99866}" dt="2024-06-06T07:33:21.604" v="2281" actId="478"/>
          <ac:spMkLst>
            <pc:docMk/>
            <pc:sldMk cId="2376629047" sldId="278"/>
            <ac:spMk id="20" creationId="{EEAFA8C3-DAE3-0F3E-80A6-B868591DC57D}"/>
          </ac:spMkLst>
        </pc:spChg>
        <pc:spChg chg="add del mod">
          <ac:chgData name="Le Thanh Luan" userId="600d64f34c8f77ee" providerId="LiveId" clId="{F5CCC38A-7E86-487C-930F-015A15E99866}" dt="2024-06-01T06:36:27.827" v="1980" actId="478"/>
          <ac:spMkLst>
            <pc:docMk/>
            <pc:sldMk cId="2376629047" sldId="278"/>
            <ac:spMk id="22" creationId="{8E1F8923-C420-356A-9A8B-70157106BCF5}"/>
          </ac:spMkLst>
        </pc:spChg>
        <pc:spChg chg="mod">
          <ac:chgData name="Le Thanh Luan" userId="600d64f34c8f77ee" providerId="LiveId" clId="{F5CCC38A-7E86-487C-930F-015A15E99866}" dt="2024-06-01T06:34:37.005" v="1951" actId="20577"/>
          <ac:spMkLst>
            <pc:docMk/>
            <pc:sldMk cId="2376629047" sldId="278"/>
            <ac:spMk id="23" creationId="{64B10314-44D5-DB3F-5640-0340A9EE8852}"/>
          </ac:spMkLst>
        </pc:spChg>
        <pc:spChg chg="add del mod topLvl">
          <ac:chgData name="Le Thanh Luan" userId="600d64f34c8f77ee" providerId="LiveId" clId="{F5CCC38A-7E86-487C-930F-015A15E99866}" dt="2024-06-06T07:33:21.604" v="2281" actId="478"/>
          <ac:spMkLst>
            <pc:docMk/>
            <pc:sldMk cId="2376629047" sldId="278"/>
            <ac:spMk id="24" creationId="{64542351-A30C-3DB7-6122-9223A02B2062}"/>
          </ac:spMkLst>
        </pc:spChg>
        <pc:spChg chg="add del mod">
          <ac:chgData name="Le Thanh Luan" userId="600d64f34c8f77ee" providerId="LiveId" clId="{F5CCC38A-7E86-487C-930F-015A15E99866}" dt="2024-06-01T06:35:03.703" v="1956" actId="478"/>
          <ac:spMkLst>
            <pc:docMk/>
            <pc:sldMk cId="2376629047" sldId="278"/>
            <ac:spMk id="26" creationId="{0622DD8E-766C-EEC9-ECFB-1E81DE4E57A3}"/>
          </ac:spMkLst>
        </pc:spChg>
        <pc:spChg chg="add del mod">
          <ac:chgData name="Le Thanh Luan" userId="600d64f34c8f77ee" providerId="LiveId" clId="{F5CCC38A-7E86-487C-930F-015A15E99866}" dt="2024-06-01T06:36:34.678" v="1983"/>
          <ac:spMkLst>
            <pc:docMk/>
            <pc:sldMk cId="2376629047" sldId="278"/>
            <ac:spMk id="29" creationId="{882EBE4F-DED0-070A-7B33-7221DF118A72}"/>
          </ac:spMkLst>
        </pc:spChg>
        <pc:spChg chg="del mod">
          <ac:chgData name="Le Thanh Luan" userId="600d64f34c8f77ee" providerId="LiveId" clId="{F5CCC38A-7E86-487C-930F-015A15E99866}" dt="2024-06-01T06:29:53.831" v="1860" actId="478"/>
          <ac:spMkLst>
            <pc:docMk/>
            <pc:sldMk cId="2376629047" sldId="278"/>
            <ac:spMk id="32" creationId="{DA02A0F1-3B6C-9FBB-7C34-5077C86917AF}"/>
          </ac:spMkLst>
        </pc:spChg>
        <pc:spChg chg="mod">
          <ac:chgData name="Le Thanh Luan" userId="600d64f34c8f77ee" providerId="LiveId" clId="{F5CCC38A-7E86-487C-930F-015A15E99866}" dt="2024-06-01T06:38:19.453" v="2009"/>
          <ac:spMkLst>
            <pc:docMk/>
            <pc:sldMk cId="2376629047" sldId="278"/>
            <ac:spMk id="38" creationId="{76237CC8-9DD7-4008-8736-59A35880D4BE}"/>
          </ac:spMkLst>
        </pc:spChg>
        <pc:spChg chg="mod">
          <ac:chgData name="Le Thanh Luan" userId="600d64f34c8f77ee" providerId="LiveId" clId="{F5CCC38A-7E86-487C-930F-015A15E99866}" dt="2024-06-01T06:38:19.453" v="2009"/>
          <ac:spMkLst>
            <pc:docMk/>
            <pc:sldMk cId="2376629047" sldId="278"/>
            <ac:spMk id="43" creationId="{0D08D38C-49AD-2238-F3A6-4613D6EF757E}"/>
          </ac:spMkLst>
        </pc:spChg>
        <pc:spChg chg="mod">
          <ac:chgData name="Le Thanh Luan" userId="600d64f34c8f77ee" providerId="LiveId" clId="{F5CCC38A-7E86-487C-930F-015A15E99866}" dt="2024-06-01T06:38:19.453" v="2009"/>
          <ac:spMkLst>
            <pc:docMk/>
            <pc:sldMk cId="2376629047" sldId="278"/>
            <ac:spMk id="44" creationId="{A1330F78-5E27-E44A-A243-582E1F94CFDD}"/>
          </ac:spMkLst>
        </pc:spChg>
        <pc:spChg chg="mod">
          <ac:chgData name="Le Thanh Luan" userId="600d64f34c8f77ee" providerId="LiveId" clId="{F5CCC38A-7E86-487C-930F-015A15E99866}" dt="2024-06-01T06:38:19.453" v="2009"/>
          <ac:spMkLst>
            <pc:docMk/>
            <pc:sldMk cId="2376629047" sldId="278"/>
            <ac:spMk id="45" creationId="{C3F6B9CB-A8AD-A902-39F3-AB3BFE97B74C}"/>
          </ac:spMkLst>
        </pc:spChg>
        <pc:spChg chg="mod">
          <ac:chgData name="Le Thanh Luan" userId="600d64f34c8f77ee" providerId="LiveId" clId="{F5CCC38A-7E86-487C-930F-015A15E99866}" dt="2024-06-01T06:38:19.453" v="2009"/>
          <ac:spMkLst>
            <pc:docMk/>
            <pc:sldMk cId="2376629047" sldId="278"/>
            <ac:spMk id="46" creationId="{4046ACE5-85CE-885E-1E00-64DA0E5B197D}"/>
          </ac:spMkLst>
        </pc:spChg>
        <pc:spChg chg="mod">
          <ac:chgData name="Le Thanh Luan" userId="600d64f34c8f77ee" providerId="LiveId" clId="{F5CCC38A-7E86-487C-930F-015A15E99866}" dt="2024-06-01T06:38:19.453" v="2009"/>
          <ac:spMkLst>
            <pc:docMk/>
            <pc:sldMk cId="2376629047" sldId="278"/>
            <ac:spMk id="47" creationId="{54C8F574-2FBA-BED9-4E9F-8B4C8969DE50}"/>
          </ac:spMkLst>
        </pc:spChg>
        <pc:spChg chg="mod">
          <ac:chgData name="Le Thanh Luan" userId="600d64f34c8f77ee" providerId="LiveId" clId="{F5CCC38A-7E86-487C-930F-015A15E99866}" dt="2024-06-01T06:38:19.453" v="2009"/>
          <ac:spMkLst>
            <pc:docMk/>
            <pc:sldMk cId="2376629047" sldId="278"/>
            <ac:spMk id="48" creationId="{48CCCF7E-894B-101A-C1B2-C3175D4D95B9}"/>
          </ac:spMkLst>
        </pc:spChg>
        <pc:spChg chg="mod">
          <ac:chgData name="Le Thanh Luan" userId="600d64f34c8f77ee" providerId="LiveId" clId="{F5CCC38A-7E86-487C-930F-015A15E99866}" dt="2024-06-01T06:38:19.453" v="2009"/>
          <ac:spMkLst>
            <pc:docMk/>
            <pc:sldMk cId="2376629047" sldId="278"/>
            <ac:spMk id="49" creationId="{7FE02DEB-7453-A975-F957-06FB5CFDC995}"/>
          </ac:spMkLst>
        </pc:spChg>
        <pc:grpChg chg="add del mod">
          <ac:chgData name="Le Thanh Luan" userId="600d64f34c8f77ee" providerId="LiveId" clId="{F5CCC38A-7E86-487C-930F-015A15E99866}" dt="2024-06-01T06:33:41.583" v="1917" actId="165"/>
          <ac:grpSpMkLst>
            <pc:docMk/>
            <pc:sldMk cId="2376629047" sldId="278"/>
            <ac:grpSpMk id="12" creationId="{93C87483-8E94-7EFD-49BE-1C244565D1C8}"/>
          </ac:grpSpMkLst>
        </pc:grpChg>
        <pc:grpChg chg="add del mod">
          <ac:chgData name="Le Thanh Luan" userId="600d64f34c8f77ee" providerId="LiveId" clId="{F5CCC38A-7E86-487C-930F-015A15E99866}" dt="2024-06-01T06:35:28.894" v="1962" actId="165"/>
          <ac:grpSpMkLst>
            <pc:docMk/>
            <pc:sldMk cId="2376629047" sldId="278"/>
            <ac:grpSpMk id="13" creationId="{2C2FC859-868A-ECEA-BF5B-EF2FBE0803F3}"/>
          </ac:grpSpMkLst>
        </pc:grpChg>
        <pc:grpChg chg="add del mod">
          <ac:chgData name="Le Thanh Luan" userId="600d64f34c8f77ee" providerId="LiveId" clId="{F5CCC38A-7E86-487C-930F-015A15E99866}" dt="2024-06-06T07:33:21.604" v="2281" actId="478"/>
          <ac:grpSpMkLst>
            <pc:docMk/>
            <pc:sldMk cId="2376629047" sldId="278"/>
            <ac:grpSpMk id="25" creationId="{1AD82D0A-5B4D-60F0-12E8-F0A31AA655A9}"/>
          </ac:grpSpMkLst>
        </pc:grpChg>
        <pc:grpChg chg="add del mod">
          <ac:chgData name="Le Thanh Luan" userId="600d64f34c8f77ee" providerId="LiveId" clId="{F5CCC38A-7E86-487C-930F-015A15E99866}" dt="2024-06-06T07:33:21.604" v="2281" actId="478"/>
          <ac:grpSpMkLst>
            <pc:docMk/>
            <pc:sldMk cId="2376629047" sldId="278"/>
            <ac:grpSpMk id="30" creationId="{B59B7A3C-F339-3093-E44E-9A247271B22B}"/>
          </ac:grpSpMkLst>
        </pc:grpChg>
        <pc:grpChg chg="mod">
          <ac:chgData name="Le Thanh Luan" userId="600d64f34c8f77ee" providerId="LiveId" clId="{F5CCC38A-7E86-487C-930F-015A15E99866}" dt="2024-06-01T06:38:19.453" v="2009"/>
          <ac:grpSpMkLst>
            <pc:docMk/>
            <pc:sldMk cId="2376629047" sldId="278"/>
            <ac:grpSpMk id="31" creationId="{F23D5199-2290-A0A3-D4FC-10D62BA93EC9}"/>
          </ac:grpSpMkLst>
        </pc:grpChg>
        <pc:grpChg chg="mod">
          <ac:chgData name="Le Thanh Luan" userId="600d64f34c8f77ee" providerId="LiveId" clId="{F5CCC38A-7E86-487C-930F-015A15E99866}" dt="2024-06-01T06:38:19.453" v="2009"/>
          <ac:grpSpMkLst>
            <pc:docMk/>
            <pc:sldMk cId="2376629047" sldId="278"/>
            <ac:grpSpMk id="33" creationId="{57ABA8C9-1539-94B6-C2C6-74CBEBBE7C91}"/>
          </ac:grpSpMkLst>
        </pc:grpChg>
        <pc:grpChg chg="mod">
          <ac:chgData name="Le Thanh Luan" userId="600d64f34c8f77ee" providerId="LiveId" clId="{F5CCC38A-7E86-487C-930F-015A15E99866}" dt="2024-06-01T06:38:19.453" v="2009"/>
          <ac:grpSpMkLst>
            <pc:docMk/>
            <pc:sldMk cId="2376629047" sldId="278"/>
            <ac:grpSpMk id="34" creationId="{42AE6A18-0FDE-91F1-893D-5B0F93D801BF}"/>
          </ac:grpSpMkLst>
        </pc:grpChg>
        <pc:grpChg chg="mod">
          <ac:chgData name="Le Thanh Luan" userId="600d64f34c8f77ee" providerId="LiveId" clId="{F5CCC38A-7E86-487C-930F-015A15E99866}" dt="2024-06-01T06:38:19.453" v="2009"/>
          <ac:grpSpMkLst>
            <pc:docMk/>
            <pc:sldMk cId="2376629047" sldId="278"/>
            <ac:grpSpMk id="39" creationId="{83FE6268-3CFA-537C-1B9E-D8EF0D6D4D2C}"/>
          </ac:grpSpMkLst>
        </pc:grpChg>
        <pc:picChg chg="add mod">
          <ac:chgData name="Le Thanh Luan" userId="600d64f34c8f77ee" providerId="LiveId" clId="{F5CCC38A-7E86-487C-930F-015A15E99866}" dt="2024-06-06T07:33:33.449" v="2285" actId="1076"/>
          <ac:picMkLst>
            <pc:docMk/>
            <pc:sldMk cId="2376629047" sldId="278"/>
            <ac:picMk id="7" creationId="{DE304BF1-774C-DCF6-5543-7B0B55E0520A}"/>
          </ac:picMkLst>
        </pc:picChg>
        <pc:picChg chg="add del mod">
          <ac:chgData name="Le Thanh Luan" userId="600d64f34c8f77ee" providerId="LiveId" clId="{F5CCC38A-7E86-487C-930F-015A15E99866}" dt="2024-06-01T06:46:03.683" v="2157" actId="21"/>
          <ac:picMkLst>
            <pc:docMk/>
            <pc:sldMk cId="2376629047" sldId="278"/>
            <ac:picMk id="50" creationId="{BC962677-702C-7CB5-4B23-680AA2687453}"/>
          </ac:picMkLst>
        </pc:picChg>
        <pc:cxnChg chg="del mod">
          <ac:chgData name="Le Thanh Luan" userId="600d64f34c8f77ee" providerId="LiveId" clId="{F5CCC38A-7E86-487C-930F-015A15E99866}" dt="2024-06-01T06:38:18.588" v="2008" actId="478"/>
          <ac:cxnSpMkLst>
            <pc:docMk/>
            <pc:sldMk cId="2376629047" sldId="278"/>
            <ac:cxnSpMk id="21" creationId="{9BB0BF32-3FD4-D197-6D81-93A9073C89B2}"/>
          </ac:cxnSpMkLst>
        </pc:cxnChg>
        <pc:cxnChg chg="del mod">
          <ac:chgData name="Le Thanh Luan" userId="600d64f34c8f77ee" providerId="LiveId" clId="{F5CCC38A-7E86-487C-930F-015A15E99866}" dt="2024-06-01T06:29:53.831" v="1860" actId="478"/>
          <ac:cxnSpMkLst>
            <pc:docMk/>
            <pc:sldMk cId="2376629047" sldId="278"/>
            <ac:cxnSpMk id="27" creationId="{98B85E89-BB3B-D815-4D7D-EFAFA32E062C}"/>
          </ac:cxnSpMkLst>
        </pc:cxnChg>
        <pc:cxnChg chg="del mod">
          <ac:chgData name="Le Thanh Luan" userId="600d64f34c8f77ee" providerId="LiveId" clId="{F5CCC38A-7E86-487C-930F-015A15E99866}" dt="2024-06-01T06:29:53.831" v="1860" actId="478"/>
          <ac:cxnSpMkLst>
            <pc:docMk/>
            <pc:sldMk cId="2376629047" sldId="278"/>
            <ac:cxnSpMk id="28" creationId="{9327A313-E26F-B2CF-1135-A57737FB51FF}"/>
          </ac:cxnSpMkLst>
        </pc:cxnChg>
        <pc:cxnChg chg="mod">
          <ac:chgData name="Le Thanh Luan" userId="600d64f34c8f77ee" providerId="LiveId" clId="{F5CCC38A-7E86-487C-930F-015A15E99866}" dt="2024-06-06T07:33:21.604" v="2281" actId="478"/>
          <ac:cxnSpMkLst>
            <pc:docMk/>
            <pc:sldMk cId="2376629047" sldId="278"/>
            <ac:cxnSpMk id="35" creationId="{FD39B014-CE41-F311-AE31-C7DD324A9FEC}"/>
          </ac:cxnSpMkLst>
        </pc:cxnChg>
        <pc:cxnChg chg="mod">
          <ac:chgData name="Le Thanh Luan" userId="600d64f34c8f77ee" providerId="LiveId" clId="{F5CCC38A-7E86-487C-930F-015A15E99866}" dt="2024-06-06T07:33:21.604" v="2281" actId="478"/>
          <ac:cxnSpMkLst>
            <pc:docMk/>
            <pc:sldMk cId="2376629047" sldId="278"/>
            <ac:cxnSpMk id="36" creationId="{A37EE164-5449-D1E0-ECE1-4BAF49430E0F}"/>
          </ac:cxnSpMkLst>
        </pc:cxnChg>
        <pc:cxnChg chg="mod">
          <ac:chgData name="Le Thanh Luan" userId="600d64f34c8f77ee" providerId="LiveId" clId="{F5CCC38A-7E86-487C-930F-015A15E99866}" dt="2024-06-06T07:33:21.604" v="2281" actId="478"/>
          <ac:cxnSpMkLst>
            <pc:docMk/>
            <pc:sldMk cId="2376629047" sldId="278"/>
            <ac:cxnSpMk id="37" creationId="{0DD20E1F-03FE-E802-1314-794A556B05C9}"/>
          </ac:cxnSpMkLst>
        </pc:cxnChg>
        <pc:cxnChg chg="mod">
          <ac:chgData name="Le Thanh Luan" userId="600d64f34c8f77ee" providerId="LiveId" clId="{F5CCC38A-7E86-487C-930F-015A15E99866}" dt="2024-06-06T07:33:21.604" v="2281" actId="478"/>
          <ac:cxnSpMkLst>
            <pc:docMk/>
            <pc:sldMk cId="2376629047" sldId="278"/>
            <ac:cxnSpMk id="40" creationId="{5F13C69D-BE05-5293-47A2-6FEE88EF6824}"/>
          </ac:cxnSpMkLst>
        </pc:cxnChg>
        <pc:cxnChg chg="mod">
          <ac:chgData name="Le Thanh Luan" userId="600d64f34c8f77ee" providerId="LiveId" clId="{F5CCC38A-7E86-487C-930F-015A15E99866}" dt="2024-06-06T07:33:21.604" v="2281" actId="478"/>
          <ac:cxnSpMkLst>
            <pc:docMk/>
            <pc:sldMk cId="2376629047" sldId="278"/>
            <ac:cxnSpMk id="41" creationId="{C6C8AAB1-B5CB-A555-3A50-4B57F96E3307}"/>
          </ac:cxnSpMkLst>
        </pc:cxnChg>
        <pc:cxnChg chg="mod">
          <ac:chgData name="Le Thanh Luan" userId="600d64f34c8f77ee" providerId="LiveId" clId="{F5CCC38A-7E86-487C-930F-015A15E99866}" dt="2024-06-01T06:38:19.453" v="2009"/>
          <ac:cxnSpMkLst>
            <pc:docMk/>
            <pc:sldMk cId="2376629047" sldId="278"/>
            <ac:cxnSpMk id="42" creationId="{D64041BC-1680-45E6-D6AC-8470CA2A49EA}"/>
          </ac:cxnSpMkLst>
        </pc:cxnChg>
      </pc:sldChg>
      <pc:sldChg chg="addSp delSp modSp add mod ord modNotesTx">
        <pc:chgData name="Le Thanh Luan" userId="600d64f34c8f77ee" providerId="LiveId" clId="{F5CCC38A-7E86-487C-930F-015A15E99866}" dt="2024-06-01T10:07:18.152" v="2215" actId="14100"/>
        <pc:sldMkLst>
          <pc:docMk/>
          <pc:sldMk cId="1264664164" sldId="279"/>
        </pc:sldMkLst>
        <pc:picChg chg="add mod">
          <ac:chgData name="Le Thanh Luan" userId="600d64f34c8f77ee" providerId="LiveId" clId="{F5CCC38A-7E86-487C-930F-015A15E99866}" dt="2024-06-01T10:07:18.152" v="2215" actId="14100"/>
          <ac:picMkLst>
            <pc:docMk/>
            <pc:sldMk cId="1264664164" sldId="279"/>
            <ac:picMk id="4" creationId="{BC866B8B-7B24-BC23-F6C9-4DB53BA7075C}"/>
          </ac:picMkLst>
        </pc:picChg>
        <pc:picChg chg="del">
          <ac:chgData name="Le Thanh Luan" userId="600d64f34c8f77ee" providerId="LiveId" clId="{F5CCC38A-7E86-487C-930F-015A15E99866}" dt="2024-06-01T06:44:42.957" v="2152" actId="478"/>
          <ac:picMkLst>
            <pc:docMk/>
            <pc:sldMk cId="1264664164" sldId="279"/>
            <ac:picMk id="7" creationId="{BC866B8B-7B24-BC23-F6C9-4DB53BA7075C}"/>
          </ac:picMkLst>
        </pc:picChg>
        <pc:picChg chg="mod">
          <ac:chgData name="Le Thanh Luan" userId="600d64f34c8f77ee" providerId="LiveId" clId="{F5CCC38A-7E86-487C-930F-015A15E99866}" dt="2024-06-01T06:51:14.973" v="2210" actId="1076"/>
          <ac:picMkLst>
            <pc:docMk/>
            <pc:sldMk cId="1264664164" sldId="279"/>
            <ac:picMk id="10" creationId="{06618C5B-E25F-A47C-03D6-44A152703572}"/>
          </ac:picMkLst>
        </pc:picChg>
        <pc:picChg chg="add mod">
          <ac:chgData name="Le Thanh Luan" userId="600d64f34c8f77ee" providerId="LiveId" clId="{F5CCC38A-7E86-487C-930F-015A15E99866}" dt="2024-06-01T06:51:21.317" v="2211" actId="1076"/>
          <ac:picMkLst>
            <pc:docMk/>
            <pc:sldMk cId="1264664164" sldId="279"/>
            <ac:picMk id="50" creationId="{BC962677-702C-7CB5-4B23-680AA2687453}"/>
          </ac:picMkLst>
        </pc:picChg>
      </pc:sldChg>
      <pc:sldChg chg="addSp delSp modSp add mod modNotesTx">
        <pc:chgData name="Le Thanh Luan" userId="600d64f34c8f77ee" providerId="LiveId" clId="{F5CCC38A-7E86-487C-930F-015A15E99866}" dt="2024-06-03T13:31:50.891" v="2231"/>
        <pc:sldMkLst>
          <pc:docMk/>
          <pc:sldMk cId="838677936" sldId="280"/>
        </pc:sldMkLst>
        <pc:spChg chg="del">
          <ac:chgData name="Le Thanh Luan" userId="600d64f34c8f77ee" providerId="LiveId" clId="{F5CCC38A-7E86-487C-930F-015A15E99866}" dt="2024-06-03T13:30:42.124" v="2218" actId="478"/>
          <ac:spMkLst>
            <pc:docMk/>
            <pc:sldMk cId="838677936" sldId="280"/>
            <ac:spMk id="2" creationId="{9E9CAB07-B0CD-4712-9734-2D3CBC72598C}"/>
          </ac:spMkLst>
        </pc:spChg>
        <pc:spChg chg="add mod">
          <ac:chgData name="Le Thanh Luan" userId="600d64f34c8f77ee" providerId="LiveId" clId="{F5CCC38A-7E86-487C-930F-015A15E99866}" dt="2024-06-03T13:31:50.891" v="2231"/>
          <ac:spMkLst>
            <pc:docMk/>
            <pc:sldMk cId="838677936" sldId="280"/>
            <ac:spMk id="7" creationId="{F0E1D1B6-E98B-748F-1861-88D87306EA90}"/>
          </ac:spMkLst>
        </pc:spChg>
        <pc:spChg chg="del">
          <ac:chgData name="Le Thanh Luan" userId="600d64f34c8f77ee" providerId="LiveId" clId="{F5CCC38A-7E86-487C-930F-015A15E99866}" dt="2024-06-03T13:30:42.124" v="2218" actId="478"/>
          <ac:spMkLst>
            <pc:docMk/>
            <pc:sldMk cId="838677936" sldId="280"/>
            <ac:spMk id="10" creationId="{F62522C8-18DF-A261-5C5E-3185FDDB4B5D}"/>
          </ac:spMkLst>
        </pc:spChg>
        <pc:spChg chg="del">
          <ac:chgData name="Le Thanh Luan" userId="600d64f34c8f77ee" providerId="LiveId" clId="{F5CCC38A-7E86-487C-930F-015A15E99866}" dt="2024-06-03T13:30:42.124" v="2218" actId="478"/>
          <ac:spMkLst>
            <pc:docMk/>
            <pc:sldMk cId="838677936" sldId="280"/>
            <ac:spMk id="18" creationId="{1B810463-1F6A-EDF5-1D34-7C5D60531A2B}"/>
          </ac:spMkLst>
        </pc:spChg>
        <pc:spChg chg="del">
          <ac:chgData name="Le Thanh Luan" userId="600d64f34c8f77ee" providerId="LiveId" clId="{F5CCC38A-7E86-487C-930F-015A15E99866}" dt="2024-06-03T13:30:42.124" v="2218" actId="478"/>
          <ac:spMkLst>
            <pc:docMk/>
            <pc:sldMk cId="838677936" sldId="280"/>
            <ac:spMk id="19" creationId="{5390256B-508D-02CC-9D04-A028B0907C51}"/>
          </ac:spMkLst>
        </pc:spChg>
        <pc:spChg chg="del">
          <ac:chgData name="Le Thanh Luan" userId="600d64f34c8f77ee" providerId="LiveId" clId="{F5CCC38A-7E86-487C-930F-015A15E99866}" dt="2024-06-03T13:30:42.124" v="2218" actId="478"/>
          <ac:spMkLst>
            <pc:docMk/>
            <pc:sldMk cId="838677936" sldId="280"/>
            <ac:spMk id="20" creationId="{EEAFA8C3-DAE3-0F3E-80A6-B868591DC57D}"/>
          </ac:spMkLst>
        </pc:spChg>
        <pc:spChg chg="del">
          <ac:chgData name="Le Thanh Luan" userId="600d64f34c8f77ee" providerId="LiveId" clId="{F5CCC38A-7E86-487C-930F-015A15E99866}" dt="2024-06-03T13:30:42.124" v="2218" actId="478"/>
          <ac:spMkLst>
            <pc:docMk/>
            <pc:sldMk cId="838677936" sldId="280"/>
            <ac:spMk id="24" creationId="{64542351-A30C-3DB7-6122-9223A02B2062}"/>
          </ac:spMkLst>
        </pc:spChg>
        <pc:grpChg chg="del">
          <ac:chgData name="Le Thanh Luan" userId="600d64f34c8f77ee" providerId="LiveId" clId="{F5CCC38A-7E86-487C-930F-015A15E99866}" dt="2024-06-03T13:30:42.124" v="2218" actId="478"/>
          <ac:grpSpMkLst>
            <pc:docMk/>
            <pc:sldMk cId="838677936" sldId="280"/>
            <ac:grpSpMk id="25" creationId="{1AD82D0A-5B4D-60F0-12E8-F0A31AA655A9}"/>
          </ac:grpSpMkLst>
        </pc:grpChg>
        <pc:grpChg chg="del">
          <ac:chgData name="Le Thanh Luan" userId="600d64f34c8f77ee" providerId="LiveId" clId="{F5CCC38A-7E86-487C-930F-015A15E99866}" dt="2024-06-03T13:30:42.124" v="2218" actId="478"/>
          <ac:grpSpMkLst>
            <pc:docMk/>
            <pc:sldMk cId="838677936" sldId="280"/>
            <ac:grpSpMk id="30" creationId="{B59B7A3C-F339-3093-E44E-9A247271B22B}"/>
          </ac:grpSpMkLst>
        </pc:grpChg>
        <pc:picChg chg="add mod">
          <ac:chgData name="Le Thanh Luan" userId="600d64f34c8f77ee" providerId="LiveId" clId="{F5CCC38A-7E86-487C-930F-015A15E99866}" dt="2024-06-03T13:31:42.779" v="2230" actId="1076"/>
          <ac:picMkLst>
            <pc:docMk/>
            <pc:sldMk cId="838677936" sldId="280"/>
            <ac:picMk id="4" creationId="{69868A84-B7AD-EE69-F59C-38CE5B237FF1}"/>
          </ac:picMkLst>
        </pc:picChg>
        <pc:picChg chg="add del mod">
          <ac:chgData name="Le Thanh Luan" userId="600d64f34c8f77ee" providerId="LiveId" clId="{F5CCC38A-7E86-487C-930F-015A15E99866}" dt="2024-06-03T13:31:38.081" v="2229" actId="478"/>
          <ac:picMkLst>
            <pc:docMk/>
            <pc:sldMk cId="838677936" sldId="280"/>
            <ac:picMk id="6" creationId="{4B3B9030-7454-78FE-FEDD-EC685B1751AC}"/>
          </ac:picMkLst>
        </pc:picChg>
        <pc:cxnChg chg="mod">
          <ac:chgData name="Le Thanh Luan" userId="600d64f34c8f77ee" providerId="LiveId" clId="{F5CCC38A-7E86-487C-930F-015A15E99866}" dt="2024-06-03T13:30:42.124" v="2218" actId="478"/>
          <ac:cxnSpMkLst>
            <pc:docMk/>
            <pc:sldMk cId="838677936" sldId="280"/>
            <ac:cxnSpMk id="35" creationId="{FD39B014-CE41-F311-AE31-C7DD324A9FEC}"/>
          </ac:cxnSpMkLst>
        </pc:cxnChg>
        <pc:cxnChg chg="mod">
          <ac:chgData name="Le Thanh Luan" userId="600d64f34c8f77ee" providerId="LiveId" clId="{F5CCC38A-7E86-487C-930F-015A15E99866}" dt="2024-06-03T13:30:42.124" v="2218" actId="478"/>
          <ac:cxnSpMkLst>
            <pc:docMk/>
            <pc:sldMk cId="838677936" sldId="280"/>
            <ac:cxnSpMk id="36" creationId="{A37EE164-5449-D1E0-ECE1-4BAF49430E0F}"/>
          </ac:cxnSpMkLst>
        </pc:cxnChg>
        <pc:cxnChg chg="mod">
          <ac:chgData name="Le Thanh Luan" userId="600d64f34c8f77ee" providerId="LiveId" clId="{F5CCC38A-7E86-487C-930F-015A15E99866}" dt="2024-06-03T13:30:42.124" v="2218" actId="478"/>
          <ac:cxnSpMkLst>
            <pc:docMk/>
            <pc:sldMk cId="838677936" sldId="280"/>
            <ac:cxnSpMk id="37" creationId="{0DD20E1F-03FE-E802-1314-794A556B05C9}"/>
          </ac:cxnSpMkLst>
        </pc:cxnChg>
        <pc:cxnChg chg="mod">
          <ac:chgData name="Le Thanh Luan" userId="600d64f34c8f77ee" providerId="LiveId" clId="{F5CCC38A-7E86-487C-930F-015A15E99866}" dt="2024-06-03T13:30:42.124" v="2218" actId="478"/>
          <ac:cxnSpMkLst>
            <pc:docMk/>
            <pc:sldMk cId="838677936" sldId="280"/>
            <ac:cxnSpMk id="40" creationId="{5F13C69D-BE05-5293-47A2-6FEE88EF6824}"/>
          </ac:cxnSpMkLst>
        </pc:cxnChg>
        <pc:cxnChg chg="mod">
          <ac:chgData name="Le Thanh Luan" userId="600d64f34c8f77ee" providerId="LiveId" clId="{F5CCC38A-7E86-487C-930F-015A15E99866}" dt="2024-06-03T13:30:42.124" v="2218" actId="478"/>
          <ac:cxnSpMkLst>
            <pc:docMk/>
            <pc:sldMk cId="838677936" sldId="280"/>
            <ac:cxnSpMk id="41" creationId="{C6C8AAB1-B5CB-A555-3A50-4B57F96E3307}"/>
          </ac:cxnSpMkLst>
        </pc:cxnChg>
      </pc:sldChg>
      <pc:sldChg chg="delSp modSp add mod">
        <pc:chgData name="Le Thanh Luan" userId="600d64f34c8f77ee" providerId="LiveId" clId="{F5CCC38A-7E86-487C-930F-015A15E99866}" dt="2024-06-03T13:32:16.432" v="2238" actId="1076"/>
        <pc:sldMkLst>
          <pc:docMk/>
          <pc:sldMk cId="182343462" sldId="281"/>
        </pc:sldMkLst>
        <pc:picChg chg="del mod">
          <ac:chgData name="Le Thanh Luan" userId="600d64f34c8f77ee" providerId="LiveId" clId="{F5CCC38A-7E86-487C-930F-015A15E99866}" dt="2024-06-03T13:31:58.035" v="2233" actId="478"/>
          <ac:picMkLst>
            <pc:docMk/>
            <pc:sldMk cId="182343462" sldId="281"/>
            <ac:picMk id="4" creationId="{69868A84-B7AD-EE69-F59C-38CE5B237FF1}"/>
          </ac:picMkLst>
        </pc:picChg>
        <pc:picChg chg="mod">
          <ac:chgData name="Le Thanh Luan" userId="600d64f34c8f77ee" providerId="LiveId" clId="{F5CCC38A-7E86-487C-930F-015A15E99866}" dt="2024-06-03T13:32:16.432" v="2238" actId="1076"/>
          <ac:picMkLst>
            <pc:docMk/>
            <pc:sldMk cId="182343462" sldId="281"/>
            <ac:picMk id="6" creationId="{4B3B9030-7454-78FE-FEDD-EC685B1751AC}"/>
          </ac:picMkLst>
        </pc:picChg>
      </pc:sldChg>
      <pc:sldChg chg="add">
        <pc:chgData name="Le Thanh Luan" userId="600d64f34c8f77ee" providerId="LiveId" clId="{F5CCC38A-7E86-487C-930F-015A15E99866}" dt="2024-06-03T23:15:42.948" v="2239"/>
        <pc:sldMkLst>
          <pc:docMk/>
          <pc:sldMk cId="3028156855" sldId="282"/>
        </pc:sldMkLst>
      </pc:sldChg>
      <pc:sldChg chg="addSp delSp modSp add mod modNotesTx">
        <pc:chgData name="Le Thanh Luan" userId="600d64f34c8f77ee" providerId="LiveId" clId="{F5CCC38A-7E86-487C-930F-015A15E99866}" dt="2024-06-06T07:32:32.714" v="2280" actId="478"/>
        <pc:sldMkLst>
          <pc:docMk/>
          <pc:sldMk cId="3680930102" sldId="283"/>
        </pc:sldMkLst>
        <pc:spChg chg="mod">
          <ac:chgData name="Le Thanh Luan" userId="600d64f34c8f77ee" providerId="LiveId" clId="{F5CCC38A-7E86-487C-930F-015A15E99866}" dt="2024-06-05T10:23:34.447" v="2272" actId="20577"/>
          <ac:spMkLst>
            <pc:docMk/>
            <pc:sldMk cId="3680930102" sldId="283"/>
            <ac:spMk id="3" creationId="{F39C6F49-1887-4BE4-A583-FB79B8A22935}"/>
          </ac:spMkLst>
        </pc:spChg>
        <pc:spChg chg="del">
          <ac:chgData name="Le Thanh Luan" userId="600d64f34c8f77ee" providerId="LiveId" clId="{F5CCC38A-7E86-487C-930F-015A15E99866}" dt="2024-06-05T10:23:19.943" v="2241" actId="478"/>
          <ac:spMkLst>
            <pc:docMk/>
            <pc:sldMk cId="3680930102" sldId="283"/>
            <ac:spMk id="4" creationId="{BC311219-8684-45FC-A126-E067924AC7F7}"/>
          </ac:spMkLst>
        </pc:spChg>
        <pc:spChg chg="add del mod">
          <ac:chgData name="Le Thanh Luan" userId="600d64f34c8f77ee" providerId="LiveId" clId="{F5CCC38A-7E86-487C-930F-015A15E99866}" dt="2024-06-05T10:23:36.217" v="2273" actId="478"/>
          <ac:spMkLst>
            <pc:docMk/>
            <pc:sldMk cId="3680930102" sldId="283"/>
            <ac:spMk id="6" creationId="{BA0085E7-A5A1-9277-5549-F2877734EBD2}"/>
          </ac:spMkLst>
        </pc:spChg>
        <pc:picChg chg="add del mod">
          <ac:chgData name="Le Thanh Luan" userId="600d64f34c8f77ee" providerId="LiveId" clId="{F5CCC38A-7E86-487C-930F-015A15E99866}" dt="2024-06-05T10:26:15.872" v="2277" actId="478"/>
          <ac:picMkLst>
            <pc:docMk/>
            <pc:sldMk cId="3680930102" sldId="283"/>
            <ac:picMk id="8" creationId="{A3EAC7B7-36C7-7A00-9E36-D1DCE82B5094}"/>
          </ac:picMkLst>
        </pc:picChg>
        <pc:picChg chg="add del mod">
          <ac:chgData name="Le Thanh Luan" userId="600d64f34c8f77ee" providerId="LiveId" clId="{F5CCC38A-7E86-487C-930F-015A15E99866}" dt="2024-06-06T07:32:32.714" v="2280" actId="478"/>
          <ac:picMkLst>
            <pc:docMk/>
            <pc:sldMk cId="3680930102" sldId="283"/>
            <ac:picMk id="10" creationId="{E8D62C43-E71B-BA7D-D2CE-08B3C4B17951}"/>
          </ac:picMkLst>
        </pc:picChg>
      </pc:sldChg>
      <pc:sldMasterChg chg="delSldLayout">
        <pc:chgData name="Le Thanh Luan" userId="600d64f34c8f77ee" providerId="LiveId" clId="{F5CCC38A-7E86-487C-930F-015A15E99866}" dt="2024-06-01T06:46:45.534" v="2168" actId="47"/>
        <pc:sldMasterMkLst>
          <pc:docMk/>
          <pc:sldMasterMk cId="2819895280" sldId="2147483658"/>
        </pc:sldMasterMkLst>
        <pc:sldLayoutChg chg="del">
          <pc:chgData name="Le Thanh Luan" userId="600d64f34c8f77ee" providerId="LiveId" clId="{F5CCC38A-7E86-487C-930F-015A15E99866}" dt="2024-06-01T06:46:45.534" v="2168" actId="47"/>
          <pc:sldLayoutMkLst>
            <pc:docMk/>
            <pc:sldMasterMk cId="2819895280" sldId="2147483658"/>
            <pc:sldLayoutMk cId="678804056" sldId="2147483671"/>
          </pc:sldLayoutMkLst>
        </pc:sldLayoutChg>
        <pc:sldLayoutChg chg="del">
          <pc:chgData name="Le Thanh Luan" userId="600d64f34c8f77ee" providerId="LiveId" clId="{F5CCC38A-7E86-487C-930F-015A15E99866}" dt="2024-06-01T01:21:24.349" v="730" actId="47"/>
          <pc:sldLayoutMkLst>
            <pc:docMk/>
            <pc:sldMasterMk cId="2819895280" sldId="2147483658"/>
            <pc:sldLayoutMk cId="314880910" sldId="2147483674"/>
          </pc:sldLayoutMkLst>
        </pc:sldLayoutChg>
        <pc:sldLayoutChg chg="del">
          <pc:chgData name="Le Thanh Luan" userId="600d64f34c8f77ee" providerId="LiveId" clId="{F5CCC38A-7E86-487C-930F-015A15E99866}" dt="2024-06-01T06:42:03.325" v="2062" actId="47"/>
          <pc:sldLayoutMkLst>
            <pc:docMk/>
            <pc:sldMasterMk cId="2819895280" sldId="2147483658"/>
            <pc:sldLayoutMk cId="3313388757" sldId="2147483676"/>
          </pc:sldLayoutMkLst>
        </pc:sldLayoutChg>
      </pc:sldMasterChg>
    </pc:docChg>
  </pc:docChgLst>
  <pc:docChgLst>
    <pc:chgData name="Le Thanh Luan 20203494" userId="e6790f2b-c2ab-47d8-8739-ba7d3d00e978" providerId="ADAL" clId="{7FFF3EF2-49BB-41DB-B759-4979FCA49F70}"/>
    <pc:docChg chg="undo custSel addSld delSld modSld sldOrd addSection modSection">
      <pc:chgData name="Le Thanh Luan 20203494" userId="e6790f2b-c2ab-47d8-8739-ba7d3d00e978" providerId="ADAL" clId="{7FFF3EF2-49BB-41DB-B759-4979FCA49F70}" dt="2024-06-13T10:22:22.484" v="910" actId="1076"/>
      <pc:docMkLst>
        <pc:docMk/>
      </pc:docMkLst>
      <pc:sldChg chg="delSp mod modNotesTx">
        <pc:chgData name="Le Thanh Luan 20203494" userId="e6790f2b-c2ab-47d8-8739-ba7d3d00e978" providerId="ADAL" clId="{7FFF3EF2-49BB-41DB-B759-4979FCA49F70}" dt="2024-06-12T16:26:50.619" v="432" actId="20577"/>
        <pc:sldMkLst>
          <pc:docMk/>
          <pc:sldMk cId="292364014" sldId="265"/>
        </pc:sldMkLst>
        <pc:spChg chg="del">
          <ac:chgData name="Le Thanh Luan 20203494" userId="e6790f2b-c2ab-47d8-8739-ba7d3d00e978" providerId="ADAL" clId="{7FFF3EF2-49BB-41DB-B759-4979FCA49F70}" dt="2024-06-12T16:23:29.780" v="262" actId="478"/>
          <ac:spMkLst>
            <pc:docMk/>
            <pc:sldMk cId="292364014" sldId="265"/>
            <ac:spMk id="5" creationId="{307A2E5D-6F0D-77F1-E002-3B0A61968C16}"/>
          </ac:spMkLst>
        </pc:spChg>
      </pc:sldChg>
      <pc:sldChg chg="addSp delSp modSp mod ord">
        <pc:chgData name="Le Thanh Luan 20203494" userId="e6790f2b-c2ab-47d8-8739-ba7d3d00e978" providerId="ADAL" clId="{7FFF3EF2-49BB-41DB-B759-4979FCA49F70}" dt="2024-06-13T07:47:26.902" v="854" actId="1076"/>
        <pc:sldMkLst>
          <pc:docMk/>
          <pc:sldMk cId="2751358436" sldId="266"/>
        </pc:sldMkLst>
        <pc:spChg chg="mod">
          <ac:chgData name="Le Thanh Luan 20203494" userId="e6790f2b-c2ab-47d8-8739-ba7d3d00e978" providerId="ADAL" clId="{7FFF3EF2-49BB-41DB-B759-4979FCA49F70}" dt="2024-06-13T07:46:09.275" v="846" actId="1076"/>
          <ac:spMkLst>
            <pc:docMk/>
            <pc:sldMk cId="2751358436" sldId="266"/>
            <ac:spMk id="4" creationId="{BC311219-8684-45FC-A126-E067924AC7F7}"/>
          </ac:spMkLst>
        </pc:spChg>
        <pc:picChg chg="add del mod">
          <ac:chgData name="Le Thanh Luan 20203494" userId="e6790f2b-c2ab-47d8-8739-ba7d3d00e978" providerId="ADAL" clId="{7FFF3EF2-49BB-41DB-B759-4979FCA49F70}" dt="2024-06-13T07:47:18.336" v="850" actId="478"/>
          <ac:picMkLst>
            <pc:docMk/>
            <pc:sldMk cId="2751358436" sldId="266"/>
            <ac:picMk id="6" creationId="{2DA68C45-FAF5-81FE-29DB-847DBE3045BB}"/>
          </ac:picMkLst>
        </pc:picChg>
        <pc:picChg chg="add mod">
          <ac:chgData name="Le Thanh Luan 20203494" userId="e6790f2b-c2ab-47d8-8739-ba7d3d00e978" providerId="ADAL" clId="{7FFF3EF2-49BB-41DB-B759-4979FCA49F70}" dt="2024-06-13T07:47:26.902" v="854" actId="1076"/>
          <ac:picMkLst>
            <pc:docMk/>
            <pc:sldMk cId="2751358436" sldId="266"/>
            <ac:picMk id="8" creationId="{B1BDDB87-B0A9-1BE0-E994-B7A1D9C8F54E}"/>
          </ac:picMkLst>
        </pc:picChg>
      </pc:sldChg>
      <pc:sldChg chg="del">
        <pc:chgData name="Le Thanh Luan 20203494" userId="e6790f2b-c2ab-47d8-8739-ba7d3d00e978" providerId="ADAL" clId="{7FFF3EF2-49BB-41DB-B759-4979FCA49F70}" dt="2024-06-13T07:48:49.348" v="863" actId="47"/>
        <pc:sldMkLst>
          <pc:docMk/>
          <pc:sldMk cId="2376629047" sldId="278"/>
        </pc:sldMkLst>
      </pc:sldChg>
      <pc:sldChg chg="del">
        <pc:chgData name="Le Thanh Luan 20203494" userId="e6790f2b-c2ab-47d8-8739-ba7d3d00e978" providerId="ADAL" clId="{7FFF3EF2-49BB-41DB-B759-4979FCA49F70}" dt="2024-06-13T07:48:49.348" v="863" actId="47"/>
        <pc:sldMkLst>
          <pc:docMk/>
          <pc:sldMk cId="1264664164" sldId="279"/>
        </pc:sldMkLst>
      </pc:sldChg>
      <pc:sldChg chg="modSp mod">
        <pc:chgData name="Le Thanh Luan 20203494" userId="e6790f2b-c2ab-47d8-8739-ba7d3d00e978" providerId="ADAL" clId="{7FFF3EF2-49BB-41DB-B759-4979FCA49F70}" dt="2024-06-13T07:48:15.658" v="858" actId="1076"/>
        <pc:sldMkLst>
          <pc:docMk/>
          <pc:sldMk cId="838677936" sldId="280"/>
        </pc:sldMkLst>
        <pc:picChg chg="mod">
          <ac:chgData name="Le Thanh Luan 20203494" userId="e6790f2b-c2ab-47d8-8739-ba7d3d00e978" providerId="ADAL" clId="{7FFF3EF2-49BB-41DB-B759-4979FCA49F70}" dt="2024-06-13T07:48:15.658" v="858" actId="1076"/>
          <ac:picMkLst>
            <pc:docMk/>
            <pc:sldMk cId="838677936" sldId="280"/>
            <ac:picMk id="4" creationId="{69868A84-B7AD-EE69-F59C-38CE5B237FF1}"/>
          </ac:picMkLst>
        </pc:picChg>
      </pc:sldChg>
      <pc:sldChg chg="ord">
        <pc:chgData name="Le Thanh Luan 20203494" userId="e6790f2b-c2ab-47d8-8739-ba7d3d00e978" providerId="ADAL" clId="{7FFF3EF2-49BB-41DB-B759-4979FCA49F70}" dt="2024-06-13T07:48:29.514" v="860"/>
        <pc:sldMkLst>
          <pc:docMk/>
          <pc:sldMk cId="3028156855" sldId="282"/>
        </pc:sldMkLst>
      </pc:sldChg>
      <pc:sldChg chg="del">
        <pc:chgData name="Le Thanh Luan 20203494" userId="e6790f2b-c2ab-47d8-8739-ba7d3d00e978" providerId="ADAL" clId="{7FFF3EF2-49BB-41DB-B759-4979FCA49F70}" dt="2024-06-13T07:47:44.973" v="855" actId="47"/>
        <pc:sldMkLst>
          <pc:docMk/>
          <pc:sldMk cId="3680930102" sldId="283"/>
        </pc:sldMkLst>
      </pc:sldChg>
      <pc:sldChg chg="addSp delSp modSp new mod">
        <pc:chgData name="Le Thanh Luan 20203494" userId="e6790f2b-c2ab-47d8-8739-ba7d3d00e978" providerId="ADAL" clId="{7FFF3EF2-49BB-41DB-B759-4979FCA49F70}" dt="2024-06-13T10:22:22.484" v="910" actId="1076"/>
        <pc:sldMkLst>
          <pc:docMk/>
          <pc:sldMk cId="3709635301" sldId="283"/>
        </pc:sldMkLst>
        <pc:spChg chg="mod">
          <ac:chgData name="Le Thanh Luan 20203494" userId="e6790f2b-c2ab-47d8-8739-ba7d3d00e978" providerId="ADAL" clId="{7FFF3EF2-49BB-41DB-B759-4979FCA49F70}" dt="2024-06-13T10:22:07.022" v="906" actId="20577"/>
          <ac:spMkLst>
            <pc:docMk/>
            <pc:sldMk cId="3709635301" sldId="283"/>
            <ac:spMk id="3" creationId="{9ADD062A-1BFF-DAE3-9345-6EA3485F7F2C}"/>
          </ac:spMkLst>
        </pc:spChg>
        <pc:spChg chg="del">
          <ac:chgData name="Le Thanh Luan 20203494" userId="e6790f2b-c2ab-47d8-8739-ba7d3d00e978" providerId="ADAL" clId="{7FFF3EF2-49BB-41DB-B759-4979FCA49F70}" dt="2024-06-13T10:22:11.598" v="907" actId="478"/>
          <ac:spMkLst>
            <pc:docMk/>
            <pc:sldMk cId="3709635301" sldId="283"/>
            <ac:spMk id="4" creationId="{59226FDD-35E6-E90D-9F8F-7EDC06AEF49F}"/>
          </ac:spMkLst>
        </pc:spChg>
        <pc:picChg chg="add mod">
          <ac:chgData name="Le Thanh Luan 20203494" userId="e6790f2b-c2ab-47d8-8739-ba7d3d00e978" providerId="ADAL" clId="{7FFF3EF2-49BB-41DB-B759-4979FCA49F70}" dt="2024-06-13T10:22:22.484" v="910" actId="1076"/>
          <ac:picMkLst>
            <pc:docMk/>
            <pc:sldMk cId="3709635301" sldId="283"/>
            <ac:picMk id="5" creationId="{FFEA6A8A-967F-8088-7309-55466A5A0DE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6/13/2024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Cần hiểu được ý tưởng: tại sao lại có ý tưởng về kalman filter</a:t>
            </a:r>
          </a:p>
          <a:p>
            <a:pPr marL="171450" indent="-171450">
              <a:buFontTx/>
              <a:buChar char="-"/>
            </a:pPr>
            <a:r>
              <a:rPr lang="vi-VN" dirty="0"/>
              <a:t>Kalman filter áp dụng vào bài toán như nào ? Cách hoạt động và code ?</a:t>
            </a:r>
          </a:p>
          <a:p>
            <a:pPr marL="171450" indent="-171450">
              <a:buFontTx/>
              <a:buChar char="-"/>
            </a:pPr>
            <a:r>
              <a:rPr lang="vi-VN" dirty="0"/>
              <a:t>Khảo sát </a:t>
            </a:r>
            <a:r>
              <a:rPr lang="vi-VN"/>
              <a:t>kalman filter</a:t>
            </a: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126480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69483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187460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334197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1016900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6/13/2024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0.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dirty="0"/>
              <a:t>Thuật toánKalman Filter</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4051717"/>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800" b="0" dirty="0"/>
              <a:t>Trình bày: Lê Thành Luân</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Nội dụng</a:t>
            </a:r>
            <a:endParaRPr lang="en-US" dirty="0"/>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Mô tả thuật toán</a:t>
            </a:r>
            <a:endParaRPr lang="en-US" dirty="0"/>
          </a:p>
        </p:txBody>
      </p:sp>
      <p:pic>
        <p:nvPicPr>
          <p:cNvPr id="4" name="Picture 3">
            <a:extLst>
              <a:ext uri="{FF2B5EF4-FFF2-40B4-BE49-F238E27FC236}">
                <a16:creationId xmlns:a16="http://schemas.microsoft.com/office/drawing/2014/main" id="{69868A84-B7AD-EE69-F59C-38CE5B237FF1}"/>
              </a:ext>
            </a:extLst>
          </p:cNvPr>
          <p:cNvPicPr>
            <a:picLocks noChangeAspect="1"/>
          </p:cNvPicPr>
          <p:nvPr/>
        </p:nvPicPr>
        <p:blipFill>
          <a:blip r:embed="rId3"/>
          <a:stretch>
            <a:fillRect/>
          </a:stretch>
        </p:blipFill>
        <p:spPr>
          <a:xfrm>
            <a:off x="2070747" y="1728148"/>
            <a:ext cx="5002505" cy="3401704"/>
          </a:xfrm>
          <a:prstGeom prst="rect">
            <a:avLst/>
          </a:prstGeom>
        </p:spPr>
      </p:pic>
    </p:spTree>
    <p:extLst>
      <p:ext uri="{BB962C8B-B14F-4D97-AF65-F5344CB8AC3E}">
        <p14:creationId xmlns:p14="http://schemas.microsoft.com/office/powerpoint/2010/main" val="83867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Mô tả thuật toán</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4542351-A30C-3DB7-6122-9223A02B2062}"/>
                  </a:ext>
                </a:extLst>
              </p:cNvPr>
              <p:cNvSpPr txBox="1"/>
              <p:nvPr/>
            </p:nvSpPr>
            <p:spPr>
              <a:xfrm>
                <a:off x="4572000" y="4966114"/>
                <a:ext cx="4075893" cy="1007968"/>
              </a:xfrm>
              <a:prstGeom prst="rect">
                <a:avLst/>
              </a:prstGeom>
              <a:noFill/>
            </p:spPr>
            <p:txBody>
              <a:bodyPr wrap="square" rtlCol="0">
                <a:spAutoFit/>
              </a:bodyPr>
              <a:lstStyle/>
              <a:p>
                <a:r>
                  <a:rPr lang="vi-VN" b="1" dirty="0"/>
                  <a:t>K</a:t>
                </a:r>
                <a14:m>
                  <m:oMath xmlns:m="http://schemas.openxmlformats.org/officeDocument/2006/math">
                    <m:d>
                      <m:dPr>
                        <m:ctrlPr>
                          <a:rPr lang="vi-VN" b="1" i="1" smtClean="0">
                            <a:latin typeface="Cambria Math" panose="02040503050406030204" pitchFamily="18" charset="0"/>
                          </a:rPr>
                        </m:ctrlPr>
                      </m:dPr>
                      <m:e>
                        <m:sSub>
                          <m:sSubPr>
                            <m:ctrlPr>
                              <a:rPr lang="vi-VN" b="1" i="1">
                                <a:solidFill>
                                  <a:srgbClr val="836967"/>
                                </a:solidFill>
                                <a:latin typeface="Cambria Math" panose="02040503050406030204" pitchFamily="18" charset="0"/>
                              </a:rPr>
                            </m:ctrlPr>
                          </m:sSubPr>
                          <m:e>
                            <m:r>
                              <a:rPr lang="vi-VN" b="1">
                                <a:latin typeface="Cambria Math" panose="02040503050406030204" pitchFamily="18" charset="0"/>
                              </a:rPr>
                              <m:t>𝐱</m:t>
                            </m:r>
                          </m:e>
                          <m:sub>
                            <m:r>
                              <a:rPr lang="vi-VN" b="1">
                                <a:latin typeface="Cambria Math" panose="02040503050406030204" pitchFamily="18" charset="0"/>
                              </a:rPr>
                              <m:t>𝟐</m:t>
                            </m:r>
                          </m:sub>
                        </m:sSub>
                        <m:r>
                          <a:rPr lang="vi-VN" b="1" i="1">
                            <a:latin typeface="Cambria Math" panose="02040503050406030204" pitchFamily="18" charset="0"/>
                          </a:rPr>
                          <m:t>=</m:t>
                        </m:r>
                        <m:d>
                          <m:dPr>
                            <m:begChr m:val="["/>
                            <m:endChr m:val="]"/>
                            <m:ctrlPr>
                              <a:rPr lang="vi-VN" b="1" i="1">
                                <a:solidFill>
                                  <a:srgbClr val="836967"/>
                                </a:solidFill>
                                <a:latin typeface="Cambria Math" panose="02040503050406030204" pitchFamily="18" charset="0"/>
                              </a:rPr>
                            </m:ctrlPr>
                          </m:dPr>
                          <m:e>
                            <m:m>
                              <m:mPr>
                                <m:plcHide m:val="on"/>
                                <m:mcs>
                                  <m:mc>
                                    <m:mcPr>
                                      <m:count m:val="1"/>
                                      <m:mcJc m:val="center"/>
                                    </m:mcPr>
                                  </m:mc>
                                </m:mcs>
                                <m:ctrlPr>
                                  <a:rPr lang="vi-VN" b="1" i="1">
                                    <a:solidFill>
                                      <a:srgbClr val="836967"/>
                                    </a:solidFill>
                                    <a:latin typeface="Cambria Math" panose="02040503050406030204" pitchFamily="18" charset="0"/>
                                  </a:rPr>
                                </m:ctrlPr>
                              </m:mPr>
                              <m:m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𝑥</m:t>
                                      </m:r>
                                    </m:e>
                                    <m:sub>
                                      <m:r>
                                        <a:rPr lang="vi-VN" b="1" i="1">
                                          <a:latin typeface="Cambria Math" panose="02040503050406030204" pitchFamily="18" charset="0"/>
                                        </a:rPr>
                                        <m:t>2</m:t>
                                      </m:r>
                                    </m:sub>
                                  </m:sSub>
                                </m:e>
                              </m:mr>
                              <m:m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𝑦</m:t>
                                      </m:r>
                                    </m:e>
                                    <m:sub>
                                      <m:r>
                                        <a:rPr lang="vi-VN" b="1" i="1">
                                          <a:latin typeface="Cambria Math" panose="02040503050406030204" pitchFamily="18" charset="0"/>
                                        </a:rPr>
                                        <m:t>2</m:t>
                                      </m:r>
                                    </m:sub>
                                  </m:sSub>
                                </m:e>
                              </m:mr>
                              <m:m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𝑧</m:t>
                                      </m:r>
                                    </m:e>
                                    <m:sub>
                                      <m:r>
                                        <a:rPr lang="vi-VN" b="1" i="1">
                                          <a:latin typeface="Cambria Math" panose="02040503050406030204" pitchFamily="18" charset="0"/>
                                        </a:rPr>
                                        <m:t>2</m:t>
                                      </m:r>
                                    </m:sub>
                                  </m:sSub>
                                </m:e>
                              </m:mr>
                            </m:m>
                          </m:e>
                        </m:d>
                        <m:r>
                          <m:rPr>
                            <m:nor/>
                          </m:rPr>
                          <a:rPr lang="vi-VN" b="1" dirty="0"/>
                          <m:t> </m:t>
                        </m:r>
                        <m:r>
                          <m:rPr>
                            <m:nor/>
                          </m:rPr>
                          <a:rPr lang="vi-VN" sz="2800" b="1" dirty="0">
                            <a:solidFill>
                              <a:srgbClr val="FF0000"/>
                            </a:solidFill>
                          </a:rPr>
                          <m:t>−</m:t>
                        </m:r>
                        <m:r>
                          <m:rPr>
                            <m:nor/>
                          </m:rPr>
                          <a:rPr lang="vi-VN" b="1" dirty="0"/>
                          <m:t> </m:t>
                        </m:r>
                        <m:sSub>
                          <m:sSubPr>
                            <m:ctrlPr>
                              <a:rPr lang="vi-VN" b="1" i="1">
                                <a:latin typeface="Cambria Math" panose="02040503050406030204" pitchFamily="18" charset="0"/>
                              </a:rPr>
                            </m:ctrlPr>
                          </m:sSubPr>
                          <m:e>
                            <m:r>
                              <a:rPr lang="vi-VN" b="1">
                                <a:latin typeface="Cambria Math" panose="02040503050406030204" pitchFamily="18" charset="0"/>
                              </a:rPr>
                              <m:t>𝐱</m:t>
                            </m:r>
                          </m:e>
                          <m:sub>
                            <m:r>
                              <a:rPr lang="vi-VN" b="1">
                                <a:latin typeface="Cambria Math" panose="02040503050406030204" pitchFamily="18" charset="0"/>
                              </a:rPr>
                              <m:t>𝟐𝐩𝐫𝐞</m:t>
                            </m:r>
                          </m:sub>
                        </m:sSub>
                        <m:r>
                          <a:rPr lang="vi-VN" b="1" i="1">
                            <a:latin typeface="Cambria Math" panose="02040503050406030204" pitchFamily="18" charset="0"/>
                          </a:rPr>
                          <m:t>=</m:t>
                        </m:r>
                        <m:d>
                          <m:dPr>
                            <m:begChr m:val="["/>
                            <m:endChr m:val="]"/>
                            <m:ctrlPr>
                              <a:rPr lang="vi-VN" b="1" i="1">
                                <a:solidFill>
                                  <a:srgbClr val="836967"/>
                                </a:solidFill>
                                <a:latin typeface="Cambria Math" panose="02040503050406030204" pitchFamily="18" charset="0"/>
                              </a:rPr>
                            </m:ctrlPr>
                          </m:dPr>
                          <m:e>
                            <m:m>
                              <m:mPr>
                                <m:plcHide m:val="on"/>
                                <m:mcs>
                                  <m:mc>
                                    <m:mcPr>
                                      <m:count m:val="1"/>
                                      <m:mcJc m:val="center"/>
                                    </m:mcPr>
                                  </m:mc>
                                </m:mcs>
                                <m:ctrlPr>
                                  <a:rPr lang="vi-VN" i="1">
                                    <a:solidFill>
                                      <a:srgbClr val="836967"/>
                                    </a:solidFill>
                                    <a:latin typeface="Cambria Math" panose="02040503050406030204" pitchFamily="18" charset="0"/>
                                  </a:rPr>
                                </m:ctrlPr>
                              </m:mPr>
                              <m:mr>
                                <m:e>
                                  <m:sSub>
                                    <m:sSubPr>
                                      <m:ctrlPr>
                                        <a:rPr lang="vi-VN" i="1">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
                          </m:e>
                        </m:d>
                      </m:e>
                    </m:d>
                  </m:oMath>
                </a14:m>
                <a:endParaRPr lang="en-US" b="1" dirty="0"/>
              </a:p>
            </p:txBody>
          </p:sp>
        </mc:Choice>
        <mc:Fallback xmlns="">
          <p:sp>
            <p:nvSpPr>
              <p:cNvPr id="24" name="TextBox 23">
                <a:extLst>
                  <a:ext uri="{FF2B5EF4-FFF2-40B4-BE49-F238E27FC236}">
                    <a16:creationId xmlns:a16="http://schemas.microsoft.com/office/drawing/2014/main" id="{64542351-A30C-3DB7-6122-9223A02B2062}"/>
                  </a:ext>
                </a:extLst>
              </p:cNvPr>
              <p:cNvSpPr txBox="1">
                <a:spLocks noRot="1" noChangeAspect="1" noMove="1" noResize="1" noEditPoints="1" noAdjustHandles="1" noChangeArrowheads="1" noChangeShapeType="1" noTextEdit="1"/>
              </p:cNvSpPr>
              <p:nvPr/>
            </p:nvSpPr>
            <p:spPr>
              <a:xfrm>
                <a:off x="4572000" y="4966114"/>
                <a:ext cx="4075893" cy="1007968"/>
              </a:xfrm>
              <a:prstGeom prst="rect">
                <a:avLst/>
              </a:prstGeom>
              <a:blipFill>
                <a:blip r:embed="rId3"/>
                <a:stretch>
                  <a:fillRect l="-11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2522C8-18DF-A261-5C5E-3185FDDB4B5D}"/>
                  </a:ext>
                </a:extLst>
              </p:cNvPr>
              <p:cNvSpPr txBox="1"/>
              <p:nvPr/>
            </p:nvSpPr>
            <p:spPr>
              <a:xfrm>
                <a:off x="131675" y="5013497"/>
                <a:ext cx="1612302"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𝐱</m:t>
                          </m:r>
                        </m:e>
                        <m:sub>
                          <m:r>
                            <a:rPr lang="vi-VN" b="1" i="0">
                              <a:latin typeface="Cambria Math" panose="02040503050406030204" pitchFamily="18" charset="0"/>
                            </a:rPr>
                            <m:t>𝟐𝐞𝐬</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rgbClr val="836967"/>
                                  </a:solidFill>
                                  <a:latin typeface="Cambria Math" panose="02040503050406030204" pitchFamily="18" charset="0"/>
                                </a:rPr>
                              </m:ctrlPr>
                            </m:mP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𝑥</m:t>
                                        </m:r>
                                      </m:e>
                                    </m:acc>
                                  </m:e>
                                  <m:sub>
                                    <m:r>
                                      <a:rPr lang="vi-VN" b="0" i="1">
                                        <a:latin typeface="Cambria Math" panose="02040503050406030204" pitchFamily="18" charset="0"/>
                                      </a:rPr>
                                      <m:t>2</m:t>
                                    </m:r>
                                    <m:r>
                                      <m:rPr>
                                        <m:sty m:val="p"/>
                                      </m:rPr>
                                      <a:rPr lang="vi-VN" b="0" i="1">
                                        <a:latin typeface="Cambria Math" panose="02040503050406030204" pitchFamily="18" charset="0"/>
                                      </a:rPr>
                                      <m:t>es</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es</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es</m:t>
                                    </m:r>
                                  </m:sub>
                                </m:sSub>
                              </m:e>
                            </m:mr>
                          </m:m>
                        </m:e>
                      </m:d>
                    </m:oMath>
                  </m:oMathPara>
                </a14:m>
                <a:endParaRPr lang="en-US" b="1" dirty="0"/>
              </a:p>
            </p:txBody>
          </p:sp>
        </mc:Choice>
        <mc:Fallback xmlns="">
          <p:sp>
            <p:nvSpPr>
              <p:cNvPr id="10" name="TextBox 9">
                <a:extLst>
                  <a:ext uri="{FF2B5EF4-FFF2-40B4-BE49-F238E27FC236}">
                    <a16:creationId xmlns:a16="http://schemas.microsoft.com/office/drawing/2014/main" id="{F62522C8-18DF-A261-5C5E-3185FDDB4B5D}"/>
                  </a:ext>
                </a:extLst>
              </p:cNvPr>
              <p:cNvSpPr txBox="1">
                <a:spLocks noRot="1" noChangeAspect="1" noMove="1" noResize="1" noEditPoints="1" noAdjustHandles="1" noChangeArrowheads="1" noChangeShapeType="1" noTextEdit="1"/>
              </p:cNvSpPr>
              <p:nvPr/>
            </p:nvSpPr>
            <p:spPr>
              <a:xfrm>
                <a:off x="131675" y="5013497"/>
                <a:ext cx="1612302" cy="972702"/>
              </a:xfrm>
              <a:prstGeom prst="rect">
                <a:avLst/>
              </a:prstGeom>
              <a:blipFill>
                <a:blip r:embed="rId4"/>
                <a:stretch>
                  <a:fillRect/>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1AD82D0A-5B4D-60F0-12E8-F0A31AA655A9}"/>
              </a:ext>
            </a:extLst>
          </p:cNvPr>
          <p:cNvGrpSpPr/>
          <p:nvPr/>
        </p:nvGrpSpPr>
        <p:grpSpPr>
          <a:xfrm>
            <a:off x="143782" y="3600943"/>
            <a:ext cx="6856981" cy="1007968"/>
            <a:chOff x="1009414" y="3809270"/>
            <a:chExt cx="6856981" cy="100796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049001-BA32-EC5F-4E3F-43F447603EA4}"/>
                    </a:ext>
                  </a:extLst>
                </p:cNvPr>
                <p:cNvSpPr txBox="1"/>
                <p:nvPr/>
              </p:nvSpPr>
              <p:spPr>
                <a:xfrm>
                  <a:off x="3321167" y="3865362"/>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smtClean="0">
                                <a:latin typeface="Cambria Math" panose="02040503050406030204" pitchFamily="18" charset="0"/>
                              </a:rPr>
                              <m:t>𝟏</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smtClean="0">
                                          <a:latin typeface="Cambria Math" panose="02040503050406030204" pitchFamily="18" charset="0"/>
                                        </a:rPr>
                                        <m:t>1</m:t>
                                      </m:r>
                                    </m:sub>
                                  </m:sSub>
                                </m:e>
                              </m:mr>
                            </m:m>
                          </m:e>
                        </m:d>
                      </m:oMath>
                    </m:oMathPara>
                  </a14:m>
                  <a:endParaRPr lang="en-US" b="1" dirty="0"/>
                </a:p>
              </p:txBody>
            </p:sp>
          </mc:Choice>
          <mc:Fallback xmlns="">
            <p:sp>
              <p:nvSpPr>
                <p:cNvPr id="9" name="TextBox 8">
                  <a:extLst>
                    <a:ext uri="{FF2B5EF4-FFF2-40B4-BE49-F238E27FC236}">
                      <a16:creationId xmlns:a16="http://schemas.microsoft.com/office/drawing/2014/main" id="{AC049001-BA32-EC5F-4E3F-43F447603EA4}"/>
                    </a:ext>
                  </a:extLst>
                </p:cNvPr>
                <p:cNvSpPr txBox="1">
                  <a:spLocks noRot="1" noChangeAspect="1" noMove="1" noResize="1" noEditPoints="1" noAdjustHandles="1" noChangeArrowheads="1" noChangeShapeType="1" noTextEdit="1"/>
                </p:cNvSpPr>
                <p:nvPr/>
              </p:nvSpPr>
              <p:spPr>
                <a:xfrm>
                  <a:off x="3321167" y="3865362"/>
                  <a:ext cx="1345722" cy="8242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A523ED-E199-0F96-158F-B3A2491C74D2}"/>
                    </a:ext>
                  </a:extLst>
                </p:cNvPr>
                <p:cNvSpPr txBox="1"/>
                <p:nvPr/>
              </p:nvSpPr>
              <p:spPr>
                <a:xfrm>
                  <a:off x="1009414" y="3809270"/>
                  <a:ext cx="1762663" cy="1007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𝐱</m:t>
                            </m:r>
                          </m:e>
                          <m:sub>
                            <m:r>
                              <a:rPr lang="vi-VN" b="1" i="0">
                                <a:latin typeface="Cambria Math" panose="02040503050406030204" pitchFamily="18" charset="0"/>
                              </a:rPr>
                              <m:t>𝟐𝐩𝐫𝐞</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rgbClr val="836967"/>
                                    </a:solidFill>
                                    <a:latin typeface="Cambria Math" panose="02040503050406030204" pitchFamily="18" charset="0"/>
                                  </a:rPr>
                                </m:ctrlPr>
                              </m:mP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𝑥</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
                          </m:e>
                        </m:d>
                      </m:oMath>
                    </m:oMathPara>
                  </a14:m>
                  <a:endParaRPr lang="en-US" b="1" dirty="0"/>
                </a:p>
              </p:txBody>
            </p:sp>
          </mc:Choice>
          <mc:Fallback xmlns="">
            <p:sp>
              <p:nvSpPr>
                <p:cNvPr id="11" name="TextBox 10">
                  <a:extLst>
                    <a:ext uri="{FF2B5EF4-FFF2-40B4-BE49-F238E27FC236}">
                      <a16:creationId xmlns:a16="http://schemas.microsoft.com/office/drawing/2014/main" id="{64A523ED-E199-0F96-158F-B3A2491C74D2}"/>
                    </a:ext>
                  </a:extLst>
                </p:cNvPr>
                <p:cNvSpPr txBox="1">
                  <a:spLocks noRot="1" noChangeAspect="1" noMove="1" noResize="1" noEditPoints="1" noAdjustHandles="1" noChangeArrowheads="1" noChangeShapeType="1" noTextEdit="1"/>
                </p:cNvSpPr>
                <p:nvPr/>
              </p:nvSpPr>
              <p:spPr>
                <a:xfrm>
                  <a:off x="1009414" y="3809270"/>
                  <a:ext cx="1762663" cy="10079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4CD6447-D31F-8BA1-7775-93D5BDBE7925}"/>
                    </a:ext>
                  </a:extLst>
                </p:cNvPr>
                <p:cNvSpPr txBox="1"/>
                <p:nvPr/>
              </p:nvSpPr>
              <p:spPr>
                <a:xfrm>
                  <a:off x="6254093" y="3845671"/>
                  <a:ext cx="1612302" cy="8589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𝐯</m:t>
                            </m:r>
                          </m:e>
                          <m:sub>
                            <m:r>
                              <a:rPr lang="vi-VN" b="1" i="0">
                                <a:latin typeface="Cambria Math" panose="02040503050406030204" pitchFamily="18" charset="0"/>
                              </a:rPr>
                              <m:t>𝟏</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chemeClr val="tx1"/>
                                    </a:solidFill>
                                    <a:latin typeface="Cambria Math" panose="02040503050406030204" pitchFamily="18" charset="0"/>
                                  </a:rPr>
                                </m:ctrlPr>
                              </m:mPr>
                              <m:mr>
                                <m:e>
                                  <m:sSub>
                                    <m:sSubPr>
                                      <m:ctrlPr>
                                        <a:rPr lang="vi-VN" i="1" smtClean="0">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𝑣</m:t>
                                      </m:r>
                                    </m:e>
                                    <m:sub>
                                      <m:sSub>
                                        <m:sSubPr>
                                          <m:ctrlPr>
                                            <a:rPr lang="vi-VN" i="1">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𝑥</m:t>
                                          </m:r>
                                        </m:e>
                                        <m:sub>
                                          <m:r>
                                            <a:rPr lang="vi-VN" b="0" i="1">
                                              <a:solidFill>
                                                <a:schemeClr val="tx1"/>
                                              </a:solidFill>
                                              <a:latin typeface="Cambria Math" panose="02040503050406030204" pitchFamily="18" charset="0"/>
                                            </a:rPr>
                                            <m:t>1</m:t>
                                          </m:r>
                                        </m:sub>
                                      </m:sSub>
                                    </m:sub>
                                  </m:sSub>
                                </m:e>
                              </m:mr>
                              <m:mr>
                                <m:e>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𝑣</m:t>
                                      </m:r>
                                    </m:e>
                                    <m:sub>
                                      <m:sSub>
                                        <m:sSubPr>
                                          <m:ctrlPr>
                                            <a:rPr lang="vi-VN" i="1">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𝑦</m:t>
                                          </m:r>
                                        </m:e>
                                        <m:sub>
                                          <m:r>
                                            <a:rPr lang="vi-VN" b="0" i="1">
                                              <a:solidFill>
                                                <a:schemeClr val="tx1"/>
                                              </a:solidFill>
                                              <a:latin typeface="Cambria Math" panose="02040503050406030204" pitchFamily="18" charset="0"/>
                                            </a:rPr>
                                            <m:t>1</m:t>
                                          </m:r>
                                        </m:sub>
                                      </m:sSub>
                                    </m:sub>
                                  </m:sSub>
                                </m:e>
                              </m:mr>
                              <m:mr>
                                <m:e>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𝑣</m:t>
                                      </m:r>
                                    </m:e>
                                    <m:sub>
                                      <m:sSub>
                                        <m:sSubPr>
                                          <m:ctrlPr>
                                            <a:rPr lang="vi-VN" i="1">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𝑧</m:t>
                                          </m:r>
                                        </m:e>
                                        <m:sub>
                                          <m:r>
                                            <a:rPr lang="vi-VN" b="0" i="1">
                                              <a:solidFill>
                                                <a:schemeClr val="tx1"/>
                                              </a:solidFill>
                                              <a:latin typeface="Cambria Math" panose="02040503050406030204" pitchFamily="18" charset="0"/>
                                            </a:rPr>
                                            <m:t>1</m:t>
                                          </m:r>
                                        </m:sub>
                                      </m:sSub>
                                    </m:sub>
                                  </m:sSub>
                                </m:e>
                              </m:mr>
                            </m:m>
                          </m:e>
                        </m:d>
                      </m:oMath>
                    </m:oMathPara>
                  </a14:m>
                  <a:endParaRPr lang="en-US" dirty="0"/>
                </a:p>
              </p:txBody>
            </p:sp>
          </mc:Choice>
          <mc:Fallback xmlns="">
            <p:sp>
              <p:nvSpPr>
                <p:cNvPr id="14" name="TextBox 13">
                  <a:extLst>
                    <a:ext uri="{FF2B5EF4-FFF2-40B4-BE49-F238E27FC236}">
                      <a16:creationId xmlns:a16="http://schemas.microsoft.com/office/drawing/2014/main" id="{D4CD6447-D31F-8BA1-7775-93D5BDBE7925}"/>
                    </a:ext>
                  </a:extLst>
                </p:cNvPr>
                <p:cNvSpPr txBox="1">
                  <a:spLocks noRot="1" noChangeAspect="1" noMove="1" noResize="1" noEditPoints="1" noAdjustHandles="1" noChangeArrowheads="1" noChangeShapeType="1" noTextEdit="1"/>
                </p:cNvSpPr>
                <p:nvPr/>
              </p:nvSpPr>
              <p:spPr>
                <a:xfrm>
                  <a:off x="6254093" y="3845671"/>
                  <a:ext cx="1612302" cy="8589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4B10314-44D5-DB3F-5640-0340A9EE8852}"/>
                    </a:ext>
                  </a:extLst>
                </p:cNvPr>
                <p:cNvSpPr txBox="1"/>
                <p:nvPr/>
              </p:nvSpPr>
              <p:spPr>
                <a:xfrm>
                  <a:off x="5568760" y="4128588"/>
                  <a:ext cx="386644" cy="369332"/>
                </a:xfrm>
                <a:prstGeom prst="rect">
                  <a:avLst/>
                </a:prstGeom>
                <a:noFill/>
              </p:spPr>
              <p:txBody>
                <a:bodyPr wrap="none" rtlCol="0">
                  <a:spAutoFit/>
                </a:bodyPr>
                <a:lstStyle/>
                <a:p>
                  <a14:m>
                    <m:oMath xmlns:m="http://schemas.openxmlformats.org/officeDocument/2006/math">
                      <m:r>
                        <a:rPr lang="vi-VN" i="1" smtClean="0">
                          <a:latin typeface="Cambria Math" panose="02040503050406030204" pitchFamily="18" charset="0"/>
                          <a:ea typeface="Cambria Math" panose="02040503050406030204" pitchFamily="18" charset="0"/>
                        </a:rPr>
                        <m:t>∆</m:t>
                      </m:r>
                    </m:oMath>
                  </a14:m>
                  <a:r>
                    <a:rPr lang="vi-VN" dirty="0"/>
                    <a:t>t</a:t>
                  </a:r>
                  <a:endParaRPr lang="en-US" dirty="0"/>
                </a:p>
              </p:txBody>
            </p:sp>
          </mc:Choice>
          <mc:Fallback xmlns="">
            <p:sp>
              <p:nvSpPr>
                <p:cNvPr id="23" name="TextBox 22">
                  <a:extLst>
                    <a:ext uri="{FF2B5EF4-FFF2-40B4-BE49-F238E27FC236}">
                      <a16:creationId xmlns:a16="http://schemas.microsoft.com/office/drawing/2014/main" id="{64B10314-44D5-DB3F-5640-0340A9EE8852}"/>
                    </a:ext>
                  </a:extLst>
                </p:cNvPr>
                <p:cNvSpPr txBox="1">
                  <a:spLocks noRot="1" noChangeAspect="1" noMove="1" noResize="1" noEditPoints="1" noAdjustHandles="1" noChangeArrowheads="1" noChangeShapeType="1" noTextEdit="1"/>
                </p:cNvSpPr>
                <p:nvPr/>
              </p:nvSpPr>
              <p:spPr>
                <a:xfrm>
                  <a:off x="5568760" y="4128588"/>
                  <a:ext cx="386644" cy="369332"/>
                </a:xfrm>
                <a:prstGeom prst="rect">
                  <a:avLst/>
                </a:prstGeom>
                <a:blipFill>
                  <a:blip r:embed="rId8"/>
                  <a:stretch>
                    <a:fillRect t="-9836" r="-12698" b="-2295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5F99C32-F10B-C0E1-59E4-F615AF5D584D}"/>
                </a:ext>
              </a:extLst>
            </p:cNvPr>
            <p:cNvSpPr txBox="1"/>
            <p:nvPr/>
          </p:nvSpPr>
          <p:spPr>
            <a:xfrm>
              <a:off x="2859026" y="4104927"/>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sp>
          <p:nvSpPr>
            <p:cNvPr id="16" name="TextBox 15">
              <a:extLst>
                <a:ext uri="{FF2B5EF4-FFF2-40B4-BE49-F238E27FC236}">
                  <a16:creationId xmlns:a16="http://schemas.microsoft.com/office/drawing/2014/main" id="{3BD19108-6226-B6BA-A90F-FBEB272E1204}"/>
                </a:ext>
              </a:extLst>
            </p:cNvPr>
            <p:cNvSpPr txBox="1"/>
            <p:nvPr/>
          </p:nvSpPr>
          <p:spPr>
            <a:xfrm>
              <a:off x="4764828" y="4104926"/>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sp>
          <p:nvSpPr>
            <p:cNvPr id="17" name="TextBox 16">
              <a:extLst>
                <a:ext uri="{FF2B5EF4-FFF2-40B4-BE49-F238E27FC236}">
                  <a16:creationId xmlns:a16="http://schemas.microsoft.com/office/drawing/2014/main" id="{40CB0F9E-3BB7-3658-12E9-62B6CFF9177B}"/>
                </a:ext>
              </a:extLst>
            </p:cNvPr>
            <p:cNvSpPr txBox="1"/>
            <p:nvPr/>
          </p:nvSpPr>
          <p:spPr>
            <a:xfrm>
              <a:off x="6054967" y="4128588"/>
              <a:ext cx="30489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grpSp>
      <p:sp>
        <p:nvSpPr>
          <p:cNvPr id="18" name="TextBox 17">
            <a:extLst>
              <a:ext uri="{FF2B5EF4-FFF2-40B4-BE49-F238E27FC236}">
                <a16:creationId xmlns:a16="http://schemas.microsoft.com/office/drawing/2014/main" id="{1B810463-1F6A-EDF5-1D34-7C5D60531A2B}"/>
              </a:ext>
            </a:extLst>
          </p:cNvPr>
          <p:cNvSpPr txBox="1"/>
          <p:nvPr/>
        </p:nvSpPr>
        <p:spPr>
          <a:xfrm>
            <a:off x="1752437" y="5322676"/>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90256B-508D-02CC-9D04-A028B0907C51}"/>
                  </a:ext>
                </a:extLst>
              </p:cNvPr>
              <p:cNvSpPr txBox="1"/>
              <p:nvPr/>
            </p:nvSpPr>
            <p:spPr>
              <a:xfrm>
                <a:off x="2122696" y="4978231"/>
                <a:ext cx="1762663" cy="1007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𝐱</m:t>
                          </m:r>
                        </m:e>
                        <m:sub>
                          <m:r>
                            <a:rPr lang="vi-VN" b="1" i="0">
                              <a:latin typeface="Cambria Math" panose="02040503050406030204" pitchFamily="18" charset="0"/>
                            </a:rPr>
                            <m:t>𝟐𝐩𝐫𝐞</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rgbClr val="836967"/>
                                  </a:solidFill>
                                  <a:latin typeface="Cambria Math" panose="02040503050406030204" pitchFamily="18" charset="0"/>
                                </a:rPr>
                              </m:ctrlPr>
                            </m:mP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𝑥</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
                        </m:e>
                      </m:d>
                    </m:oMath>
                  </m:oMathPara>
                </a14:m>
                <a:endParaRPr lang="en-US" b="1" dirty="0"/>
              </a:p>
            </p:txBody>
          </p:sp>
        </mc:Choice>
        <mc:Fallback xmlns="">
          <p:sp>
            <p:nvSpPr>
              <p:cNvPr id="19" name="TextBox 18">
                <a:extLst>
                  <a:ext uri="{FF2B5EF4-FFF2-40B4-BE49-F238E27FC236}">
                    <a16:creationId xmlns:a16="http://schemas.microsoft.com/office/drawing/2014/main" id="{5390256B-508D-02CC-9D04-A028B0907C51}"/>
                  </a:ext>
                </a:extLst>
              </p:cNvPr>
              <p:cNvSpPr txBox="1">
                <a:spLocks noRot="1" noChangeAspect="1" noMove="1" noResize="1" noEditPoints="1" noAdjustHandles="1" noChangeArrowheads="1" noChangeShapeType="1" noTextEdit="1"/>
              </p:cNvSpPr>
              <p:nvPr/>
            </p:nvSpPr>
            <p:spPr>
              <a:xfrm>
                <a:off x="2122696" y="4978231"/>
                <a:ext cx="1762663" cy="1007968"/>
              </a:xfrm>
              <a:prstGeom prst="rect">
                <a:avLst/>
              </a:prstGeom>
              <a:blipFill>
                <a:blip r:embed="rId9"/>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EAFA8C3-DAE3-0F3E-80A6-B868591DC57D}"/>
              </a:ext>
            </a:extLst>
          </p:cNvPr>
          <p:cNvSpPr txBox="1"/>
          <p:nvPr/>
        </p:nvSpPr>
        <p:spPr>
          <a:xfrm>
            <a:off x="3885359" y="5322675"/>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grpSp>
        <p:nvGrpSpPr>
          <p:cNvPr id="30" name="Group 29">
            <a:extLst>
              <a:ext uri="{FF2B5EF4-FFF2-40B4-BE49-F238E27FC236}">
                <a16:creationId xmlns:a16="http://schemas.microsoft.com/office/drawing/2014/main" id="{B59B7A3C-F339-3093-E44E-9A247271B22B}"/>
              </a:ext>
            </a:extLst>
          </p:cNvPr>
          <p:cNvGrpSpPr/>
          <p:nvPr/>
        </p:nvGrpSpPr>
        <p:grpSpPr>
          <a:xfrm>
            <a:off x="2534053" y="1466703"/>
            <a:ext cx="4075893" cy="2086603"/>
            <a:chOff x="432096" y="3377088"/>
            <a:chExt cx="4635907" cy="2610759"/>
          </a:xfrm>
        </p:grpSpPr>
        <p:grpSp>
          <p:nvGrpSpPr>
            <p:cNvPr id="31" name="Group 30">
              <a:extLst>
                <a:ext uri="{FF2B5EF4-FFF2-40B4-BE49-F238E27FC236}">
                  <a16:creationId xmlns:a16="http://schemas.microsoft.com/office/drawing/2014/main" id="{F23D5199-2290-A0A3-D4FC-10D62BA93EC9}"/>
                </a:ext>
              </a:extLst>
            </p:cNvPr>
            <p:cNvGrpSpPr/>
            <p:nvPr/>
          </p:nvGrpSpPr>
          <p:grpSpPr>
            <a:xfrm>
              <a:off x="3722281" y="3378468"/>
              <a:ext cx="1345722" cy="1220946"/>
              <a:chOff x="4478966" y="3610372"/>
              <a:chExt cx="1345722" cy="1220946"/>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8CCCF7E-894B-101A-C1B2-C3175D4D95B9}"/>
                      </a:ext>
                    </a:extLst>
                  </p:cNvPr>
                  <p:cNvSpPr txBox="1"/>
                  <p:nvPr/>
                </p:nvSpPr>
                <p:spPr>
                  <a:xfrm>
                    <a:off x="4478966" y="4007118"/>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a:latin typeface="Cambria Math" panose="02040503050406030204" pitchFamily="18" charset="0"/>
                                </a:rPr>
                                <m:t>𝟐</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a:latin typeface="Cambria Math" panose="02040503050406030204" pitchFamily="18" charset="0"/>
                                          </a:rPr>
                                          <m:t>2</m:t>
                                        </m:r>
                                      </m:sub>
                                    </m:sSub>
                                  </m:e>
                                </m:mr>
                              </m:m>
                            </m:e>
                          </m:d>
                        </m:oMath>
                      </m:oMathPara>
                    </a14:m>
                    <a:endParaRPr lang="en-US" b="1" dirty="0"/>
                  </a:p>
                </p:txBody>
              </p:sp>
            </mc:Choice>
            <mc:Fallback xmlns="">
              <p:sp>
                <p:nvSpPr>
                  <p:cNvPr id="48" name="TextBox 47">
                    <a:extLst>
                      <a:ext uri="{FF2B5EF4-FFF2-40B4-BE49-F238E27FC236}">
                        <a16:creationId xmlns:a16="http://schemas.microsoft.com/office/drawing/2014/main" id="{48CCCF7E-894B-101A-C1B2-C3175D4D95B9}"/>
                      </a:ext>
                    </a:extLst>
                  </p:cNvPr>
                  <p:cNvSpPr txBox="1">
                    <a:spLocks noRot="1" noChangeAspect="1" noMove="1" noResize="1" noEditPoints="1" noAdjustHandles="1" noChangeArrowheads="1" noChangeShapeType="1" noTextEdit="1"/>
                  </p:cNvSpPr>
                  <p:nvPr/>
                </p:nvSpPr>
                <p:spPr>
                  <a:xfrm>
                    <a:off x="4478966" y="4007118"/>
                    <a:ext cx="1345722" cy="824200"/>
                  </a:xfrm>
                  <a:prstGeom prst="rect">
                    <a:avLst/>
                  </a:prstGeom>
                  <a:blipFill>
                    <a:blip r:embed="rId10"/>
                    <a:stretch>
                      <a:fillRect b="-17593"/>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7FE02DEB-7453-A975-F957-06FB5CFDC995}"/>
                  </a:ext>
                </a:extLst>
              </p:cNvPr>
              <p:cNvSpPr/>
              <p:nvPr/>
            </p:nvSpPr>
            <p:spPr>
              <a:xfrm>
                <a:off x="5034951" y="3610372"/>
                <a:ext cx="379562" cy="34505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7ABA8C9-1539-94B6-C2C6-74CBEBBE7C91}"/>
                </a:ext>
              </a:extLst>
            </p:cNvPr>
            <p:cNvGrpSpPr/>
            <p:nvPr/>
          </p:nvGrpSpPr>
          <p:grpSpPr>
            <a:xfrm>
              <a:off x="432096" y="3377088"/>
              <a:ext cx="4626237" cy="2610759"/>
              <a:chOff x="432096" y="3377088"/>
              <a:chExt cx="4626237" cy="2610759"/>
            </a:xfrm>
          </p:grpSpPr>
          <p:grpSp>
            <p:nvGrpSpPr>
              <p:cNvPr id="34" name="Group 33">
                <a:extLst>
                  <a:ext uri="{FF2B5EF4-FFF2-40B4-BE49-F238E27FC236}">
                    <a16:creationId xmlns:a16="http://schemas.microsoft.com/office/drawing/2014/main" id="{42AE6A18-0FDE-91F1-893D-5B0F93D801BF}"/>
                  </a:ext>
                </a:extLst>
              </p:cNvPr>
              <p:cNvGrpSpPr/>
              <p:nvPr/>
            </p:nvGrpSpPr>
            <p:grpSpPr>
              <a:xfrm>
                <a:off x="583885" y="3377088"/>
                <a:ext cx="1345722" cy="1255520"/>
                <a:chOff x="1828799" y="3631721"/>
                <a:chExt cx="1345722" cy="1255520"/>
              </a:xfrm>
            </p:grpSpPr>
            <p:sp>
              <p:nvSpPr>
                <p:cNvPr id="46" name="Oval 45">
                  <a:extLst>
                    <a:ext uri="{FF2B5EF4-FFF2-40B4-BE49-F238E27FC236}">
                      <a16:creationId xmlns:a16="http://schemas.microsoft.com/office/drawing/2014/main" id="{4046ACE5-85CE-885E-1E00-64DA0E5B197D}"/>
                    </a:ext>
                  </a:extLst>
                </p:cNvPr>
                <p:cNvSpPr/>
                <p:nvPr/>
              </p:nvSpPr>
              <p:spPr>
                <a:xfrm>
                  <a:off x="2311879" y="3631721"/>
                  <a:ext cx="379562" cy="345056"/>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4C8F574-2FBA-BED9-4E9F-8B4C8969DE50}"/>
                        </a:ext>
                      </a:extLst>
                    </p:cNvPr>
                    <p:cNvSpPr txBox="1"/>
                    <p:nvPr/>
                  </p:nvSpPr>
                  <p:spPr>
                    <a:xfrm>
                      <a:off x="1828799" y="4063041"/>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smtClean="0">
                                    <a:latin typeface="Cambria Math" panose="02040503050406030204" pitchFamily="18" charset="0"/>
                                  </a:rPr>
                                  <m:t>𝟏</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smtClean="0">
                                              <a:latin typeface="Cambria Math" panose="02040503050406030204" pitchFamily="18" charset="0"/>
                                            </a:rPr>
                                            <m:t>1</m:t>
                                          </m:r>
                                        </m:sub>
                                      </m:sSub>
                                    </m:e>
                                  </m:mr>
                                </m:m>
                              </m:e>
                            </m:d>
                          </m:oMath>
                        </m:oMathPara>
                      </a14:m>
                      <a:endParaRPr lang="en-US" b="1" dirty="0"/>
                    </a:p>
                  </p:txBody>
                </p:sp>
              </mc:Choice>
              <mc:Fallback xmlns="">
                <p:sp>
                  <p:nvSpPr>
                    <p:cNvPr id="47" name="TextBox 46">
                      <a:extLst>
                        <a:ext uri="{FF2B5EF4-FFF2-40B4-BE49-F238E27FC236}">
                          <a16:creationId xmlns:a16="http://schemas.microsoft.com/office/drawing/2014/main" id="{54C8F574-2FBA-BED9-4E9F-8B4C8969DE50}"/>
                        </a:ext>
                      </a:extLst>
                    </p:cNvPr>
                    <p:cNvSpPr txBox="1">
                      <a:spLocks noRot="1" noChangeAspect="1" noMove="1" noResize="1" noEditPoints="1" noAdjustHandles="1" noChangeArrowheads="1" noChangeShapeType="1" noTextEdit="1"/>
                    </p:cNvSpPr>
                    <p:nvPr/>
                  </p:nvSpPr>
                  <p:spPr>
                    <a:xfrm>
                      <a:off x="1828799" y="4063041"/>
                      <a:ext cx="1345722" cy="824200"/>
                    </a:xfrm>
                    <a:prstGeom prst="rect">
                      <a:avLst/>
                    </a:prstGeom>
                    <a:blipFill>
                      <a:blip r:embed="rId11"/>
                      <a:stretch>
                        <a:fillRect b="-17593"/>
                      </a:stretch>
                    </a:blipFill>
                  </p:spPr>
                  <p:txBody>
                    <a:bodyPr/>
                    <a:lstStyle/>
                    <a:p>
                      <a:r>
                        <a:rPr lang="en-US">
                          <a:noFill/>
                        </a:rPr>
                        <a:t> </a:t>
                      </a:r>
                    </a:p>
                  </p:txBody>
                </p:sp>
              </mc:Fallback>
            </mc:AlternateContent>
          </p:grpSp>
          <p:cxnSp>
            <p:nvCxnSpPr>
              <p:cNvPr id="35" name="Connector: Curved 34">
                <a:extLst>
                  <a:ext uri="{FF2B5EF4-FFF2-40B4-BE49-F238E27FC236}">
                    <a16:creationId xmlns:a16="http://schemas.microsoft.com/office/drawing/2014/main" id="{FD39B014-CE41-F311-AE31-C7DD324A9FEC}"/>
                  </a:ext>
                </a:extLst>
              </p:cNvPr>
              <p:cNvCxnSpPr>
                <a:cxnSpLocks/>
                <a:stCxn id="46" idx="0"/>
                <a:endCxn id="49" idx="1"/>
              </p:cNvCxnSpPr>
              <p:nvPr/>
            </p:nvCxnSpPr>
            <p:spPr>
              <a:xfrm rot="16200000" flipH="1">
                <a:off x="2769343" y="1864491"/>
                <a:ext cx="51912" cy="3077106"/>
              </a:xfrm>
              <a:prstGeom prst="curvedConnector3">
                <a:avLst>
                  <a:gd name="adj1" fmla="val -10219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7EE164-5449-D1E0-ECE1-4BAF49430E0F}"/>
                  </a:ext>
                </a:extLst>
              </p:cNvPr>
              <p:cNvCxnSpPr>
                <a:cxnSpLocks/>
                <a:endCxn id="48" idx="2"/>
              </p:cNvCxnSpPr>
              <p:nvPr/>
            </p:nvCxnSpPr>
            <p:spPr>
              <a:xfrm flipV="1">
                <a:off x="1646583" y="4599414"/>
                <a:ext cx="2748559" cy="95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DD20E1F-03FE-E802-1314-794A556B05C9}"/>
                  </a:ext>
                </a:extLst>
              </p:cNvPr>
              <p:cNvCxnSpPr>
                <a:cxnSpLocks/>
                <a:endCxn id="47" idx="2"/>
              </p:cNvCxnSpPr>
              <p:nvPr/>
            </p:nvCxnSpPr>
            <p:spPr>
              <a:xfrm flipH="1" flipV="1">
                <a:off x="1256746" y="4632608"/>
                <a:ext cx="389837" cy="92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6237CC8-9DD7-4008-8736-59A35880D4BE}"/>
                  </a:ext>
                </a:extLst>
              </p:cNvPr>
              <p:cNvSpPr txBox="1"/>
              <p:nvPr/>
            </p:nvSpPr>
            <p:spPr>
              <a:xfrm>
                <a:off x="441766" y="5618356"/>
                <a:ext cx="2409634" cy="369332"/>
              </a:xfrm>
              <a:prstGeom prst="rect">
                <a:avLst/>
              </a:prstGeom>
              <a:noFill/>
            </p:spPr>
            <p:txBody>
              <a:bodyPr wrap="none" rtlCol="0">
                <a:spAutoFit/>
              </a:bodyPr>
              <a:lstStyle/>
              <a:p>
                <a:r>
                  <a:rPr lang="vi-VN" dirty="0"/>
                  <a:t>Giá trị đo lường được</a:t>
                </a:r>
                <a:endParaRPr lang="en-US" dirty="0"/>
              </a:p>
            </p:txBody>
          </p:sp>
          <p:grpSp>
            <p:nvGrpSpPr>
              <p:cNvPr id="39" name="Group 38">
                <a:extLst>
                  <a:ext uri="{FF2B5EF4-FFF2-40B4-BE49-F238E27FC236}">
                    <a16:creationId xmlns:a16="http://schemas.microsoft.com/office/drawing/2014/main" id="{83FE6268-3CFA-537C-1B9E-D8EF0D6D4D2C}"/>
                  </a:ext>
                </a:extLst>
              </p:cNvPr>
              <p:cNvGrpSpPr/>
              <p:nvPr/>
            </p:nvGrpSpPr>
            <p:grpSpPr>
              <a:xfrm>
                <a:off x="3712611" y="3378627"/>
                <a:ext cx="1345722" cy="1220946"/>
                <a:chOff x="4478966" y="3610372"/>
                <a:chExt cx="1345722" cy="1220946"/>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1330F78-5E27-E44A-A243-582E1F94CFDD}"/>
                        </a:ext>
                      </a:extLst>
                    </p:cNvPr>
                    <p:cNvSpPr txBox="1"/>
                    <p:nvPr/>
                  </p:nvSpPr>
                  <p:spPr>
                    <a:xfrm>
                      <a:off x="4478966" y="4007118"/>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a:latin typeface="Cambria Math" panose="02040503050406030204" pitchFamily="18" charset="0"/>
                                  </a:rPr>
                                  <m:t>𝟐</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a:latin typeface="Cambria Math" panose="02040503050406030204" pitchFamily="18" charset="0"/>
                                            </a:rPr>
                                            <m:t>2</m:t>
                                          </m:r>
                                        </m:sub>
                                      </m:sSub>
                                    </m:e>
                                  </m:mr>
                                </m:m>
                              </m:e>
                            </m:d>
                          </m:oMath>
                        </m:oMathPara>
                      </a14:m>
                      <a:endParaRPr lang="en-US" b="1" dirty="0"/>
                    </a:p>
                  </p:txBody>
                </p:sp>
              </mc:Choice>
              <mc:Fallback xmlns="">
                <p:sp>
                  <p:nvSpPr>
                    <p:cNvPr id="44" name="TextBox 43">
                      <a:extLst>
                        <a:ext uri="{FF2B5EF4-FFF2-40B4-BE49-F238E27FC236}">
                          <a16:creationId xmlns:a16="http://schemas.microsoft.com/office/drawing/2014/main" id="{A1330F78-5E27-E44A-A243-582E1F94CFDD}"/>
                        </a:ext>
                      </a:extLst>
                    </p:cNvPr>
                    <p:cNvSpPr txBox="1">
                      <a:spLocks noRot="1" noChangeAspect="1" noMove="1" noResize="1" noEditPoints="1" noAdjustHandles="1" noChangeArrowheads="1" noChangeShapeType="1" noTextEdit="1"/>
                    </p:cNvSpPr>
                    <p:nvPr/>
                  </p:nvSpPr>
                  <p:spPr>
                    <a:xfrm>
                      <a:off x="4478966" y="4007118"/>
                      <a:ext cx="1345722" cy="824200"/>
                    </a:xfrm>
                    <a:prstGeom prst="rect">
                      <a:avLst/>
                    </a:prstGeom>
                    <a:blipFill>
                      <a:blip r:embed="rId12"/>
                      <a:stretch>
                        <a:fillRect b="-17593"/>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id="{C3F6B9CB-A8AD-A902-39F3-AB3BFE97B74C}"/>
                    </a:ext>
                  </a:extLst>
                </p:cNvPr>
                <p:cNvSpPr/>
                <p:nvPr/>
              </p:nvSpPr>
              <p:spPr>
                <a:xfrm>
                  <a:off x="5034951" y="3610372"/>
                  <a:ext cx="379562" cy="34505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Connector: Curved 39">
                <a:extLst>
                  <a:ext uri="{FF2B5EF4-FFF2-40B4-BE49-F238E27FC236}">
                    <a16:creationId xmlns:a16="http://schemas.microsoft.com/office/drawing/2014/main" id="{5F13C69D-BE05-5293-47A2-6FEE88EF6824}"/>
                  </a:ext>
                </a:extLst>
              </p:cNvPr>
              <p:cNvCxnSpPr>
                <a:cxnSpLocks/>
                <a:endCxn id="45" idx="1"/>
              </p:cNvCxnSpPr>
              <p:nvPr/>
            </p:nvCxnSpPr>
            <p:spPr>
              <a:xfrm rot="16200000" flipH="1">
                <a:off x="2759673" y="1864650"/>
                <a:ext cx="51912" cy="3077106"/>
              </a:xfrm>
              <a:prstGeom prst="curvedConnector3">
                <a:avLst>
                  <a:gd name="adj1" fmla="val -10219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6C8AAB1-B5CB-A555-3A50-4B57F96E3307}"/>
                  </a:ext>
                </a:extLst>
              </p:cNvPr>
              <p:cNvCxnSpPr>
                <a:cxnSpLocks/>
                <a:endCxn id="44" idx="2"/>
              </p:cNvCxnSpPr>
              <p:nvPr/>
            </p:nvCxnSpPr>
            <p:spPr>
              <a:xfrm flipV="1">
                <a:off x="1636913" y="4599573"/>
                <a:ext cx="2748559" cy="95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4041BC-1680-45E6-D6AC-8470CA2A49EA}"/>
                  </a:ext>
                </a:extLst>
              </p:cNvPr>
              <p:cNvCxnSpPr>
                <a:cxnSpLocks/>
              </p:cNvCxnSpPr>
              <p:nvPr/>
            </p:nvCxnSpPr>
            <p:spPr>
              <a:xfrm flipH="1" flipV="1">
                <a:off x="1247076" y="4632767"/>
                <a:ext cx="389837" cy="92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D08D38C-49AD-2238-F3A6-4613D6EF757E}"/>
                  </a:ext>
                </a:extLst>
              </p:cNvPr>
              <p:cNvSpPr txBox="1"/>
              <p:nvPr/>
            </p:nvSpPr>
            <p:spPr>
              <a:xfrm>
                <a:off x="432096" y="5618515"/>
                <a:ext cx="2409634" cy="369332"/>
              </a:xfrm>
              <a:prstGeom prst="rect">
                <a:avLst/>
              </a:prstGeom>
              <a:noFill/>
            </p:spPr>
            <p:txBody>
              <a:bodyPr wrap="none" rtlCol="0">
                <a:spAutoFit/>
              </a:bodyPr>
              <a:lstStyle/>
              <a:p>
                <a:r>
                  <a:rPr lang="vi-VN" dirty="0"/>
                  <a:t>Giá trị đo lường được</a:t>
                </a:r>
                <a:endParaRPr lang="en-US" dirty="0"/>
              </a:p>
            </p:txBody>
          </p:sp>
        </p:grpSp>
      </p:grpSp>
    </p:spTree>
    <p:extLst>
      <p:ext uri="{BB962C8B-B14F-4D97-AF65-F5344CB8AC3E}">
        <p14:creationId xmlns:p14="http://schemas.microsoft.com/office/powerpoint/2010/main" val="302815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Mô tả thuật toán</a:t>
            </a:r>
            <a:endParaRPr lang="en-US" dirty="0"/>
          </a:p>
        </p:txBody>
      </p:sp>
      <p:pic>
        <p:nvPicPr>
          <p:cNvPr id="6" name="Picture 5">
            <a:extLst>
              <a:ext uri="{FF2B5EF4-FFF2-40B4-BE49-F238E27FC236}">
                <a16:creationId xmlns:a16="http://schemas.microsoft.com/office/drawing/2014/main" id="{4B3B9030-7454-78FE-FEDD-EC685B1751AC}"/>
              </a:ext>
            </a:extLst>
          </p:cNvPr>
          <p:cNvPicPr>
            <a:picLocks noChangeAspect="1"/>
          </p:cNvPicPr>
          <p:nvPr/>
        </p:nvPicPr>
        <p:blipFill>
          <a:blip r:embed="rId3"/>
          <a:stretch>
            <a:fillRect/>
          </a:stretch>
        </p:blipFill>
        <p:spPr>
          <a:xfrm>
            <a:off x="441160" y="1069100"/>
            <a:ext cx="8261680" cy="4719799"/>
          </a:xfrm>
          <a:prstGeom prst="rect">
            <a:avLst/>
          </a:prstGeom>
        </p:spPr>
      </p:pic>
    </p:spTree>
    <p:extLst>
      <p:ext uri="{BB962C8B-B14F-4D97-AF65-F5344CB8AC3E}">
        <p14:creationId xmlns:p14="http://schemas.microsoft.com/office/powerpoint/2010/main" val="18234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29FEBE-7FCA-F3B5-84D7-CEAB89522DBB}"/>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ADD062A-1BFF-DAE3-9345-6EA3485F7F2C}"/>
              </a:ext>
            </a:extLst>
          </p:cNvPr>
          <p:cNvSpPr>
            <a:spLocks noGrp="1"/>
          </p:cNvSpPr>
          <p:nvPr>
            <p:ph type="title"/>
          </p:nvPr>
        </p:nvSpPr>
        <p:spPr/>
        <p:txBody>
          <a:bodyPr/>
          <a:lstStyle/>
          <a:p>
            <a:r>
              <a:rPr lang="vi-VN" dirty="0"/>
              <a:t>MÔ TẢ THUẬT TOÁN</a:t>
            </a:r>
            <a:endParaRPr lang="en-US" dirty="0"/>
          </a:p>
        </p:txBody>
      </p:sp>
      <p:pic>
        <p:nvPicPr>
          <p:cNvPr id="5" name="Picture 4" descr="A diagram of a process&#10;&#10;Description automatically generated">
            <a:extLst>
              <a:ext uri="{FF2B5EF4-FFF2-40B4-BE49-F238E27FC236}">
                <a16:creationId xmlns:a16="http://schemas.microsoft.com/office/drawing/2014/main" id="{FFEA6A8A-967F-8088-7309-55466A5A0DE6}"/>
              </a:ext>
            </a:extLst>
          </p:cNvPr>
          <p:cNvPicPr>
            <a:picLocks noChangeAspect="1"/>
          </p:cNvPicPr>
          <p:nvPr/>
        </p:nvPicPr>
        <p:blipFill>
          <a:blip r:embed="rId2"/>
          <a:stretch>
            <a:fillRect/>
          </a:stretch>
        </p:blipFill>
        <p:spPr>
          <a:xfrm>
            <a:off x="963834" y="919812"/>
            <a:ext cx="7216331" cy="5262853"/>
          </a:xfrm>
          <a:prstGeom prst="rect">
            <a:avLst/>
          </a:prstGeom>
        </p:spPr>
      </p:pic>
    </p:spTree>
    <p:extLst>
      <p:ext uri="{BB962C8B-B14F-4D97-AF65-F5344CB8AC3E}">
        <p14:creationId xmlns:p14="http://schemas.microsoft.com/office/powerpoint/2010/main" val="370963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 Xác định yêu cầu</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a:xfrm>
            <a:off x="770842" y="3354425"/>
            <a:ext cx="8674100" cy="5132832"/>
          </a:xfrm>
        </p:spPr>
        <p:txBody>
          <a:bodyPr/>
          <a:lstStyle/>
          <a:p>
            <a:r>
              <a:rPr lang="vi-VN" sz="2000" dirty="0"/>
              <a:t>Đầu vào: </a:t>
            </a:r>
            <a:r>
              <a:rPr lang="en-US" sz="2000" dirty="0" err="1"/>
              <a:t>x_wls</a:t>
            </a:r>
            <a:r>
              <a:rPr lang="en-US" sz="2000" dirty="0"/>
              <a:t>, </a:t>
            </a:r>
            <a:r>
              <a:rPr lang="en-US" sz="2000" dirty="0" err="1"/>
              <a:t>v_wls</a:t>
            </a:r>
            <a:r>
              <a:rPr lang="en-US" sz="2000" dirty="0"/>
              <a:t>, </a:t>
            </a:r>
            <a:r>
              <a:rPr lang="en-US" sz="2000" dirty="0" err="1"/>
              <a:t>cov_x</a:t>
            </a:r>
            <a:r>
              <a:rPr lang="en-US" sz="2000" dirty="0"/>
              <a:t>, </a:t>
            </a:r>
            <a:r>
              <a:rPr lang="en-US" sz="2000" dirty="0" err="1"/>
              <a:t>cov_v</a:t>
            </a:r>
            <a:endParaRPr lang="vi-VN" sz="2000" dirty="0"/>
          </a:p>
          <a:p>
            <a:pPr marL="0" indent="0">
              <a:buNone/>
            </a:pPr>
            <a:r>
              <a:rPr lang="vi-VN" sz="2000" dirty="0"/>
              <a:t>	</a:t>
            </a:r>
            <a:r>
              <a:rPr lang="en-US" sz="2000" dirty="0"/>
              <a:t> </a:t>
            </a:r>
            <a:r>
              <a:rPr lang="en-US" sz="2000" dirty="0" err="1"/>
              <a:t>x_wls</a:t>
            </a:r>
            <a:r>
              <a:rPr lang="vi-VN" sz="2000" dirty="0"/>
              <a:t> gồm tọa độ x,y,z</a:t>
            </a:r>
          </a:p>
          <a:p>
            <a:pPr marL="0" indent="0">
              <a:buNone/>
            </a:pPr>
            <a:r>
              <a:rPr lang="vi-VN" sz="2000" dirty="0"/>
              <a:t>	 v_wls gồm vận tốc v_x, v_y, v_z</a:t>
            </a:r>
          </a:p>
          <a:p>
            <a:pPr marL="0" indent="0">
              <a:buNone/>
            </a:pPr>
            <a:r>
              <a:rPr lang="vi-VN" sz="2000" dirty="0"/>
              <a:t>	 cov_x ma trận hiệp phương sai của tọa độ</a:t>
            </a:r>
          </a:p>
          <a:p>
            <a:pPr marL="0" indent="0">
              <a:buNone/>
            </a:pPr>
            <a:r>
              <a:rPr lang="vi-VN" sz="2000" dirty="0"/>
              <a:t>	 cov_v ma trận hiệp phương sai của vận tốc </a:t>
            </a:r>
          </a:p>
          <a:p>
            <a:r>
              <a:rPr lang="vi-VN" sz="2000" dirty="0"/>
              <a:t>Giá trị đầu ra: x_kf</a:t>
            </a:r>
          </a:p>
          <a:p>
            <a:pPr marL="0" indent="0">
              <a:buNone/>
            </a:pPr>
            <a:r>
              <a:rPr lang="vi-VN" sz="2000" dirty="0"/>
              <a:t>	x_kf gồm các tọa độ x_kf, y_kf, z_kf</a:t>
            </a:r>
          </a:p>
        </p:txBody>
      </p:sp>
      <p:pic>
        <p:nvPicPr>
          <p:cNvPr id="8" name="Picture 7">
            <a:extLst>
              <a:ext uri="{FF2B5EF4-FFF2-40B4-BE49-F238E27FC236}">
                <a16:creationId xmlns:a16="http://schemas.microsoft.com/office/drawing/2014/main" id="{B1BDDB87-B0A9-1BE0-E994-B7A1D9C8F54E}"/>
              </a:ext>
            </a:extLst>
          </p:cNvPr>
          <p:cNvPicPr>
            <a:picLocks noChangeAspect="1"/>
          </p:cNvPicPr>
          <p:nvPr/>
        </p:nvPicPr>
        <p:blipFill>
          <a:blip r:embed="rId3"/>
          <a:stretch>
            <a:fillRect/>
          </a:stretch>
        </p:blipFill>
        <p:spPr>
          <a:xfrm>
            <a:off x="560660" y="1150227"/>
            <a:ext cx="7451909" cy="1731868"/>
          </a:xfrm>
          <a:prstGeom prst="rect">
            <a:avLst/>
          </a:prstGeom>
        </p:spPr>
      </p:pic>
    </p:spTree>
    <p:extLst>
      <p:ext uri="{BB962C8B-B14F-4D97-AF65-F5344CB8AC3E}">
        <p14:creationId xmlns:p14="http://schemas.microsoft.com/office/powerpoint/2010/main" val="275135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1716</TotalTime>
  <Words>365</Words>
  <Application>Microsoft Office PowerPoint</Application>
  <PresentationFormat>On-screen Show (4:3)</PresentationFormat>
  <Paragraphs>52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Lato</vt:lpstr>
      <vt:lpstr>Office Theme</vt:lpstr>
      <vt:lpstr>PowerPoint Presentation</vt:lpstr>
      <vt:lpstr>PowerPoint Presentation</vt:lpstr>
      <vt:lpstr>Nội dụng</vt:lpstr>
      <vt:lpstr>II. Mô tả thuật toán</vt:lpstr>
      <vt:lpstr>II. Mô tả thuật toán</vt:lpstr>
      <vt:lpstr>II. Mô tả thuật toán</vt:lpstr>
      <vt:lpstr>MÔ TẢ THUẬT TOÁN</vt:lpstr>
      <vt:lpstr>I. Xác định yêu cầu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Thanh Luan 20203494</cp:lastModifiedBy>
  <cp:revision>13</cp:revision>
  <dcterms:created xsi:type="dcterms:W3CDTF">2021-05-28T04:32:29Z</dcterms:created>
  <dcterms:modified xsi:type="dcterms:W3CDTF">2024-06-13T10:22:31Z</dcterms:modified>
</cp:coreProperties>
</file>