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6" r:id="rId3"/>
    <p:sldId id="257" r:id="rId4"/>
    <p:sldId id="265" r:id="rId5"/>
    <p:sldId id="261" r:id="rId6"/>
    <p:sldId id="266" r:id="rId7"/>
    <p:sldId id="270" r:id="rId8"/>
    <p:sldId id="267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CC38A-7E86-487C-930F-015A15E99866}" v="2" dt="2024-05-13T13:19:12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hanh Luan" userId="600d64f34c8f77ee" providerId="LiveId" clId="{F5CCC38A-7E86-487C-930F-015A15E99866}"/>
    <pc:docChg chg="custSel modSld">
      <pc:chgData name="Le Thanh Luan" userId="600d64f34c8f77ee" providerId="LiveId" clId="{F5CCC38A-7E86-487C-930F-015A15E99866}" dt="2024-05-13T13:52:22.307" v="454" actId="1076"/>
      <pc:docMkLst>
        <pc:docMk/>
      </pc:docMkLst>
      <pc:sldChg chg="modSp mod">
        <pc:chgData name="Le Thanh Luan" userId="600d64f34c8f77ee" providerId="LiveId" clId="{F5CCC38A-7E86-487C-930F-015A15E99866}" dt="2024-05-13T13:17:31.259" v="70" actId="20577"/>
        <pc:sldMkLst>
          <pc:docMk/>
          <pc:sldMk cId="743172911" sldId="257"/>
        </pc:sldMkLst>
        <pc:spChg chg="mod">
          <ac:chgData name="Le Thanh Luan" userId="600d64f34c8f77ee" providerId="LiveId" clId="{F5CCC38A-7E86-487C-930F-015A15E99866}" dt="2024-05-13T13:17:19.698" v="35" actId="20577"/>
          <ac:spMkLst>
            <pc:docMk/>
            <pc:sldMk cId="743172911" sldId="257"/>
            <ac:spMk id="11" creationId="{FF8BDF70-CFA6-4031-86B7-31F910D8115D}"/>
          </ac:spMkLst>
        </pc:spChg>
        <pc:spChg chg="mod">
          <ac:chgData name="Le Thanh Luan" userId="600d64f34c8f77ee" providerId="LiveId" clId="{F5CCC38A-7E86-487C-930F-015A15E99866}" dt="2024-05-13T13:17:31.259" v="70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addSp delSp modSp mod">
        <pc:chgData name="Le Thanh Luan" userId="600d64f34c8f77ee" providerId="LiveId" clId="{F5CCC38A-7E86-487C-930F-015A15E99866}" dt="2024-05-13T13:52:22.307" v="454" actId="1076"/>
        <pc:sldMkLst>
          <pc:docMk/>
          <pc:sldMk cId="64084651" sldId="261"/>
        </pc:sldMkLst>
        <pc:spChg chg="mod">
          <ac:chgData name="Le Thanh Luan" userId="600d64f34c8f77ee" providerId="LiveId" clId="{F5CCC38A-7E86-487C-930F-015A15E99866}" dt="2024-05-13T13:18:41.096" v="213" actId="20577"/>
          <ac:spMkLst>
            <pc:docMk/>
            <pc:sldMk cId="64084651" sldId="261"/>
            <ac:spMk id="2" creationId="{4FB6CB3A-046A-4C56-A02D-DBF672421CAF}"/>
          </ac:spMkLst>
        </pc:spChg>
        <pc:spChg chg="del">
          <ac:chgData name="Le Thanh Luan" userId="600d64f34c8f77ee" providerId="LiveId" clId="{F5CCC38A-7E86-487C-930F-015A15E99866}" dt="2024-05-13T13:18:43.858" v="214" actId="478"/>
          <ac:spMkLst>
            <pc:docMk/>
            <pc:sldMk cId="64084651" sldId="261"/>
            <ac:spMk id="3" creationId="{C8196C5E-7B93-4E81-B617-CD97C06D6032}"/>
          </ac:spMkLst>
        </pc:spChg>
        <pc:spChg chg="del">
          <ac:chgData name="Le Thanh Luan" userId="600d64f34c8f77ee" providerId="LiveId" clId="{F5CCC38A-7E86-487C-930F-015A15E99866}" dt="2024-05-13T13:18:44.710" v="215" actId="478"/>
          <ac:spMkLst>
            <pc:docMk/>
            <pc:sldMk cId="64084651" sldId="261"/>
            <ac:spMk id="4" creationId="{377CB842-AD15-4F5A-8EF5-EBD6CE5F54A3}"/>
          </ac:spMkLst>
        </pc:spChg>
        <pc:spChg chg="add mod">
          <ac:chgData name="Le Thanh Luan" userId="600d64f34c8f77ee" providerId="LiveId" clId="{F5CCC38A-7E86-487C-930F-015A15E99866}" dt="2024-05-13T13:52:22.307" v="454" actId="1076"/>
          <ac:spMkLst>
            <pc:docMk/>
            <pc:sldMk cId="64084651" sldId="261"/>
            <ac:spMk id="6" creationId="{ED215D71-5BC6-1A44-22EC-37EBC7B8187E}"/>
          </ac:spMkLst>
        </pc:spChg>
      </pc:sldChg>
      <pc:sldChg chg="addSp delSp modSp mod">
        <pc:chgData name="Le Thanh Luan" userId="600d64f34c8f77ee" providerId="LiveId" clId="{F5CCC38A-7E86-487C-930F-015A15E99866}" dt="2024-05-13T13:18:22.790" v="163" actId="948"/>
        <pc:sldMkLst>
          <pc:docMk/>
          <pc:sldMk cId="292364014" sldId="265"/>
        </pc:sldMkLst>
        <pc:spChg chg="mod">
          <ac:chgData name="Le Thanh Luan" userId="600d64f34c8f77ee" providerId="LiveId" clId="{F5CCC38A-7E86-487C-930F-015A15E99866}" dt="2024-05-13T13:17:38.200" v="83" actId="20577"/>
          <ac:spMkLst>
            <pc:docMk/>
            <pc:sldMk cId="292364014" sldId="265"/>
            <ac:spMk id="3" creationId="{9EF27CAA-32BA-4E6B-B8C0-1A481E08E81D}"/>
          </ac:spMkLst>
        </pc:spChg>
        <pc:spChg chg="del">
          <ac:chgData name="Le Thanh Luan" userId="600d64f34c8f77ee" providerId="LiveId" clId="{F5CCC38A-7E86-487C-930F-015A15E99866}" dt="2024-05-13T13:17:39.657" v="84" actId="478"/>
          <ac:spMkLst>
            <pc:docMk/>
            <pc:sldMk cId="292364014" sldId="265"/>
            <ac:spMk id="4" creationId="{59563378-38F8-4CB3-AF99-2C56FCF55404}"/>
          </ac:spMkLst>
        </pc:spChg>
        <pc:spChg chg="add mod">
          <ac:chgData name="Le Thanh Luan" userId="600d64f34c8f77ee" providerId="LiveId" clId="{F5CCC38A-7E86-487C-930F-015A15E99866}" dt="2024-05-13T13:18:22.790" v="163" actId="948"/>
          <ac:spMkLst>
            <pc:docMk/>
            <pc:sldMk cId="292364014" sldId="265"/>
            <ac:spMk id="5" creationId="{307A2E5D-6F0D-77F1-E002-3B0A61968C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/>
              <a:t>Thuật toánKalman Filter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051717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800" b="0" dirty="0"/>
              <a:t>Trình bày: Lê Thành Luân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dụng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A2E5D-6F0D-77F1-E002-3B0A61968C16}"/>
              </a:ext>
            </a:extLst>
          </p:cNvPr>
          <p:cNvSpPr txBox="1"/>
          <p:nvPr/>
        </p:nvSpPr>
        <p:spPr>
          <a:xfrm>
            <a:off x="847165" y="1613647"/>
            <a:ext cx="38427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vi-VN" sz="3600" dirty="0"/>
              <a:t>Cơ sở lý thuyết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vi-VN" sz="3600" dirty="0"/>
              <a:t>Thuật toán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vi-VN" sz="3600" dirty="0"/>
              <a:t>Ứng dụng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vi-VN" dirty="0"/>
              <a:t>1. Cơ sở lý thuyết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15D71-5BC6-1A44-22EC-37EBC7B8187E}"/>
              </a:ext>
            </a:extLst>
          </p:cNvPr>
          <p:cNvSpPr txBox="1"/>
          <p:nvPr/>
        </p:nvSpPr>
        <p:spPr>
          <a:xfrm>
            <a:off x="254052" y="1116106"/>
            <a:ext cx="6067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Khái niệm cơ bản về:</a:t>
            </a:r>
          </a:p>
          <a:p>
            <a:r>
              <a:rPr lang="vi-VN" dirty="0"/>
              <a:t>	- Biến ngẫu nhiên rời rạc</a:t>
            </a:r>
          </a:p>
          <a:p>
            <a:r>
              <a:rPr lang="vi-VN" dirty="0"/>
              <a:t>	- Giá trị kỳ vọng </a:t>
            </a:r>
          </a:p>
          <a:p>
            <a:r>
              <a:rPr lang="vi-VN" dirty="0"/>
              <a:t>	- Phương sai</a:t>
            </a:r>
          </a:p>
          <a:p>
            <a:r>
              <a:rPr lang="vi-VN" dirty="0"/>
              <a:t>	- Độ lệch chuẩn</a:t>
            </a:r>
          </a:p>
          <a:p>
            <a:r>
              <a:rPr lang="vi-VN" dirty="0"/>
              <a:t>	- Khái niệm về ước tính , độ chính xác, sự chính xác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81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Nội dụng</vt:lpstr>
      <vt:lpstr>1. Cơ sở lý thuyết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Le Thanh Luan</cp:lastModifiedBy>
  <cp:revision>13</cp:revision>
  <dcterms:created xsi:type="dcterms:W3CDTF">2021-05-28T04:32:29Z</dcterms:created>
  <dcterms:modified xsi:type="dcterms:W3CDTF">2024-05-13T13:52:31Z</dcterms:modified>
</cp:coreProperties>
</file>