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D65C9-1DB3-4822-8110-F3D9E9F1BEAB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364EB-CB51-4665-91AD-78682F855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59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64EB-CB51-4665-91AD-78682F8551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9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64EB-CB51-4665-91AD-78682F8551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97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2D42-4DCD-948A-2F19-F94644612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CBAC5-D642-2B3F-8888-06E6A74BD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91CFB-BED9-6AE2-43CA-F6C44CC3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F632-6B90-4DBC-9B60-EFDE851A907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FA367-92E3-D8D1-2FE0-77FCF803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B912A-2E34-4B83-7F74-FD31EA7C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F032-E3A0-42D8-A594-C9C44B74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1F19-50E2-90A2-AA76-2FA270CE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BC9E5-D7FE-155D-83E0-2E39EDA42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86756-8515-A30A-16B8-DD6AA634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F632-6B90-4DBC-9B60-EFDE851A907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A16AA-3409-DB2C-0D50-AB262324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1D740-689B-7781-8381-52628FA2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F032-E3A0-42D8-A594-C9C44B74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1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A02AD-F2F5-5402-6DCA-9A2023D9A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23E50-0141-56EC-F674-E9FCA22DA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C1FD1-3A42-8768-2F43-B4DAA3D9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F632-6B90-4DBC-9B60-EFDE851A907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4FA15-24E3-9272-DEA2-DAA6DDFA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72614-D149-54AE-4AD5-6E7A9AB4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F032-E3A0-42D8-A594-C9C44B74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8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63C-F017-5CC6-540B-0F1F33DE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7F4D5-78D1-4558-DCBD-FC75817E7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EA8E-2055-06C7-D5DE-D65825A7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F632-6B90-4DBC-9B60-EFDE851A907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DCE2-40DD-52E6-473F-43F55155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A1439-FED9-989B-C407-47A2E109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F032-E3A0-42D8-A594-C9C44B74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DE973-B4D9-1EF8-946C-6FEA7BC0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5DAB4-AC90-4F45-FE44-16F3726E4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E7FB3-935A-ED03-BADA-6D8F875D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F632-6B90-4DBC-9B60-EFDE851A907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0415-E559-FF68-A011-E86DEE38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664AE-3E09-A76B-B25E-7574324E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F032-E3A0-42D8-A594-C9C44B74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1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093B-47B3-116C-741D-D623A71F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6BFE0-3B21-FDF7-43F5-624C4AB09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67A9B-9E76-E042-C564-6D17F973E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D3389-63EF-ECB3-EE85-29469475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F632-6B90-4DBC-9B60-EFDE851A907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48A71-013D-AABC-056A-DC59BAB5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7294-0132-3AD4-800A-BEE3982F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F032-E3A0-42D8-A594-C9C44B74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019F-E4C5-FFC6-E577-AAF08920C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75FFF-8B93-BEE0-8333-47DD567E8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90E12-59DC-563D-11BE-FB9D04512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B1340-1206-7761-FD30-EF9EB62ED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9FC98-8230-5A89-0DA4-3ADEF9DAF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C411E-945E-A92D-944E-08F8D821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F632-6B90-4DBC-9B60-EFDE851A907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0E1D3-F943-3CBC-728B-E346267A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26686-CC13-9366-B6AD-53AB4081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F032-E3A0-42D8-A594-C9C44B74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2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7A9B-1A60-C4A3-E572-9FF85759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445B3-3DAB-46E1-A18D-A948E720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F632-6B90-4DBC-9B60-EFDE851A907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51277-54B8-42BE-153A-B0B5F20E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31D30-AFC1-46AA-53A6-64D0EBB6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F032-E3A0-42D8-A594-C9C44B74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0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F06B5-C4CE-563A-1D9A-03658A85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F632-6B90-4DBC-9B60-EFDE851A907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0E8E2-5475-AB2D-416B-74AA540C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C47DB-9E18-B585-8F58-090A323E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F032-E3A0-42D8-A594-C9C44B74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9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9A1A-89D2-DCD6-A214-A1E85BB4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2A0F-5FDA-F5EC-EF44-A92FED8E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DA987-9686-2080-B207-96FA16CB6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F5B7C-8A75-7ACF-81FD-4EB89963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F632-6B90-4DBC-9B60-EFDE851A907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15984-8CA3-F08D-4970-077BF09D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F5E3B-CD73-3A53-C9C5-FD8DB797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F032-E3A0-42D8-A594-C9C44B74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2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B31C-9584-8897-5F6B-D92AC546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10AEA-E068-5754-3115-3EF943EDF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B6AE7-69A2-390F-4F25-2F2E303CC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1BD6E-B5D6-7ED9-F4DB-D68B5E46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F632-6B90-4DBC-9B60-EFDE851A907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1E114-5D0B-FE84-1C64-A7B6F2C7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0C4E1-756D-E1FD-E198-26E31745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F032-E3A0-42D8-A594-C9C44B74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1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C920C-B230-9E71-7A55-693AA3E1E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DF23D-9597-1B90-172F-52D6C1D00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F18DF-6C9C-5897-51F3-6DAA52636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28F632-6B90-4DBC-9B60-EFDE851A907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31B2A-FA86-B36F-C357-7CF55440B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D65B8-B827-B388-8816-3FBD9F9AE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10F032-E3A0-42D8-A594-C9C44B74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0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1A59D2-384B-C8A5-24E0-99E8563E4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40" y="1010295"/>
            <a:ext cx="3494580" cy="2652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780559-2863-EEC8-235B-8512719C68A7}"/>
              </a:ext>
            </a:extLst>
          </p:cNvPr>
          <p:cNvSpPr txBox="1"/>
          <p:nvPr/>
        </p:nvSpPr>
        <p:spPr>
          <a:xfrm>
            <a:off x="711201" y="570689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WLS từ ecef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868877-DDFF-BE40-261F-7D03BB746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722" y="1010295"/>
            <a:ext cx="3767077" cy="27645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78B3E9-CF07-F753-2507-161E84C8DCDD}"/>
              </a:ext>
            </a:extLst>
          </p:cNvPr>
          <p:cNvSpPr txBox="1"/>
          <p:nvPr/>
        </p:nvSpPr>
        <p:spPr>
          <a:xfrm>
            <a:off x="5437593" y="641449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WLS từ enu</a:t>
            </a:r>
          </a:p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A2956A-816A-056F-FB77-D544C798BADC}"/>
              </a:ext>
            </a:extLst>
          </p:cNvPr>
          <p:cNvSpPr txBox="1"/>
          <p:nvPr/>
        </p:nvSpPr>
        <p:spPr>
          <a:xfrm>
            <a:off x="194486" y="11806"/>
            <a:ext cx="10486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D:\DATN_20232\Code\GNSS-Positioning\data\2020-06-25-00-34-us-ca-mtv-sb-101\pixel4xl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021D5B-54A9-8BB4-73E5-ADDB633F9033}"/>
              </a:ext>
            </a:extLst>
          </p:cNvPr>
          <p:cNvSpPr txBox="1"/>
          <p:nvPr/>
        </p:nvSpPr>
        <p:spPr>
          <a:xfrm>
            <a:off x="284940" y="3757622"/>
            <a:ext cx="1112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FF0000"/>
                </a:solidFill>
              </a:rPr>
              <a:t>Lỗi debug ở đây là từ enu thì đã nội suy thêm điểm và tăng thêm số điểm do đó làm cho sai số lớn hơn và nhiều điểm hơn so với ECEF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35B000-44DC-2B5A-DDBB-12A5F77EC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743" y="4081693"/>
            <a:ext cx="3586056" cy="27645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2A0193-271E-8E0C-A965-6688156F3173}"/>
              </a:ext>
            </a:extLst>
          </p:cNvPr>
          <p:cNvSpPr txBox="1"/>
          <p:nvPr/>
        </p:nvSpPr>
        <p:spPr>
          <a:xfrm>
            <a:off x="7741920" y="496102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Sau khi đã fix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7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7A2956A-816A-056F-FB77-D544C798BADC}"/>
              </a:ext>
            </a:extLst>
          </p:cNvPr>
          <p:cNvSpPr txBox="1"/>
          <p:nvPr/>
        </p:nvSpPr>
        <p:spPr>
          <a:xfrm>
            <a:off x="194486" y="11806"/>
            <a:ext cx="10486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D:\DATN_20232\Code\GNSS-Positioning\data\2020-06-25-00-34-us-ca-mtv-sb-101\pixel4xl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1C646A-09B5-F21F-DCB4-6DD21298E7DF}"/>
              </a:ext>
            </a:extLst>
          </p:cNvPr>
          <p:cNvSpPr txBox="1"/>
          <p:nvPr/>
        </p:nvSpPr>
        <p:spPr>
          <a:xfrm>
            <a:off x="304800" y="484108"/>
            <a:ext cx="9189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FF0000"/>
                </a:solidFill>
              </a:rPr>
              <a:t>Thêm </a:t>
            </a:r>
            <a:r>
              <a:rPr lang="en-US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lOne Mono"/>
              </a:rPr>
              <a:t>    </a:t>
            </a:r>
            <a:r>
              <a:rPr lang="en-US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IntelOne Mono"/>
              </a:rPr>
              <a:t>x_wls, v_wls, cov_x, cov_v = exclude_interpolate_outlier(x_wls, v_wls, cov_x, cov_v)</a:t>
            </a:r>
            <a:br>
              <a:rPr lang="en-US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lOne Mono"/>
              </a:rPr>
            </a:br>
            <a:r>
              <a:rPr lang="vi-VN" b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IntelOne Mono"/>
              </a:rPr>
              <a:t>vào k thấy làm cho tăng độ chính xác nhưng chỉ đối với têpk mất data, chứ mất data phải thực hiện nội suy đã </a:t>
            </a:r>
          </a:p>
          <a:p>
            <a:endParaRPr lang="en-US" b="0">
              <a:solidFill>
                <a:srgbClr val="FF0000"/>
              </a:solidFill>
              <a:effectLst/>
              <a:highlight>
                <a:srgbClr val="FFFFFF"/>
              </a:highlight>
              <a:latin typeface="IntelOne Mono"/>
            </a:endParaRPr>
          </a:p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F60450-D410-B450-79E3-4AF03FEDA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07438"/>
            <a:ext cx="5677692" cy="42868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01EB22-76BE-4C92-4DD7-4F4EE929B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19" y="1510408"/>
            <a:ext cx="5300756" cy="40233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AF87BF-17F0-3FB1-B71E-90DF7A004795}"/>
              </a:ext>
            </a:extLst>
          </p:cNvPr>
          <p:cNvSpPr txBox="1"/>
          <p:nvPr/>
        </p:nvSpPr>
        <p:spPr>
          <a:xfrm>
            <a:off x="2697480" y="129922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Có inter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175F75-B8C3-6F8E-9F12-5AAFD6108E4C}"/>
              </a:ext>
            </a:extLst>
          </p:cNvPr>
          <p:cNvSpPr txBox="1"/>
          <p:nvPr/>
        </p:nvSpPr>
        <p:spPr>
          <a:xfrm>
            <a:off x="8501941" y="119980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Không có inter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6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GSDC-solution">
            <a:extLst>
              <a:ext uri="{FF2B5EF4-FFF2-40B4-BE49-F238E27FC236}">
                <a16:creationId xmlns:a16="http://schemas.microsoft.com/office/drawing/2014/main" id="{AADABB31-305B-2FBA-06C4-CCFBCE4072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GSDC-solution">
            <a:extLst>
              <a:ext uri="{FF2B5EF4-FFF2-40B4-BE49-F238E27FC236}">
                <a16:creationId xmlns:a16="http://schemas.microsoft.com/office/drawing/2014/main" id="{87120C98-EE04-B060-BE28-AC2E0EB3F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61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146</Words>
  <Application>Microsoft Office PowerPoint</Application>
  <PresentationFormat>Widescreen</PresentationFormat>
  <Paragraphs>11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IntelOne Mono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 Thanh Luan</dc:creator>
  <cp:lastModifiedBy>Le Thanh Luan</cp:lastModifiedBy>
  <cp:revision>6</cp:revision>
  <dcterms:created xsi:type="dcterms:W3CDTF">2024-06-22T17:47:21Z</dcterms:created>
  <dcterms:modified xsi:type="dcterms:W3CDTF">2024-06-23T13:57:31Z</dcterms:modified>
</cp:coreProperties>
</file>