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5"/>
  </p:notesMasterIdLst>
  <p:handoutMasterIdLst>
    <p:handoutMasterId r:id="rId16"/>
  </p:handoutMasterIdLst>
  <p:sldIdLst>
    <p:sldId id="275" r:id="rId2"/>
    <p:sldId id="257" r:id="rId3"/>
    <p:sldId id="294" r:id="rId4"/>
    <p:sldId id="284" r:id="rId5"/>
    <p:sldId id="286" r:id="rId6"/>
    <p:sldId id="288" r:id="rId7"/>
    <p:sldId id="285" r:id="rId8"/>
    <p:sldId id="289" r:id="rId9"/>
    <p:sldId id="293" r:id="rId10"/>
    <p:sldId id="290" r:id="rId11"/>
    <p:sldId id="295" r:id="rId12"/>
    <p:sldId id="29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A12982-D8BE-4574-93D9-20136A91EF5E}">
          <p14:sldIdLst>
            <p14:sldId id="275"/>
            <p14:sldId id="257"/>
          </p14:sldIdLst>
        </p14:section>
        <p14:section name="Tổng quan" id="{659FDDD4-AA38-4581-8D60-34E6B27AFE49}">
          <p14:sldIdLst>
            <p14:sldId id="294"/>
            <p14:sldId id="284"/>
          </p14:sldIdLst>
        </p14:section>
        <p14:section name="Giải thích thuật toán" id="{C7487CF0-20C2-493B-8869-0289A58C0581}">
          <p14:sldIdLst>
            <p14:sldId id="286"/>
            <p14:sldId id="288"/>
            <p14:sldId id="285"/>
            <p14:sldId id="289"/>
            <p14:sldId id="293"/>
            <p14:sldId id="290"/>
            <p14:sldId id="295"/>
            <p14:sldId id="296"/>
          </p14:sldIdLst>
        </p14:section>
        <p14:section name="Áp dụng thuật toán" id="{C34DEAB7-CE9C-4903-858A-DD51500226A1}">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02DD8-9579-4E27-B761-ECB5E1AFE99E}" v="6" dt="2024-07-02T03:59:53.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0851" autoAdjust="0"/>
  </p:normalViewPr>
  <p:slideViewPr>
    <p:cSldViewPr snapToGrid="0">
      <p:cViewPr varScale="1">
        <p:scale>
          <a:sx n="64" d="100"/>
          <a:sy n="64" d="100"/>
        </p:scale>
        <p:origin x="21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Thanh Luan" userId="600d64f34c8f77ee" providerId="LiveId" clId="{7EE02DD8-9579-4E27-B761-ECB5E1AFE99E}"/>
    <pc:docChg chg="undo custSel modSld modMainMaster modNotesMaster">
      <pc:chgData name="Le Thanh Luan" userId="600d64f34c8f77ee" providerId="LiveId" clId="{7EE02DD8-9579-4E27-B761-ECB5E1AFE99E}" dt="2024-07-02T03:59:53.643" v="34" actId="478"/>
      <pc:docMkLst>
        <pc:docMk/>
      </pc:docMkLst>
      <pc:sldChg chg="modSp">
        <pc:chgData name="Le Thanh Luan" userId="600d64f34c8f77ee" providerId="LiveId" clId="{7EE02DD8-9579-4E27-B761-ECB5E1AFE99E}" dt="2024-07-02T03:59:53.468" v="31"/>
        <pc:sldMkLst>
          <pc:docMk/>
          <pc:sldMk cId="743172911" sldId="257"/>
        </pc:sldMkLst>
        <pc:spChg chg="mod">
          <ac:chgData name="Le Thanh Luan" userId="600d64f34c8f77ee" providerId="LiveId" clId="{7EE02DD8-9579-4E27-B761-ECB5E1AFE99E}" dt="2024-07-02T03:59:53.468" v="31"/>
          <ac:spMkLst>
            <pc:docMk/>
            <pc:sldMk cId="743172911" sldId="257"/>
            <ac:spMk id="11" creationId="{FF8BDF70-CFA6-4031-86B7-31F910D8115D}"/>
          </ac:spMkLst>
        </pc:spChg>
        <pc:spChg chg="mod">
          <ac:chgData name="Le Thanh Luan" userId="600d64f34c8f77ee" providerId="LiveId" clId="{7EE02DD8-9579-4E27-B761-ECB5E1AFE99E}" dt="2024-07-02T03:59:53.468" v="31"/>
          <ac:spMkLst>
            <pc:docMk/>
            <pc:sldMk cId="743172911" sldId="257"/>
            <ac:spMk id="12" creationId="{A4ACF486-B7D8-4A5A-B633-83527A2F99E2}"/>
          </ac:spMkLst>
        </pc:spChg>
        <pc:picChg chg="mod">
          <ac:chgData name="Le Thanh Luan" userId="600d64f34c8f77ee" providerId="LiveId" clId="{7EE02DD8-9579-4E27-B761-ECB5E1AFE99E}" dt="2024-07-02T03:59:53.468" v="31"/>
          <ac:picMkLst>
            <pc:docMk/>
            <pc:sldMk cId="743172911" sldId="257"/>
            <ac:picMk id="10" creationId="{67FB4AA9-E9AF-4CE0-A0DC-99D795289003}"/>
          </ac:picMkLst>
        </pc:picChg>
      </pc:sldChg>
      <pc:sldChg chg="modSp">
        <pc:chgData name="Le Thanh Luan" userId="600d64f34c8f77ee" providerId="LiveId" clId="{7EE02DD8-9579-4E27-B761-ECB5E1AFE99E}" dt="2024-07-02T03:59:53.468" v="31"/>
        <pc:sldMkLst>
          <pc:docMk/>
          <pc:sldMk cId="2830535683" sldId="269"/>
        </pc:sldMkLst>
        <pc:spChg chg="mod">
          <ac:chgData name="Le Thanh Luan" userId="600d64f34c8f77ee" providerId="LiveId" clId="{7EE02DD8-9579-4E27-B761-ECB5E1AFE99E}" dt="2024-07-02T03:59:53.468" v="31"/>
          <ac:spMkLst>
            <pc:docMk/>
            <pc:sldMk cId="2830535683" sldId="269"/>
            <ac:spMk id="2" creationId="{DA37B5C8-2095-4D2D-97FE-E4E8D89379E1}"/>
          </ac:spMkLst>
        </pc:spChg>
        <pc:spChg chg="mod">
          <ac:chgData name="Le Thanh Luan" userId="600d64f34c8f77ee" providerId="LiveId" clId="{7EE02DD8-9579-4E27-B761-ECB5E1AFE99E}" dt="2024-07-02T03:59:53.468" v="31"/>
          <ac:spMkLst>
            <pc:docMk/>
            <pc:sldMk cId="2830535683" sldId="269"/>
            <ac:spMk id="3" creationId="{F78B3876-6ECC-4098-BDD1-C48CE4B42721}"/>
          </ac:spMkLst>
        </pc:spChg>
      </pc:sldChg>
      <pc:sldChg chg="addSp delSp modSp mod modNotes">
        <pc:chgData name="Le Thanh Luan" userId="600d64f34c8f77ee" providerId="LiveId" clId="{7EE02DD8-9579-4E27-B761-ECB5E1AFE99E}" dt="2024-07-02T03:59:53.502" v="33" actId="478"/>
        <pc:sldMkLst>
          <pc:docMk/>
          <pc:sldMk cId="2472645469" sldId="284"/>
        </pc:sldMkLst>
        <pc:spChg chg="mod">
          <ac:chgData name="Le Thanh Luan" userId="600d64f34c8f77ee" providerId="LiveId" clId="{7EE02DD8-9579-4E27-B761-ECB5E1AFE99E}" dt="2024-07-02T03:59:53.468" v="31"/>
          <ac:spMkLst>
            <pc:docMk/>
            <pc:sldMk cId="2472645469" sldId="284"/>
            <ac:spMk id="3" creationId="{F39C6F49-1887-4BE4-A583-FB79B8A22935}"/>
          </ac:spMkLst>
        </pc:spChg>
        <pc:spChg chg="add del">
          <ac:chgData name="Le Thanh Luan" userId="600d64f34c8f77ee" providerId="LiveId" clId="{7EE02DD8-9579-4E27-B761-ECB5E1AFE99E}" dt="2024-07-02T03:59:53.502" v="33" actId="478"/>
          <ac:spMkLst>
            <pc:docMk/>
            <pc:sldMk cId="2472645469" sldId="284"/>
            <ac:spMk id="14" creationId="{2D5CA6A3-A3E9-D80D-0A66-E0403F2E47C5}"/>
          </ac:spMkLst>
        </pc:spChg>
        <pc:spChg chg="add del">
          <ac:chgData name="Le Thanh Luan" userId="600d64f34c8f77ee" providerId="LiveId" clId="{7EE02DD8-9579-4E27-B761-ECB5E1AFE99E}" dt="2024-07-02T03:59:53.502" v="33" actId="478"/>
          <ac:spMkLst>
            <pc:docMk/>
            <pc:sldMk cId="2472645469" sldId="284"/>
            <ac:spMk id="20" creationId="{6208144F-3B81-AD56-95C3-E3513E9246CE}"/>
          </ac:spMkLst>
        </pc:spChg>
        <pc:spChg chg="add del">
          <ac:chgData name="Le Thanh Luan" userId="600d64f34c8f77ee" providerId="LiveId" clId="{7EE02DD8-9579-4E27-B761-ECB5E1AFE99E}" dt="2024-07-02T03:59:53.502" v="33" actId="478"/>
          <ac:spMkLst>
            <pc:docMk/>
            <pc:sldMk cId="2472645469" sldId="284"/>
            <ac:spMk id="22" creationId="{A9B6DA04-2640-F978-D713-0ADA8CB02255}"/>
          </ac:spMkLst>
        </pc:spChg>
        <pc:picChg chg="add mod">
          <ac:chgData name="Le Thanh Luan" userId="600d64f34c8f77ee" providerId="LiveId" clId="{7EE02DD8-9579-4E27-B761-ECB5E1AFE99E}" dt="2024-07-02T03:59:52.963" v="29"/>
          <ac:picMkLst>
            <pc:docMk/>
            <pc:sldMk cId="2472645469" sldId="284"/>
            <ac:picMk id="2" creationId="{CD2DD15F-4F55-6D58-2D43-0ED9594DAFD9}"/>
          </ac:picMkLst>
        </pc:picChg>
        <pc:picChg chg="add del">
          <ac:chgData name="Le Thanh Luan" userId="600d64f34c8f77ee" providerId="LiveId" clId="{7EE02DD8-9579-4E27-B761-ECB5E1AFE99E}" dt="2024-07-02T03:59:53.495" v="32" actId="478"/>
          <ac:picMkLst>
            <pc:docMk/>
            <pc:sldMk cId="2472645469" sldId="284"/>
            <ac:picMk id="17" creationId="{27AE41D2-7158-93AC-98D3-DD399D7C9898}"/>
          </ac:picMkLst>
        </pc:picChg>
      </pc:sldChg>
      <pc:sldChg chg="modSp mod modNotes">
        <pc:chgData name="Le Thanh Luan" userId="600d64f34c8f77ee" providerId="LiveId" clId="{7EE02DD8-9579-4E27-B761-ECB5E1AFE99E}" dt="2024-07-02T03:59:53.468" v="31"/>
        <pc:sldMkLst>
          <pc:docMk/>
          <pc:sldMk cId="3434177841" sldId="285"/>
        </pc:sldMkLst>
        <pc:spChg chg="mod">
          <ac:chgData name="Le Thanh Luan" userId="600d64f34c8f77ee" providerId="LiveId" clId="{7EE02DD8-9579-4E27-B761-ECB5E1AFE99E}" dt="2024-07-02T03:59:53.468" v="31"/>
          <ac:spMkLst>
            <pc:docMk/>
            <pc:sldMk cId="3434177841" sldId="285"/>
            <ac:spMk id="2" creationId="{9E9CAB07-B0CD-4712-9734-2D3CBC72598C}"/>
          </ac:spMkLst>
        </pc:spChg>
        <pc:spChg chg="mod">
          <ac:chgData name="Le Thanh Luan" userId="600d64f34c8f77ee" providerId="LiveId" clId="{7EE02DD8-9579-4E27-B761-ECB5E1AFE99E}" dt="2024-07-02T03:59:53.468" v="31"/>
          <ac:spMkLst>
            <pc:docMk/>
            <pc:sldMk cId="3434177841" sldId="285"/>
            <ac:spMk id="3" creationId="{F39C6F49-1887-4BE4-A583-FB79B8A22935}"/>
          </ac:spMkLst>
        </pc:spChg>
        <pc:picChg chg="mod">
          <ac:chgData name="Le Thanh Luan" userId="600d64f34c8f77ee" providerId="LiveId" clId="{7EE02DD8-9579-4E27-B761-ECB5E1AFE99E}" dt="2024-07-02T03:59:53.468" v="31"/>
          <ac:picMkLst>
            <pc:docMk/>
            <pc:sldMk cId="3434177841" sldId="285"/>
            <ac:picMk id="12" creationId="{97FD582A-F057-0FE3-A28A-AA2AB6FB9E48}"/>
          </ac:picMkLst>
        </pc:picChg>
      </pc:sldChg>
      <pc:sldChg chg="modSp mod modNotes">
        <pc:chgData name="Le Thanh Luan" userId="600d64f34c8f77ee" providerId="LiveId" clId="{7EE02DD8-9579-4E27-B761-ECB5E1AFE99E}" dt="2024-07-02T03:59:53.468" v="31"/>
        <pc:sldMkLst>
          <pc:docMk/>
          <pc:sldMk cId="2860006779" sldId="286"/>
        </pc:sldMkLst>
        <pc:spChg chg="mod">
          <ac:chgData name="Le Thanh Luan" userId="600d64f34c8f77ee" providerId="LiveId" clId="{7EE02DD8-9579-4E27-B761-ECB5E1AFE99E}" dt="2024-07-02T03:59:53.468" v="31"/>
          <ac:spMkLst>
            <pc:docMk/>
            <pc:sldMk cId="2860006779" sldId="286"/>
            <ac:spMk id="2" creationId="{9E9CAB07-B0CD-4712-9734-2D3CBC72598C}"/>
          </ac:spMkLst>
        </pc:spChg>
        <pc:spChg chg="mod">
          <ac:chgData name="Le Thanh Luan" userId="600d64f34c8f77ee" providerId="LiveId" clId="{7EE02DD8-9579-4E27-B761-ECB5E1AFE99E}" dt="2024-07-02T03:59:53.468" v="31"/>
          <ac:spMkLst>
            <pc:docMk/>
            <pc:sldMk cId="2860006779" sldId="286"/>
            <ac:spMk id="3" creationId="{F39C6F49-1887-4BE4-A583-FB79B8A22935}"/>
          </ac:spMkLst>
        </pc:spChg>
        <pc:spChg chg="mod">
          <ac:chgData name="Le Thanh Luan" userId="600d64f34c8f77ee" providerId="LiveId" clId="{7EE02DD8-9579-4E27-B761-ECB5E1AFE99E}" dt="2024-07-02T03:59:53.468" v="31"/>
          <ac:spMkLst>
            <pc:docMk/>
            <pc:sldMk cId="2860006779" sldId="286"/>
            <ac:spMk id="5" creationId="{C614C5AD-BCEB-4164-7C64-0CFACAFF8CD8}"/>
          </ac:spMkLst>
        </pc:spChg>
        <pc:spChg chg="mod">
          <ac:chgData name="Le Thanh Luan" userId="600d64f34c8f77ee" providerId="LiveId" clId="{7EE02DD8-9579-4E27-B761-ECB5E1AFE99E}" dt="2024-07-02T03:59:53.468" v="31"/>
          <ac:spMkLst>
            <pc:docMk/>
            <pc:sldMk cId="2860006779" sldId="286"/>
            <ac:spMk id="8" creationId="{70DFE308-2256-D6CC-119F-1847096C35E2}"/>
          </ac:spMkLst>
        </pc:spChg>
        <pc:spChg chg="mod">
          <ac:chgData name="Le Thanh Luan" userId="600d64f34c8f77ee" providerId="LiveId" clId="{7EE02DD8-9579-4E27-B761-ECB5E1AFE99E}" dt="2024-07-02T03:59:53.468" v="31"/>
          <ac:spMkLst>
            <pc:docMk/>
            <pc:sldMk cId="2860006779" sldId="286"/>
            <ac:spMk id="10" creationId="{881DF6FC-F78B-628B-9EFA-D8B6ADFD7807}"/>
          </ac:spMkLst>
        </pc:spChg>
        <pc:grpChg chg="mod">
          <ac:chgData name="Le Thanh Luan" userId="600d64f34c8f77ee" providerId="LiveId" clId="{7EE02DD8-9579-4E27-B761-ECB5E1AFE99E}" dt="2024-07-02T03:59:53.468" v="31"/>
          <ac:grpSpMkLst>
            <pc:docMk/>
            <pc:sldMk cId="2860006779" sldId="286"/>
            <ac:grpSpMk id="9" creationId="{1E3C7DA8-278D-D81D-90B6-EC96AECC68EB}"/>
          </ac:grpSpMkLst>
        </pc:grpChg>
        <pc:grpChg chg="mod">
          <ac:chgData name="Le Thanh Luan" userId="600d64f34c8f77ee" providerId="LiveId" clId="{7EE02DD8-9579-4E27-B761-ECB5E1AFE99E}" dt="2024-07-02T03:59:53.468" v="31"/>
          <ac:grpSpMkLst>
            <pc:docMk/>
            <pc:sldMk cId="2860006779" sldId="286"/>
            <ac:grpSpMk id="11" creationId="{A5F51527-A95B-0592-3064-AABF332CAB66}"/>
          </ac:grpSpMkLst>
        </pc:grpChg>
        <pc:picChg chg="mod">
          <ac:chgData name="Le Thanh Luan" userId="600d64f34c8f77ee" providerId="LiveId" clId="{7EE02DD8-9579-4E27-B761-ECB5E1AFE99E}" dt="2024-07-02T03:59:53.468" v="31"/>
          <ac:picMkLst>
            <pc:docMk/>
            <pc:sldMk cId="2860006779" sldId="286"/>
            <ac:picMk id="6" creationId="{54C9DD2E-7A9F-2A47-E892-7C8E1F6CEF44}"/>
          </ac:picMkLst>
        </pc:picChg>
        <pc:picChg chg="mod">
          <ac:chgData name="Le Thanh Luan" userId="600d64f34c8f77ee" providerId="LiveId" clId="{7EE02DD8-9579-4E27-B761-ECB5E1AFE99E}" dt="2024-07-02T03:59:53.468" v="31"/>
          <ac:picMkLst>
            <pc:docMk/>
            <pc:sldMk cId="2860006779" sldId="286"/>
            <ac:picMk id="7" creationId="{110B9F46-ACE9-22B4-7FC4-4F4EF6558D44}"/>
          </ac:picMkLst>
        </pc:picChg>
      </pc:sldChg>
      <pc:sldChg chg="modSp mod modNotes">
        <pc:chgData name="Le Thanh Luan" userId="600d64f34c8f77ee" providerId="LiveId" clId="{7EE02DD8-9579-4E27-B761-ECB5E1AFE99E}" dt="2024-07-02T03:59:53.468" v="31"/>
        <pc:sldMkLst>
          <pc:docMk/>
          <pc:sldMk cId="1834813635" sldId="288"/>
        </pc:sldMkLst>
        <pc:spChg chg="mod">
          <ac:chgData name="Le Thanh Luan" userId="600d64f34c8f77ee" providerId="LiveId" clId="{7EE02DD8-9579-4E27-B761-ECB5E1AFE99E}" dt="2024-07-02T03:59:53.468" v="31"/>
          <ac:spMkLst>
            <pc:docMk/>
            <pc:sldMk cId="1834813635" sldId="288"/>
            <ac:spMk id="2" creationId="{9E9CAB07-B0CD-4712-9734-2D3CBC72598C}"/>
          </ac:spMkLst>
        </pc:spChg>
        <pc:spChg chg="mod">
          <ac:chgData name="Le Thanh Luan" userId="600d64f34c8f77ee" providerId="LiveId" clId="{7EE02DD8-9579-4E27-B761-ECB5E1AFE99E}" dt="2024-07-02T03:59:53.468" v="31"/>
          <ac:spMkLst>
            <pc:docMk/>
            <pc:sldMk cId="1834813635" sldId="288"/>
            <ac:spMk id="3" creationId="{F39C6F49-1887-4BE4-A583-FB79B8A22935}"/>
          </ac:spMkLst>
        </pc:spChg>
        <pc:spChg chg="mod">
          <ac:chgData name="Le Thanh Luan" userId="600d64f34c8f77ee" providerId="LiveId" clId="{7EE02DD8-9579-4E27-B761-ECB5E1AFE99E}" dt="2024-07-02T03:59:53.468" v="31"/>
          <ac:spMkLst>
            <pc:docMk/>
            <pc:sldMk cId="1834813635" sldId="288"/>
            <ac:spMk id="10" creationId="{AEA20B01-9D02-C286-8F01-51BE00B3833D}"/>
          </ac:spMkLst>
        </pc:spChg>
        <pc:picChg chg="mod">
          <ac:chgData name="Le Thanh Luan" userId="600d64f34c8f77ee" providerId="LiveId" clId="{7EE02DD8-9579-4E27-B761-ECB5E1AFE99E}" dt="2024-07-02T03:59:53.468" v="31"/>
          <ac:picMkLst>
            <pc:docMk/>
            <pc:sldMk cId="1834813635" sldId="288"/>
            <ac:picMk id="8" creationId="{EF82E3B7-49AF-D78F-9026-499559FA30C0}"/>
          </ac:picMkLst>
        </pc:picChg>
        <pc:picChg chg="mod">
          <ac:chgData name="Le Thanh Luan" userId="600d64f34c8f77ee" providerId="LiveId" clId="{7EE02DD8-9579-4E27-B761-ECB5E1AFE99E}" dt="2024-07-02T03:59:53.468" v="31"/>
          <ac:picMkLst>
            <pc:docMk/>
            <pc:sldMk cId="1834813635" sldId="288"/>
            <ac:picMk id="9" creationId="{B974871F-8914-18FA-F5E9-31BAC2880DFA}"/>
          </ac:picMkLst>
        </pc:picChg>
      </pc:sldChg>
      <pc:sldChg chg="modSp mod modNotes">
        <pc:chgData name="Le Thanh Luan" userId="600d64f34c8f77ee" providerId="LiveId" clId="{7EE02DD8-9579-4E27-B761-ECB5E1AFE99E}" dt="2024-07-02T03:59:53.468" v="31"/>
        <pc:sldMkLst>
          <pc:docMk/>
          <pc:sldMk cId="1863264681" sldId="289"/>
        </pc:sldMkLst>
        <pc:spChg chg="mod">
          <ac:chgData name="Le Thanh Luan" userId="600d64f34c8f77ee" providerId="LiveId" clId="{7EE02DD8-9579-4E27-B761-ECB5E1AFE99E}" dt="2024-07-02T03:59:53.468" v="31"/>
          <ac:spMkLst>
            <pc:docMk/>
            <pc:sldMk cId="1863264681" sldId="289"/>
            <ac:spMk id="2" creationId="{9E9CAB07-B0CD-4712-9734-2D3CBC72598C}"/>
          </ac:spMkLst>
        </pc:spChg>
        <pc:spChg chg="mod">
          <ac:chgData name="Le Thanh Luan" userId="600d64f34c8f77ee" providerId="LiveId" clId="{7EE02DD8-9579-4E27-B761-ECB5E1AFE99E}" dt="2024-07-02T03:59:53.468" v="31"/>
          <ac:spMkLst>
            <pc:docMk/>
            <pc:sldMk cId="1863264681" sldId="289"/>
            <ac:spMk id="3" creationId="{F39C6F49-1887-4BE4-A583-FB79B8A22935}"/>
          </ac:spMkLst>
        </pc:spChg>
        <pc:picChg chg="mod">
          <ac:chgData name="Le Thanh Luan" userId="600d64f34c8f77ee" providerId="LiveId" clId="{7EE02DD8-9579-4E27-B761-ECB5E1AFE99E}" dt="2024-07-02T03:59:53.468" v="31"/>
          <ac:picMkLst>
            <pc:docMk/>
            <pc:sldMk cId="1863264681" sldId="289"/>
            <ac:picMk id="5" creationId="{575796F7-EB2D-8D84-7C25-FB2886C64BF7}"/>
          </ac:picMkLst>
        </pc:picChg>
        <pc:picChg chg="mod">
          <ac:chgData name="Le Thanh Luan" userId="600d64f34c8f77ee" providerId="LiveId" clId="{7EE02DD8-9579-4E27-B761-ECB5E1AFE99E}" dt="2024-07-02T03:59:53.468" v="31"/>
          <ac:picMkLst>
            <pc:docMk/>
            <pc:sldMk cId="1863264681" sldId="289"/>
            <ac:picMk id="6" creationId="{8A1ECC84-40AA-A195-31B4-F8481668CF26}"/>
          </ac:picMkLst>
        </pc:picChg>
      </pc:sldChg>
      <pc:sldChg chg="modSp mod modNotes">
        <pc:chgData name="Le Thanh Luan" userId="600d64f34c8f77ee" providerId="LiveId" clId="{7EE02DD8-9579-4E27-B761-ECB5E1AFE99E}" dt="2024-07-02T03:59:53.468" v="31"/>
        <pc:sldMkLst>
          <pc:docMk/>
          <pc:sldMk cId="1813064644" sldId="290"/>
        </pc:sldMkLst>
        <pc:spChg chg="mod">
          <ac:chgData name="Le Thanh Luan" userId="600d64f34c8f77ee" providerId="LiveId" clId="{7EE02DD8-9579-4E27-B761-ECB5E1AFE99E}" dt="2024-07-02T03:59:53.468" v="31"/>
          <ac:spMkLst>
            <pc:docMk/>
            <pc:sldMk cId="1813064644" sldId="290"/>
            <ac:spMk id="2" creationId="{9E9CAB07-B0CD-4712-9734-2D3CBC72598C}"/>
          </ac:spMkLst>
        </pc:spChg>
        <pc:spChg chg="mod">
          <ac:chgData name="Le Thanh Luan" userId="600d64f34c8f77ee" providerId="LiveId" clId="{7EE02DD8-9579-4E27-B761-ECB5E1AFE99E}" dt="2024-07-02T03:59:53.468" v="31"/>
          <ac:spMkLst>
            <pc:docMk/>
            <pc:sldMk cId="1813064644" sldId="290"/>
            <ac:spMk id="3" creationId="{F39C6F49-1887-4BE4-A583-FB79B8A22935}"/>
          </ac:spMkLst>
        </pc:spChg>
        <pc:spChg chg="mod">
          <ac:chgData name="Le Thanh Luan" userId="600d64f34c8f77ee" providerId="LiveId" clId="{7EE02DD8-9579-4E27-B761-ECB5E1AFE99E}" dt="2024-07-02T03:59:53.468" v="31"/>
          <ac:spMkLst>
            <pc:docMk/>
            <pc:sldMk cId="1813064644" sldId="290"/>
            <ac:spMk id="7" creationId="{3C3BA99D-27B9-E8DF-A72E-E3EE9490BDD5}"/>
          </ac:spMkLst>
        </pc:spChg>
        <pc:picChg chg="mod">
          <ac:chgData name="Le Thanh Luan" userId="600d64f34c8f77ee" providerId="LiveId" clId="{7EE02DD8-9579-4E27-B761-ECB5E1AFE99E}" dt="2024-07-02T03:59:53.468" v="31"/>
          <ac:picMkLst>
            <pc:docMk/>
            <pc:sldMk cId="1813064644" sldId="290"/>
            <ac:picMk id="5" creationId="{87F60776-B0EE-4C7B-AF49-602FC53F9162}"/>
          </ac:picMkLst>
        </pc:picChg>
      </pc:sldChg>
      <pc:sldChg chg="modSp mod modNotes">
        <pc:chgData name="Le Thanh Luan" userId="600d64f34c8f77ee" providerId="LiveId" clId="{7EE02DD8-9579-4E27-B761-ECB5E1AFE99E}" dt="2024-07-02T03:59:53.468" v="31"/>
        <pc:sldMkLst>
          <pc:docMk/>
          <pc:sldMk cId="1223892736" sldId="293"/>
        </pc:sldMkLst>
        <pc:spChg chg="mod">
          <ac:chgData name="Le Thanh Luan" userId="600d64f34c8f77ee" providerId="LiveId" clId="{7EE02DD8-9579-4E27-B761-ECB5E1AFE99E}" dt="2024-07-02T03:59:53.468" v="31"/>
          <ac:spMkLst>
            <pc:docMk/>
            <pc:sldMk cId="1223892736" sldId="293"/>
            <ac:spMk id="2" creationId="{9E9CAB07-B0CD-4712-9734-2D3CBC72598C}"/>
          </ac:spMkLst>
        </pc:spChg>
        <pc:spChg chg="mod">
          <ac:chgData name="Le Thanh Luan" userId="600d64f34c8f77ee" providerId="LiveId" clId="{7EE02DD8-9579-4E27-B761-ECB5E1AFE99E}" dt="2024-07-02T03:59:53.468" v="31"/>
          <ac:spMkLst>
            <pc:docMk/>
            <pc:sldMk cId="1223892736" sldId="293"/>
            <ac:spMk id="3" creationId="{F39C6F49-1887-4BE4-A583-FB79B8A22935}"/>
          </ac:spMkLst>
        </pc:spChg>
        <pc:picChg chg="mod">
          <ac:chgData name="Le Thanh Luan" userId="600d64f34c8f77ee" providerId="LiveId" clId="{7EE02DD8-9579-4E27-B761-ECB5E1AFE99E}" dt="2024-07-02T03:59:53.468" v="31"/>
          <ac:picMkLst>
            <pc:docMk/>
            <pc:sldMk cId="1223892736" sldId="293"/>
            <ac:picMk id="7" creationId="{24229EF9-E429-A05B-515D-FC7621982574}"/>
          </ac:picMkLst>
        </pc:picChg>
      </pc:sldChg>
      <pc:sldChg chg="addSp delSp modSp mod modNotes">
        <pc:chgData name="Le Thanh Luan" userId="600d64f34c8f77ee" providerId="LiveId" clId="{7EE02DD8-9579-4E27-B761-ECB5E1AFE99E}" dt="2024-07-02T03:59:53.643" v="34" actId="478"/>
        <pc:sldMkLst>
          <pc:docMk/>
          <pc:sldMk cId="2006901174" sldId="294"/>
        </pc:sldMkLst>
        <pc:spChg chg="mod">
          <ac:chgData name="Le Thanh Luan" userId="600d64f34c8f77ee" providerId="LiveId" clId="{7EE02DD8-9579-4E27-B761-ECB5E1AFE99E}" dt="2024-07-02T03:59:53.468" v="31"/>
          <ac:spMkLst>
            <pc:docMk/>
            <pc:sldMk cId="2006901174" sldId="294"/>
            <ac:spMk id="2" creationId="{A7101F79-2CBF-4392-B538-B0B5700DB4C6}"/>
          </ac:spMkLst>
        </pc:spChg>
        <pc:spChg chg="mod">
          <ac:chgData name="Le Thanh Luan" userId="600d64f34c8f77ee" providerId="LiveId" clId="{7EE02DD8-9579-4E27-B761-ECB5E1AFE99E}" dt="2024-07-02T03:59:53.468" v="31"/>
          <ac:spMkLst>
            <pc:docMk/>
            <pc:sldMk cId="2006901174" sldId="294"/>
            <ac:spMk id="3" creationId="{9EF27CAA-32BA-4E6B-B8C0-1A481E08E81D}"/>
          </ac:spMkLst>
        </pc:spChg>
        <pc:spChg chg="add del">
          <ac:chgData name="Le Thanh Luan" userId="600d64f34c8f77ee" providerId="LiveId" clId="{7EE02DD8-9579-4E27-B761-ECB5E1AFE99E}" dt="2024-07-02T03:59:53.643" v="34" actId="478"/>
          <ac:spMkLst>
            <pc:docMk/>
            <pc:sldMk cId="2006901174" sldId="294"/>
            <ac:spMk id="5" creationId="{667A9C97-04F0-977D-6580-D2308BB38C3E}"/>
          </ac:spMkLst>
        </pc:spChg>
        <pc:spChg chg="add del">
          <ac:chgData name="Le Thanh Luan" userId="600d64f34c8f77ee" providerId="LiveId" clId="{7EE02DD8-9579-4E27-B761-ECB5E1AFE99E}" dt="2024-07-02T03:59:53.643" v="34" actId="478"/>
          <ac:spMkLst>
            <pc:docMk/>
            <pc:sldMk cId="2006901174" sldId="294"/>
            <ac:spMk id="8" creationId="{71107BA7-739B-38DA-AAA6-74D227B3717A}"/>
          </ac:spMkLst>
        </pc:spChg>
        <pc:grpChg chg="add del">
          <ac:chgData name="Le Thanh Luan" userId="600d64f34c8f77ee" providerId="LiveId" clId="{7EE02DD8-9579-4E27-B761-ECB5E1AFE99E}" dt="2024-07-02T03:59:53.643" v="34" actId="478"/>
          <ac:grpSpMkLst>
            <pc:docMk/>
            <pc:sldMk cId="2006901174" sldId="294"/>
            <ac:grpSpMk id="15" creationId="{F46C854A-07D3-1E66-AF40-B685998C5E69}"/>
          </ac:grpSpMkLst>
        </pc:grpChg>
        <pc:picChg chg="add del">
          <ac:chgData name="Le Thanh Luan" userId="600d64f34c8f77ee" providerId="LiveId" clId="{7EE02DD8-9579-4E27-B761-ECB5E1AFE99E}" dt="2024-07-02T03:59:53.643" v="34" actId="478"/>
          <ac:picMkLst>
            <pc:docMk/>
            <pc:sldMk cId="2006901174" sldId="294"/>
            <ac:picMk id="10" creationId="{9F416FD5-D97F-6A45-E528-97518E3B8896}"/>
          </ac:picMkLst>
        </pc:picChg>
        <pc:picChg chg="add mod">
          <ac:chgData name="Le Thanh Luan" userId="600d64f34c8f77ee" providerId="LiveId" clId="{7EE02DD8-9579-4E27-B761-ECB5E1AFE99E}" dt="2024-07-02T03:59:52.156" v="26"/>
          <ac:picMkLst>
            <pc:docMk/>
            <pc:sldMk cId="2006901174" sldId="294"/>
            <ac:picMk id="16" creationId="{3FFABD5F-9258-9358-65C5-A1993F26F41A}"/>
          </ac:picMkLst>
        </pc:picChg>
      </pc:sldChg>
      <pc:sldChg chg="modSp mod modNotes">
        <pc:chgData name="Le Thanh Luan" userId="600d64f34c8f77ee" providerId="LiveId" clId="{7EE02DD8-9579-4E27-B761-ECB5E1AFE99E}" dt="2024-07-02T03:59:53.468" v="31"/>
        <pc:sldMkLst>
          <pc:docMk/>
          <pc:sldMk cId="3603420414" sldId="295"/>
        </pc:sldMkLst>
        <pc:spChg chg="mod">
          <ac:chgData name="Le Thanh Luan" userId="600d64f34c8f77ee" providerId="LiveId" clId="{7EE02DD8-9579-4E27-B761-ECB5E1AFE99E}" dt="2024-07-02T03:59:53.468" v="31"/>
          <ac:spMkLst>
            <pc:docMk/>
            <pc:sldMk cId="3603420414" sldId="295"/>
            <ac:spMk id="2" creationId="{9E9CAB07-B0CD-4712-9734-2D3CBC72598C}"/>
          </ac:spMkLst>
        </pc:spChg>
        <pc:spChg chg="mod">
          <ac:chgData name="Le Thanh Luan" userId="600d64f34c8f77ee" providerId="LiveId" clId="{7EE02DD8-9579-4E27-B761-ECB5E1AFE99E}" dt="2024-07-02T03:59:53.468" v="31"/>
          <ac:spMkLst>
            <pc:docMk/>
            <pc:sldMk cId="3603420414" sldId="295"/>
            <ac:spMk id="3" creationId="{F39C6F49-1887-4BE4-A583-FB79B8A22935}"/>
          </ac:spMkLst>
        </pc:spChg>
        <pc:spChg chg="mod">
          <ac:chgData name="Le Thanh Luan" userId="600d64f34c8f77ee" providerId="LiveId" clId="{7EE02DD8-9579-4E27-B761-ECB5E1AFE99E}" dt="2024-07-02T03:59:53.468" v="31"/>
          <ac:spMkLst>
            <pc:docMk/>
            <pc:sldMk cId="3603420414" sldId="295"/>
            <ac:spMk id="7" creationId="{3C3BA99D-27B9-E8DF-A72E-E3EE9490BDD5}"/>
          </ac:spMkLst>
        </pc:spChg>
        <pc:spChg chg="mod">
          <ac:chgData name="Le Thanh Luan" userId="600d64f34c8f77ee" providerId="LiveId" clId="{7EE02DD8-9579-4E27-B761-ECB5E1AFE99E}" dt="2024-07-02T03:59:53.468" v="31"/>
          <ac:spMkLst>
            <pc:docMk/>
            <pc:sldMk cId="3603420414" sldId="295"/>
            <ac:spMk id="14" creationId="{39DF7020-7852-D2BA-27C4-341C01D5CB93}"/>
          </ac:spMkLst>
        </pc:spChg>
        <pc:spChg chg="mod">
          <ac:chgData name="Le Thanh Luan" userId="600d64f34c8f77ee" providerId="LiveId" clId="{7EE02DD8-9579-4E27-B761-ECB5E1AFE99E}" dt="2024-07-02T03:59:53.468" v="31"/>
          <ac:spMkLst>
            <pc:docMk/>
            <pc:sldMk cId="3603420414" sldId="295"/>
            <ac:spMk id="15" creationId="{5E728275-481B-B0BF-B968-8B2E19220290}"/>
          </ac:spMkLst>
        </pc:spChg>
        <pc:picChg chg="mod">
          <ac:chgData name="Le Thanh Luan" userId="600d64f34c8f77ee" providerId="LiveId" clId="{7EE02DD8-9579-4E27-B761-ECB5E1AFE99E}" dt="2024-07-02T03:59:53.468" v="31"/>
          <ac:picMkLst>
            <pc:docMk/>
            <pc:sldMk cId="3603420414" sldId="295"/>
            <ac:picMk id="6" creationId="{0CD45473-4B83-FFF5-6799-A325EF0810DB}"/>
          </ac:picMkLst>
        </pc:picChg>
        <pc:picChg chg="mod">
          <ac:chgData name="Le Thanh Luan" userId="600d64f34c8f77ee" providerId="LiveId" clId="{7EE02DD8-9579-4E27-B761-ECB5E1AFE99E}" dt="2024-07-02T03:59:53.468" v="31"/>
          <ac:picMkLst>
            <pc:docMk/>
            <pc:sldMk cId="3603420414" sldId="295"/>
            <ac:picMk id="9" creationId="{345D52C7-6D4F-DE0E-3412-CC4131EA45E5}"/>
          </ac:picMkLst>
        </pc:picChg>
        <pc:picChg chg="mod">
          <ac:chgData name="Le Thanh Luan" userId="600d64f34c8f77ee" providerId="LiveId" clId="{7EE02DD8-9579-4E27-B761-ECB5E1AFE99E}" dt="2024-07-02T03:59:53.468" v="31"/>
          <ac:picMkLst>
            <pc:docMk/>
            <pc:sldMk cId="3603420414" sldId="295"/>
            <ac:picMk id="13" creationId="{C2145DE8-C729-3BF5-3619-D77A69E9608E}"/>
          </ac:picMkLst>
        </pc:picChg>
      </pc:sldChg>
      <pc:sldChg chg="modSp mod modNotes">
        <pc:chgData name="Le Thanh Luan" userId="600d64f34c8f77ee" providerId="LiveId" clId="{7EE02DD8-9579-4E27-B761-ECB5E1AFE99E}" dt="2024-07-02T03:59:53.468" v="31"/>
        <pc:sldMkLst>
          <pc:docMk/>
          <pc:sldMk cId="2973692023" sldId="296"/>
        </pc:sldMkLst>
        <pc:spChg chg="mod">
          <ac:chgData name="Le Thanh Luan" userId="600d64f34c8f77ee" providerId="LiveId" clId="{7EE02DD8-9579-4E27-B761-ECB5E1AFE99E}" dt="2024-07-02T03:59:53.468" v="31"/>
          <ac:spMkLst>
            <pc:docMk/>
            <pc:sldMk cId="2973692023" sldId="296"/>
            <ac:spMk id="2" creationId="{9E9CAB07-B0CD-4712-9734-2D3CBC72598C}"/>
          </ac:spMkLst>
        </pc:spChg>
        <pc:spChg chg="mod">
          <ac:chgData name="Le Thanh Luan" userId="600d64f34c8f77ee" providerId="LiveId" clId="{7EE02DD8-9579-4E27-B761-ECB5E1AFE99E}" dt="2024-07-02T03:59:53.468" v="31"/>
          <ac:spMkLst>
            <pc:docMk/>
            <pc:sldMk cId="2973692023" sldId="296"/>
            <ac:spMk id="3" creationId="{F39C6F49-1887-4BE4-A583-FB79B8A22935}"/>
          </ac:spMkLst>
        </pc:spChg>
        <pc:spChg chg="mod">
          <ac:chgData name="Le Thanh Luan" userId="600d64f34c8f77ee" providerId="LiveId" clId="{7EE02DD8-9579-4E27-B761-ECB5E1AFE99E}" dt="2024-07-02T03:59:53.468" v="31"/>
          <ac:spMkLst>
            <pc:docMk/>
            <pc:sldMk cId="2973692023" sldId="296"/>
            <ac:spMk id="7" creationId="{3C3BA99D-27B9-E8DF-A72E-E3EE9490BDD5}"/>
          </ac:spMkLst>
        </pc:spChg>
        <pc:picChg chg="mod">
          <ac:chgData name="Le Thanh Luan" userId="600d64f34c8f77ee" providerId="LiveId" clId="{7EE02DD8-9579-4E27-B761-ECB5E1AFE99E}" dt="2024-07-02T03:59:53.468" v="31"/>
          <ac:picMkLst>
            <pc:docMk/>
            <pc:sldMk cId="2973692023" sldId="296"/>
            <ac:picMk id="4" creationId="{55AFE7CB-D038-C6FB-D7AA-638C049FF96C}"/>
          </ac:picMkLst>
        </pc:picChg>
        <pc:picChg chg="mod">
          <ac:chgData name="Le Thanh Luan" userId="600d64f34c8f77ee" providerId="LiveId" clId="{7EE02DD8-9579-4E27-B761-ECB5E1AFE99E}" dt="2024-07-02T03:59:53.468" v="31"/>
          <ac:picMkLst>
            <pc:docMk/>
            <pc:sldMk cId="2973692023" sldId="296"/>
            <ac:picMk id="11" creationId="{6CB79850-F0B8-ADA2-0D98-2BC9A1C4A9AA}"/>
          </ac:picMkLst>
        </pc:picChg>
      </pc:sldChg>
      <pc:sldMasterChg chg="modSp modSldLayout">
        <pc:chgData name="Le Thanh Luan" userId="600d64f34c8f77ee" providerId="LiveId" clId="{7EE02DD8-9579-4E27-B761-ECB5E1AFE99E}" dt="2024-07-02T03:59:53.468" v="31"/>
        <pc:sldMasterMkLst>
          <pc:docMk/>
          <pc:sldMasterMk cId="1618328745" sldId="2147483685"/>
        </pc:sldMasterMkLst>
        <pc:spChg chg="mod">
          <ac:chgData name="Le Thanh Luan" userId="600d64f34c8f77ee" providerId="LiveId" clId="{7EE02DD8-9579-4E27-B761-ECB5E1AFE99E}" dt="2024-07-02T03:59:53.468" v="31"/>
          <ac:spMkLst>
            <pc:docMk/>
            <pc:sldMasterMk cId="1618328745" sldId="2147483685"/>
            <ac:spMk id="2" creationId="{00000000-0000-0000-0000-000000000000}"/>
          </ac:spMkLst>
        </pc:spChg>
        <pc:spChg chg="mod">
          <ac:chgData name="Le Thanh Luan" userId="600d64f34c8f77ee" providerId="LiveId" clId="{7EE02DD8-9579-4E27-B761-ECB5E1AFE99E}" dt="2024-07-02T03:59:53.468" v="31"/>
          <ac:spMkLst>
            <pc:docMk/>
            <pc:sldMasterMk cId="1618328745" sldId="2147483685"/>
            <ac:spMk id="3" creationId="{00000000-0000-0000-0000-000000000000}"/>
          </ac:spMkLst>
        </pc:spChg>
        <pc:spChg chg="mod">
          <ac:chgData name="Le Thanh Luan" userId="600d64f34c8f77ee" providerId="LiveId" clId="{7EE02DD8-9579-4E27-B761-ECB5E1AFE99E}" dt="2024-07-02T03:59:53.468" v="31"/>
          <ac:spMkLst>
            <pc:docMk/>
            <pc:sldMasterMk cId="1618328745" sldId="2147483685"/>
            <ac:spMk id="4" creationId="{00000000-0000-0000-0000-000000000000}"/>
          </ac:spMkLst>
        </pc:spChg>
        <pc:spChg chg="mod">
          <ac:chgData name="Le Thanh Luan" userId="600d64f34c8f77ee" providerId="LiveId" clId="{7EE02DD8-9579-4E27-B761-ECB5E1AFE99E}" dt="2024-07-02T03:59:53.468" v="31"/>
          <ac:spMkLst>
            <pc:docMk/>
            <pc:sldMasterMk cId="1618328745" sldId="2147483685"/>
            <ac:spMk id="5" creationId="{00000000-0000-0000-0000-000000000000}"/>
          </ac:spMkLst>
        </pc:spChg>
        <pc:spChg chg="mod">
          <ac:chgData name="Le Thanh Luan" userId="600d64f34c8f77ee" providerId="LiveId" clId="{7EE02DD8-9579-4E27-B761-ECB5E1AFE99E}" dt="2024-07-02T03:59:53.468" v="31"/>
          <ac:spMkLst>
            <pc:docMk/>
            <pc:sldMasterMk cId="1618328745" sldId="2147483685"/>
            <ac:spMk id="6" creationId="{00000000-0000-0000-0000-000000000000}"/>
          </ac:spMkLst>
        </pc:spChg>
        <pc:sldLayoutChg chg="modSp">
          <pc:chgData name="Le Thanh Luan" userId="600d64f34c8f77ee" providerId="LiveId" clId="{7EE02DD8-9579-4E27-B761-ECB5E1AFE99E}" dt="2024-07-02T03:59:53.468" v="31"/>
          <pc:sldLayoutMkLst>
            <pc:docMk/>
            <pc:sldMasterMk cId="1618328745" sldId="2147483685"/>
            <pc:sldLayoutMk cId="3938540681" sldId="2147483679"/>
          </pc:sldLayoutMkLst>
          <pc:spChg chg="mod">
            <ac:chgData name="Le Thanh Luan" userId="600d64f34c8f77ee" providerId="LiveId" clId="{7EE02DD8-9579-4E27-B761-ECB5E1AFE99E}" dt="2024-07-02T03:59:53.468" v="31"/>
            <ac:spMkLst>
              <pc:docMk/>
              <pc:sldMasterMk cId="1618328745" sldId="2147483685"/>
              <pc:sldLayoutMk cId="3938540681" sldId="2147483679"/>
              <ac:spMk id="13" creationId="{74BADCE4-794A-4B69-9AB7-3D794A1F9A49}"/>
            </ac:spMkLst>
          </pc:spChg>
          <pc:spChg chg="mod">
            <ac:chgData name="Le Thanh Luan" userId="600d64f34c8f77ee" providerId="LiveId" clId="{7EE02DD8-9579-4E27-B761-ECB5E1AFE99E}" dt="2024-07-02T03:59:53.468" v="31"/>
            <ac:spMkLst>
              <pc:docMk/>
              <pc:sldMasterMk cId="1618328745" sldId="2147483685"/>
              <pc:sldLayoutMk cId="3938540681" sldId="2147483679"/>
              <ac:spMk id="14" creationId="{38375D86-D290-4003-A314-C916116C4238}"/>
            </ac:spMkLst>
          </pc:spChg>
          <pc:spChg chg="mod">
            <ac:chgData name="Le Thanh Luan" userId="600d64f34c8f77ee" providerId="LiveId" clId="{7EE02DD8-9579-4E27-B761-ECB5E1AFE99E}" dt="2024-07-02T03:59:53.468" v="31"/>
            <ac:spMkLst>
              <pc:docMk/>
              <pc:sldMasterMk cId="1618328745" sldId="2147483685"/>
              <pc:sldLayoutMk cId="3938540681" sldId="2147483679"/>
              <ac:spMk id="15" creationId="{FB62406B-26DB-4A01-B048-1F2C7540F82F}"/>
            </ac:spMkLst>
          </pc:spChg>
          <pc:spChg chg="mod">
            <ac:chgData name="Le Thanh Luan" userId="600d64f34c8f77ee" providerId="LiveId" clId="{7EE02DD8-9579-4E27-B761-ECB5E1AFE99E}" dt="2024-07-02T03:59:53.468" v="31"/>
            <ac:spMkLst>
              <pc:docMk/>
              <pc:sldMasterMk cId="1618328745" sldId="2147483685"/>
              <pc:sldLayoutMk cId="3938540681" sldId="2147483679"/>
              <ac:spMk id="16" creationId="{A52862E5-D8E1-49BF-8D1B-BF0ED6579EA7}"/>
            </ac:spMkLst>
          </pc:spChg>
          <pc:spChg chg="mod">
            <ac:chgData name="Le Thanh Luan" userId="600d64f34c8f77ee" providerId="LiveId" clId="{7EE02DD8-9579-4E27-B761-ECB5E1AFE99E}" dt="2024-07-02T03:59:53.468" v="31"/>
            <ac:spMkLst>
              <pc:docMk/>
              <pc:sldMasterMk cId="1618328745" sldId="2147483685"/>
              <pc:sldLayoutMk cId="3938540681" sldId="2147483679"/>
              <ac:spMk id="17" creationId="{591AAF74-01FB-49A8-9375-959140F1D0E6}"/>
            </ac:spMkLst>
          </pc:spChg>
          <pc:spChg chg="mod">
            <ac:chgData name="Le Thanh Luan" userId="600d64f34c8f77ee" providerId="LiveId" clId="{7EE02DD8-9579-4E27-B761-ECB5E1AFE99E}" dt="2024-07-02T03:59:53.468" v="31"/>
            <ac:spMkLst>
              <pc:docMk/>
              <pc:sldMasterMk cId="1618328745" sldId="2147483685"/>
              <pc:sldLayoutMk cId="3938540681" sldId="2147483679"/>
              <ac:spMk id="18" creationId="{BBF4BC2F-980C-499D-A4B9-E7CD3D44754C}"/>
            </ac:spMkLst>
          </pc:spChg>
        </pc:sldLayoutChg>
        <pc:sldLayoutChg chg="modSp">
          <pc:chgData name="Le Thanh Luan" userId="600d64f34c8f77ee" providerId="LiveId" clId="{7EE02DD8-9579-4E27-B761-ECB5E1AFE99E}" dt="2024-07-02T03:59:53.468" v="31"/>
          <pc:sldLayoutMkLst>
            <pc:docMk/>
            <pc:sldMasterMk cId="1618328745" sldId="2147483685"/>
            <pc:sldLayoutMk cId="4234231070" sldId="2147483680"/>
          </pc:sldLayoutMkLst>
          <pc:spChg chg="mod">
            <ac:chgData name="Le Thanh Luan" userId="600d64f34c8f77ee" providerId="LiveId" clId="{7EE02DD8-9579-4E27-B761-ECB5E1AFE99E}" dt="2024-07-02T03:59:53.468" v="31"/>
            <ac:spMkLst>
              <pc:docMk/>
              <pc:sldMasterMk cId="1618328745" sldId="2147483685"/>
              <pc:sldLayoutMk cId="4234231070" sldId="2147483680"/>
              <ac:spMk id="7" creationId="{007929A3-17ED-41F3-AD36-819BC9DFBCB6}"/>
            </ac:spMkLst>
          </pc:spChg>
          <pc:spChg chg="mod">
            <ac:chgData name="Le Thanh Luan" userId="600d64f34c8f77ee" providerId="LiveId" clId="{7EE02DD8-9579-4E27-B761-ECB5E1AFE99E}" dt="2024-07-02T03:59:53.468" v="31"/>
            <ac:spMkLst>
              <pc:docMk/>
              <pc:sldMasterMk cId="1618328745" sldId="2147483685"/>
              <pc:sldLayoutMk cId="4234231070" sldId="2147483680"/>
              <ac:spMk id="8" creationId="{4973EE95-672F-4E5A-A918-2F51DB2C3ACB}"/>
            </ac:spMkLst>
          </pc:spChg>
          <pc:spChg chg="mod">
            <ac:chgData name="Le Thanh Luan" userId="600d64f34c8f77ee" providerId="LiveId" clId="{7EE02DD8-9579-4E27-B761-ECB5E1AFE99E}" dt="2024-07-02T03:59:53.468" v="31"/>
            <ac:spMkLst>
              <pc:docMk/>
              <pc:sldMasterMk cId="1618328745" sldId="2147483685"/>
              <pc:sldLayoutMk cId="4234231070" sldId="2147483680"/>
              <ac:spMk id="9" creationId="{2B17F6F6-0CA3-4D52-AA3D-7CF8ADE793B6}"/>
            </ac:spMkLst>
          </pc:spChg>
          <pc:spChg chg="mod">
            <ac:chgData name="Le Thanh Luan" userId="600d64f34c8f77ee" providerId="LiveId" clId="{7EE02DD8-9579-4E27-B761-ECB5E1AFE99E}" dt="2024-07-02T03:59:53.468" v="31"/>
            <ac:spMkLst>
              <pc:docMk/>
              <pc:sldMasterMk cId="1618328745" sldId="2147483685"/>
              <pc:sldLayoutMk cId="4234231070" sldId="2147483680"/>
              <ac:spMk id="11" creationId="{943CD72D-5295-43E4-B175-0EA61084ADC7}"/>
            </ac:spMkLst>
          </pc:spChg>
          <pc:spChg chg="mod">
            <ac:chgData name="Le Thanh Luan" userId="600d64f34c8f77ee" providerId="LiveId" clId="{7EE02DD8-9579-4E27-B761-ECB5E1AFE99E}" dt="2024-07-02T03:59:53.468" v="31"/>
            <ac:spMkLst>
              <pc:docMk/>
              <pc:sldMasterMk cId="1618328745" sldId="2147483685"/>
              <pc:sldLayoutMk cId="4234231070" sldId="2147483680"/>
              <ac:spMk id="16" creationId="{0C9A3A79-B187-4A33-8EBB-92ECD8BA3C59}"/>
            </ac:spMkLst>
          </pc:spChg>
        </pc:sldLayoutChg>
        <pc:sldLayoutChg chg="modSp">
          <pc:chgData name="Le Thanh Luan" userId="600d64f34c8f77ee" providerId="LiveId" clId="{7EE02DD8-9579-4E27-B761-ECB5E1AFE99E}" dt="2024-07-02T03:59:53.468" v="31"/>
          <pc:sldLayoutMkLst>
            <pc:docMk/>
            <pc:sldMasterMk cId="1618328745" sldId="2147483685"/>
            <pc:sldLayoutMk cId="1629018821" sldId="2147483681"/>
          </pc:sldLayoutMkLst>
          <pc:spChg chg="mod">
            <ac:chgData name="Le Thanh Luan" userId="600d64f34c8f77ee" providerId="LiveId" clId="{7EE02DD8-9579-4E27-B761-ECB5E1AFE99E}" dt="2024-07-02T03:59:53.468" v="31"/>
            <ac:spMkLst>
              <pc:docMk/>
              <pc:sldMasterMk cId="1618328745" sldId="2147483685"/>
              <pc:sldLayoutMk cId="1629018821" sldId="2147483681"/>
              <ac:spMk id="13" creationId="{74BADCE4-794A-4B69-9AB7-3D794A1F9A49}"/>
            </ac:spMkLst>
          </pc:spChg>
          <pc:spChg chg="mod">
            <ac:chgData name="Le Thanh Luan" userId="600d64f34c8f77ee" providerId="LiveId" clId="{7EE02DD8-9579-4E27-B761-ECB5E1AFE99E}" dt="2024-07-02T03:59:53.468" v="31"/>
            <ac:spMkLst>
              <pc:docMk/>
              <pc:sldMasterMk cId="1618328745" sldId="2147483685"/>
              <pc:sldLayoutMk cId="1629018821" sldId="2147483681"/>
              <ac:spMk id="14" creationId="{38375D86-D290-4003-A314-C916116C4238}"/>
            </ac:spMkLst>
          </pc:spChg>
          <pc:spChg chg="mod">
            <ac:chgData name="Le Thanh Luan" userId="600d64f34c8f77ee" providerId="LiveId" clId="{7EE02DD8-9579-4E27-B761-ECB5E1AFE99E}" dt="2024-07-02T03:59:53.468" v="31"/>
            <ac:spMkLst>
              <pc:docMk/>
              <pc:sldMasterMk cId="1618328745" sldId="2147483685"/>
              <pc:sldLayoutMk cId="1629018821" sldId="2147483681"/>
              <ac:spMk id="15" creationId="{FB62406B-26DB-4A01-B048-1F2C7540F82F}"/>
            </ac:spMkLst>
          </pc:spChg>
          <pc:spChg chg="mod">
            <ac:chgData name="Le Thanh Luan" userId="600d64f34c8f77ee" providerId="LiveId" clId="{7EE02DD8-9579-4E27-B761-ECB5E1AFE99E}" dt="2024-07-02T03:59:53.468" v="31"/>
            <ac:spMkLst>
              <pc:docMk/>
              <pc:sldMasterMk cId="1618328745" sldId="2147483685"/>
              <pc:sldLayoutMk cId="1629018821" sldId="2147483681"/>
              <ac:spMk id="16" creationId="{A52862E5-D8E1-49BF-8D1B-BF0ED6579EA7}"/>
            </ac:spMkLst>
          </pc:spChg>
          <pc:spChg chg="mod">
            <ac:chgData name="Le Thanh Luan" userId="600d64f34c8f77ee" providerId="LiveId" clId="{7EE02DD8-9579-4E27-B761-ECB5E1AFE99E}" dt="2024-07-02T03:59:53.468" v="31"/>
            <ac:spMkLst>
              <pc:docMk/>
              <pc:sldMasterMk cId="1618328745" sldId="2147483685"/>
              <pc:sldLayoutMk cId="1629018821" sldId="2147483681"/>
              <ac:spMk id="17" creationId="{591AAF74-01FB-49A8-9375-959140F1D0E6}"/>
            </ac:spMkLst>
          </pc:spChg>
          <pc:spChg chg="mod">
            <ac:chgData name="Le Thanh Luan" userId="600d64f34c8f77ee" providerId="LiveId" clId="{7EE02DD8-9579-4E27-B761-ECB5E1AFE99E}" dt="2024-07-02T03:59:53.468" v="31"/>
            <ac:spMkLst>
              <pc:docMk/>
              <pc:sldMasterMk cId="1618328745" sldId="2147483685"/>
              <pc:sldLayoutMk cId="1629018821" sldId="2147483681"/>
              <ac:spMk id="18" creationId="{BBF4BC2F-980C-499D-A4B9-E7CD3D44754C}"/>
            </ac:spMkLst>
          </pc:spChg>
        </pc:sldLayoutChg>
        <pc:sldLayoutChg chg="modSp">
          <pc:chgData name="Le Thanh Luan" userId="600d64f34c8f77ee" providerId="LiveId" clId="{7EE02DD8-9579-4E27-B761-ECB5E1AFE99E}" dt="2024-07-02T03:59:53.468" v="31"/>
          <pc:sldLayoutMkLst>
            <pc:docMk/>
            <pc:sldMasterMk cId="1618328745" sldId="2147483685"/>
            <pc:sldLayoutMk cId="3666482944" sldId="2147483682"/>
          </pc:sldLayoutMkLst>
          <pc:spChg chg="mod">
            <ac:chgData name="Le Thanh Luan" userId="600d64f34c8f77ee" providerId="LiveId" clId="{7EE02DD8-9579-4E27-B761-ECB5E1AFE99E}" dt="2024-07-02T03:59:53.468" v="31"/>
            <ac:spMkLst>
              <pc:docMk/>
              <pc:sldMasterMk cId="1618328745" sldId="2147483685"/>
              <pc:sldLayoutMk cId="3666482944" sldId="2147483682"/>
              <ac:spMk id="7" creationId="{007929A3-17ED-41F3-AD36-819BC9DFBCB6}"/>
            </ac:spMkLst>
          </pc:spChg>
          <pc:spChg chg="mod">
            <ac:chgData name="Le Thanh Luan" userId="600d64f34c8f77ee" providerId="LiveId" clId="{7EE02DD8-9579-4E27-B761-ECB5E1AFE99E}" dt="2024-07-02T03:59:53.468" v="31"/>
            <ac:spMkLst>
              <pc:docMk/>
              <pc:sldMasterMk cId="1618328745" sldId="2147483685"/>
              <pc:sldLayoutMk cId="3666482944" sldId="2147483682"/>
              <ac:spMk id="8" creationId="{4973EE95-672F-4E5A-A918-2F51DB2C3ACB}"/>
            </ac:spMkLst>
          </pc:spChg>
          <pc:spChg chg="mod">
            <ac:chgData name="Le Thanh Luan" userId="600d64f34c8f77ee" providerId="LiveId" clId="{7EE02DD8-9579-4E27-B761-ECB5E1AFE99E}" dt="2024-07-02T03:59:53.468" v="31"/>
            <ac:spMkLst>
              <pc:docMk/>
              <pc:sldMasterMk cId="1618328745" sldId="2147483685"/>
              <pc:sldLayoutMk cId="3666482944" sldId="2147483682"/>
              <ac:spMk id="9" creationId="{2B17F6F6-0CA3-4D52-AA3D-7CF8ADE793B6}"/>
            </ac:spMkLst>
          </pc:spChg>
          <pc:spChg chg="mod">
            <ac:chgData name="Le Thanh Luan" userId="600d64f34c8f77ee" providerId="LiveId" clId="{7EE02DD8-9579-4E27-B761-ECB5E1AFE99E}" dt="2024-07-02T03:59:53.468" v="31"/>
            <ac:spMkLst>
              <pc:docMk/>
              <pc:sldMasterMk cId="1618328745" sldId="2147483685"/>
              <pc:sldLayoutMk cId="3666482944" sldId="2147483682"/>
              <ac:spMk id="11" creationId="{943CD72D-5295-43E4-B175-0EA61084ADC7}"/>
            </ac:spMkLst>
          </pc:spChg>
          <pc:spChg chg="mod">
            <ac:chgData name="Le Thanh Luan" userId="600d64f34c8f77ee" providerId="LiveId" clId="{7EE02DD8-9579-4E27-B761-ECB5E1AFE99E}" dt="2024-07-02T03:59:53.468" v="31"/>
            <ac:spMkLst>
              <pc:docMk/>
              <pc:sldMasterMk cId="1618328745" sldId="2147483685"/>
              <pc:sldLayoutMk cId="3666482944" sldId="2147483682"/>
              <ac:spMk id="16" creationId="{0C9A3A79-B187-4A33-8EBB-92ECD8BA3C59}"/>
            </ac:spMkLst>
          </pc:spChg>
        </pc:sldLayoutChg>
        <pc:sldLayoutChg chg="modSp">
          <pc:chgData name="Le Thanh Luan" userId="600d64f34c8f77ee" providerId="LiveId" clId="{7EE02DD8-9579-4E27-B761-ECB5E1AFE99E}" dt="2024-07-02T03:59:53.468" v="31"/>
          <pc:sldLayoutMkLst>
            <pc:docMk/>
            <pc:sldMasterMk cId="1618328745" sldId="2147483685"/>
            <pc:sldLayoutMk cId="1353402553" sldId="2147483683"/>
          </pc:sldLayoutMkLst>
          <pc:spChg chg="mod">
            <ac:chgData name="Le Thanh Luan" userId="600d64f34c8f77ee" providerId="LiveId" clId="{7EE02DD8-9579-4E27-B761-ECB5E1AFE99E}" dt="2024-07-02T03:59:53.468" v="31"/>
            <ac:spMkLst>
              <pc:docMk/>
              <pc:sldMasterMk cId="1618328745" sldId="2147483685"/>
              <pc:sldLayoutMk cId="1353402553" sldId="2147483683"/>
              <ac:spMk id="14" creationId="{1D2FCDAA-D1AE-440A-ADEA-98F1ACB06478}"/>
            </ac:spMkLst>
          </pc:spChg>
          <pc:spChg chg="mod">
            <ac:chgData name="Le Thanh Luan" userId="600d64f34c8f77ee" providerId="LiveId" clId="{7EE02DD8-9579-4E27-B761-ECB5E1AFE99E}" dt="2024-07-02T03:59:53.468" v="31"/>
            <ac:spMkLst>
              <pc:docMk/>
              <pc:sldMasterMk cId="1618328745" sldId="2147483685"/>
              <pc:sldLayoutMk cId="1353402553" sldId="2147483683"/>
              <ac:spMk id="15" creationId="{C4186984-389F-440C-BD79-8D1349BD856E}"/>
            </ac:spMkLst>
          </pc:spChg>
          <pc:spChg chg="mod">
            <ac:chgData name="Le Thanh Luan" userId="600d64f34c8f77ee" providerId="LiveId" clId="{7EE02DD8-9579-4E27-B761-ECB5E1AFE99E}" dt="2024-07-02T03:59:53.468" v="31"/>
            <ac:spMkLst>
              <pc:docMk/>
              <pc:sldMasterMk cId="1618328745" sldId="2147483685"/>
              <pc:sldLayoutMk cId="1353402553" sldId="2147483683"/>
              <ac:spMk id="16" creationId="{5C66723D-7FE6-462E-9733-48764D89B1D4}"/>
            </ac:spMkLst>
          </pc:spChg>
          <pc:spChg chg="mod">
            <ac:chgData name="Le Thanh Luan" userId="600d64f34c8f77ee" providerId="LiveId" clId="{7EE02DD8-9579-4E27-B761-ECB5E1AFE99E}" dt="2024-07-02T03:59:53.468" v="31"/>
            <ac:spMkLst>
              <pc:docMk/>
              <pc:sldMasterMk cId="1618328745" sldId="2147483685"/>
              <pc:sldLayoutMk cId="1353402553" sldId="2147483683"/>
              <ac:spMk id="17" creationId="{03483232-D29A-4255-9149-0177F8785818}"/>
            </ac:spMkLst>
          </pc:spChg>
          <pc:spChg chg="mod">
            <ac:chgData name="Le Thanh Luan" userId="600d64f34c8f77ee" providerId="LiveId" clId="{7EE02DD8-9579-4E27-B761-ECB5E1AFE99E}" dt="2024-07-02T03:59:53.468" v="31"/>
            <ac:spMkLst>
              <pc:docMk/>
              <pc:sldMasterMk cId="1618328745" sldId="2147483685"/>
              <pc:sldLayoutMk cId="1353402553" sldId="2147483683"/>
              <ac:spMk id="18" creationId="{A1BAF8AD-67D8-46AD-A292-05589E827344}"/>
            </ac:spMkLst>
          </pc:spChg>
          <pc:spChg chg="mod">
            <ac:chgData name="Le Thanh Luan" userId="600d64f34c8f77ee" providerId="LiveId" clId="{7EE02DD8-9579-4E27-B761-ECB5E1AFE99E}" dt="2024-07-02T03:59:53.468" v="31"/>
            <ac:spMkLst>
              <pc:docMk/>
              <pc:sldMasterMk cId="1618328745" sldId="2147483685"/>
              <pc:sldLayoutMk cId="1353402553" sldId="2147483683"/>
              <ac:spMk id="19" creationId="{EFD61387-9809-4E21-B8EA-93815E5E8F6F}"/>
            </ac:spMkLst>
          </pc:spChg>
        </pc:sldLayoutChg>
        <pc:sldLayoutChg chg="modSp">
          <pc:chgData name="Le Thanh Luan" userId="600d64f34c8f77ee" providerId="LiveId" clId="{7EE02DD8-9579-4E27-B761-ECB5E1AFE99E}" dt="2024-07-02T03:59:53.468" v="31"/>
          <pc:sldLayoutMkLst>
            <pc:docMk/>
            <pc:sldMasterMk cId="1618328745" sldId="2147483685"/>
            <pc:sldLayoutMk cId="1941396560" sldId="2147483686"/>
          </pc:sldLayoutMkLst>
          <pc:spChg chg="mod">
            <ac:chgData name="Le Thanh Luan" userId="600d64f34c8f77ee" providerId="LiveId" clId="{7EE02DD8-9579-4E27-B761-ECB5E1AFE99E}" dt="2024-07-02T03:59:53.468" v="31"/>
            <ac:spMkLst>
              <pc:docMk/>
              <pc:sldMasterMk cId="1618328745" sldId="2147483685"/>
              <pc:sldLayoutMk cId="1941396560" sldId="2147483686"/>
              <ac:spMk id="2"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1941396560" sldId="2147483686"/>
              <ac:spMk id="3" creationId="{00000000-0000-0000-0000-000000000000}"/>
            </ac:spMkLst>
          </pc:spChg>
        </pc:sldLayoutChg>
        <pc:sldLayoutChg chg="modSp">
          <pc:chgData name="Le Thanh Luan" userId="600d64f34c8f77ee" providerId="LiveId" clId="{7EE02DD8-9579-4E27-B761-ECB5E1AFE99E}" dt="2024-07-02T03:59:53.468" v="31"/>
          <pc:sldLayoutMkLst>
            <pc:docMk/>
            <pc:sldMasterMk cId="1618328745" sldId="2147483685"/>
            <pc:sldLayoutMk cId="515031959" sldId="2147483688"/>
          </pc:sldLayoutMkLst>
          <pc:spChg chg="mod">
            <ac:chgData name="Le Thanh Luan" userId="600d64f34c8f77ee" providerId="LiveId" clId="{7EE02DD8-9579-4E27-B761-ECB5E1AFE99E}" dt="2024-07-02T03:59:53.468" v="31"/>
            <ac:spMkLst>
              <pc:docMk/>
              <pc:sldMasterMk cId="1618328745" sldId="2147483685"/>
              <pc:sldLayoutMk cId="515031959" sldId="2147483688"/>
              <ac:spMk id="2"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515031959" sldId="2147483688"/>
              <ac:spMk id="3" creationId="{00000000-0000-0000-0000-000000000000}"/>
            </ac:spMkLst>
          </pc:spChg>
        </pc:sldLayoutChg>
        <pc:sldLayoutChg chg="modSp">
          <pc:chgData name="Le Thanh Luan" userId="600d64f34c8f77ee" providerId="LiveId" clId="{7EE02DD8-9579-4E27-B761-ECB5E1AFE99E}" dt="2024-07-02T03:59:53.468" v="31"/>
          <pc:sldLayoutMkLst>
            <pc:docMk/>
            <pc:sldMasterMk cId="1618328745" sldId="2147483685"/>
            <pc:sldLayoutMk cId="3837290939" sldId="2147483689"/>
          </pc:sldLayoutMkLst>
          <pc:spChg chg="mod">
            <ac:chgData name="Le Thanh Luan" userId="600d64f34c8f77ee" providerId="LiveId" clId="{7EE02DD8-9579-4E27-B761-ECB5E1AFE99E}" dt="2024-07-02T03:59:53.468" v="31"/>
            <ac:spMkLst>
              <pc:docMk/>
              <pc:sldMasterMk cId="1618328745" sldId="2147483685"/>
              <pc:sldLayoutMk cId="3837290939" sldId="2147483689"/>
              <ac:spMk id="3"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3837290939" sldId="2147483689"/>
              <ac:spMk id="4" creationId="{00000000-0000-0000-0000-000000000000}"/>
            </ac:spMkLst>
          </pc:spChg>
        </pc:sldLayoutChg>
        <pc:sldLayoutChg chg="modSp">
          <pc:chgData name="Le Thanh Luan" userId="600d64f34c8f77ee" providerId="LiveId" clId="{7EE02DD8-9579-4E27-B761-ECB5E1AFE99E}" dt="2024-07-02T03:59:53.468" v="31"/>
          <pc:sldLayoutMkLst>
            <pc:docMk/>
            <pc:sldMasterMk cId="1618328745" sldId="2147483685"/>
            <pc:sldLayoutMk cId="1593142672" sldId="2147483690"/>
          </pc:sldLayoutMkLst>
          <pc:spChg chg="mod">
            <ac:chgData name="Le Thanh Luan" userId="600d64f34c8f77ee" providerId="LiveId" clId="{7EE02DD8-9579-4E27-B761-ECB5E1AFE99E}" dt="2024-07-02T03:59:53.468" v="31"/>
            <ac:spMkLst>
              <pc:docMk/>
              <pc:sldMasterMk cId="1618328745" sldId="2147483685"/>
              <pc:sldLayoutMk cId="1593142672" sldId="2147483690"/>
              <ac:spMk id="2"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1593142672" sldId="2147483690"/>
              <ac:spMk id="3"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1593142672" sldId="2147483690"/>
              <ac:spMk id="4"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1593142672" sldId="2147483690"/>
              <ac:spMk id="5"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1593142672" sldId="2147483690"/>
              <ac:spMk id="6" creationId="{00000000-0000-0000-0000-000000000000}"/>
            </ac:spMkLst>
          </pc:spChg>
        </pc:sldLayoutChg>
        <pc:sldLayoutChg chg="modSp">
          <pc:chgData name="Le Thanh Luan" userId="600d64f34c8f77ee" providerId="LiveId" clId="{7EE02DD8-9579-4E27-B761-ECB5E1AFE99E}" dt="2024-07-02T03:59:53.468" v="31"/>
          <pc:sldLayoutMkLst>
            <pc:docMk/>
            <pc:sldMasterMk cId="1618328745" sldId="2147483685"/>
            <pc:sldLayoutMk cId="2671233487" sldId="2147483693"/>
          </pc:sldLayoutMkLst>
          <pc:spChg chg="mod">
            <ac:chgData name="Le Thanh Luan" userId="600d64f34c8f77ee" providerId="LiveId" clId="{7EE02DD8-9579-4E27-B761-ECB5E1AFE99E}" dt="2024-07-02T03:59:53.468" v="31"/>
            <ac:spMkLst>
              <pc:docMk/>
              <pc:sldMasterMk cId="1618328745" sldId="2147483685"/>
              <pc:sldLayoutMk cId="2671233487" sldId="2147483693"/>
              <ac:spMk id="2"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2671233487" sldId="2147483693"/>
              <ac:spMk id="3"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2671233487" sldId="2147483693"/>
              <ac:spMk id="4" creationId="{00000000-0000-0000-0000-000000000000}"/>
            </ac:spMkLst>
          </pc:spChg>
        </pc:sldLayoutChg>
        <pc:sldLayoutChg chg="modSp">
          <pc:chgData name="Le Thanh Luan" userId="600d64f34c8f77ee" providerId="LiveId" clId="{7EE02DD8-9579-4E27-B761-ECB5E1AFE99E}" dt="2024-07-02T03:59:53.468" v="31"/>
          <pc:sldLayoutMkLst>
            <pc:docMk/>
            <pc:sldMasterMk cId="1618328745" sldId="2147483685"/>
            <pc:sldLayoutMk cId="1846126134" sldId="2147483694"/>
          </pc:sldLayoutMkLst>
          <pc:spChg chg="mod">
            <ac:chgData name="Le Thanh Luan" userId="600d64f34c8f77ee" providerId="LiveId" clId="{7EE02DD8-9579-4E27-B761-ECB5E1AFE99E}" dt="2024-07-02T03:59:53.468" v="31"/>
            <ac:spMkLst>
              <pc:docMk/>
              <pc:sldMasterMk cId="1618328745" sldId="2147483685"/>
              <pc:sldLayoutMk cId="1846126134" sldId="2147483694"/>
              <ac:spMk id="2"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1846126134" sldId="2147483694"/>
              <ac:spMk id="3"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1846126134" sldId="2147483694"/>
              <ac:spMk id="4" creationId="{00000000-0000-0000-0000-000000000000}"/>
            </ac:spMkLst>
          </pc:spChg>
        </pc:sldLayoutChg>
        <pc:sldLayoutChg chg="modSp">
          <pc:chgData name="Le Thanh Luan" userId="600d64f34c8f77ee" providerId="LiveId" clId="{7EE02DD8-9579-4E27-B761-ECB5E1AFE99E}" dt="2024-07-02T03:59:53.468" v="31"/>
          <pc:sldLayoutMkLst>
            <pc:docMk/>
            <pc:sldMasterMk cId="1618328745" sldId="2147483685"/>
            <pc:sldLayoutMk cId="2319275267" sldId="2147483696"/>
          </pc:sldLayoutMkLst>
          <pc:spChg chg="mod">
            <ac:chgData name="Le Thanh Luan" userId="600d64f34c8f77ee" providerId="LiveId" clId="{7EE02DD8-9579-4E27-B761-ECB5E1AFE99E}" dt="2024-07-02T03:59:53.468" v="31"/>
            <ac:spMkLst>
              <pc:docMk/>
              <pc:sldMasterMk cId="1618328745" sldId="2147483685"/>
              <pc:sldLayoutMk cId="2319275267" sldId="2147483696"/>
              <ac:spMk id="2" creationId="{00000000-0000-0000-0000-000000000000}"/>
            </ac:spMkLst>
          </pc:spChg>
          <pc:spChg chg="mod">
            <ac:chgData name="Le Thanh Luan" userId="600d64f34c8f77ee" providerId="LiveId" clId="{7EE02DD8-9579-4E27-B761-ECB5E1AFE99E}" dt="2024-07-02T03:59:53.468" v="31"/>
            <ac:spMkLst>
              <pc:docMk/>
              <pc:sldMasterMk cId="1618328745" sldId="2147483685"/>
              <pc:sldLayoutMk cId="2319275267" sldId="2147483696"/>
              <ac:spMk id="3" creationId="{00000000-0000-0000-0000-000000000000}"/>
            </ac:spMkLst>
          </pc:spChg>
        </pc:sldLayoutChg>
        <pc:sldLayoutChg chg="modSp">
          <pc:chgData name="Le Thanh Luan" userId="600d64f34c8f77ee" providerId="LiveId" clId="{7EE02DD8-9579-4E27-B761-ECB5E1AFE99E}" dt="2024-07-02T03:59:53.468" v="31"/>
          <pc:sldLayoutMkLst>
            <pc:docMk/>
            <pc:sldMasterMk cId="1618328745" sldId="2147483685"/>
            <pc:sldLayoutMk cId="3594490811" sldId="2147483700"/>
          </pc:sldLayoutMkLst>
          <pc:spChg chg="mod">
            <ac:chgData name="Le Thanh Luan" userId="600d64f34c8f77ee" providerId="LiveId" clId="{7EE02DD8-9579-4E27-B761-ECB5E1AFE99E}" dt="2024-07-02T03:59:53.468" v="31"/>
            <ac:spMkLst>
              <pc:docMk/>
              <pc:sldMasterMk cId="1618328745" sldId="2147483685"/>
              <pc:sldLayoutMk cId="3594490811" sldId="2147483700"/>
              <ac:spMk id="7" creationId="{007929A3-17ED-41F3-AD36-819BC9DFBCB6}"/>
            </ac:spMkLst>
          </pc:spChg>
          <pc:spChg chg="mod">
            <ac:chgData name="Le Thanh Luan" userId="600d64f34c8f77ee" providerId="LiveId" clId="{7EE02DD8-9579-4E27-B761-ECB5E1AFE99E}" dt="2024-07-02T03:59:53.468" v="31"/>
            <ac:spMkLst>
              <pc:docMk/>
              <pc:sldMasterMk cId="1618328745" sldId="2147483685"/>
              <pc:sldLayoutMk cId="3594490811" sldId="2147483700"/>
              <ac:spMk id="8" creationId="{4973EE95-672F-4E5A-A918-2F51DB2C3ACB}"/>
            </ac:spMkLst>
          </pc:spChg>
          <pc:spChg chg="mod">
            <ac:chgData name="Le Thanh Luan" userId="600d64f34c8f77ee" providerId="LiveId" clId="{7EE02DD8-9579-4E27-B761-ECB5E1AFE99E}" dt="2024-07-02T03:59:53.468" v="31"/>
            <ac:spMkLst>
              <pc:docMk/>
              <pc:sldMasterMk cId="1618328745" sldId="2147483685"/>
              <pc:sldLayoutMk cId="3594490811" sldId="2147483700"/>
              <ac:spMk id="9" creationId="{2B17F6F6-0CA3-4D52-AA3D-7CF8ADE793B6}"/>
            </ac:spMkLst>
          </pc:spChg>
          <pc:spChg chg="mod">
            <ac:chgData name="Le Thanh Luan" userId="600d64f34c8f77ee" providerId="LiveId" clId="{7EE02DD8-9579-4E27-B761-ECB5E1AFE99E}" dt="2024-07-02T03:59:53.468" v="31"/>
            <ac:spMkLst>
              <pc:docMk/>
              <pc:sldMasterMk cId="1618328745" sldId="2147483685"/>
              <pc:sldLayoutMk cId="3594490811" sldId="2147483700"/>
              <ac:spMk id="11" creationId="{943CD72D-5295-43E4-B175-0EA61084ADC7}"/>
            </ac:spMkLst>
          </pc:spChg>
          <pc:spChg chg="mod">
            <ac:chgData name="Le Thanh Luan" userId="600d64f34c8f77ee" providerId="LiveId" clId="{7EE02DD8-9579-4E27-B761-ECB5E1AFE99E}" dt="2024-07-02T03:59:53.468" v="31"/>
            <ac:spMkLst>
              <pc:docMk/>
              <pc:sldMasterMk cId="1618328745" sldId="2147483685"/>
              <pc:sldLayoutMk cId="3594490811" sldId="2147483700"/>
              <ac:spMk id="16" creationId="{0C9A3A79-B187-4A33-8EBB-92ECD8BA3C59}"/>
            </ac:spMkLst>
          </pc:spChg>
        </pc:sldLayoutChg>
        <pc:sldLayoutChg chg="modSp">
          <pc:chgData name="Le Thanh Luan" userId="600d64f34c8f77ee" providerId="LiveId" clId="{7EE02DD8-9579-4E27-B761-ECB5E1AFE99E}" dt="2024-07-02T03:59:53.468" v="31"/>
          <pc:sldLayoutMkLst>
            <pc:docMk/>
            <pc:sldMasterMk cId="1618328745" sldId="2147483685"/>
            <pc:sldLayoutMk cId="1598870107" sldId="2147483701"/>
          </pc:sldLayoutMkLst>
          <pc:spChg chg="mod">
            <ac:chgData name="Le Thanh Luan" userId="600d64f34c8f77ee" providerId="LiveId" clId="{7EE02DD8-9579-4E27-B761-ECB5E1AFE99E}" dt="2024-07-02T03:59:53.468" v="31"/>
            <ac:spMkLst>
              <pc:docMk/>
              <pc:sldMasterMk cId="1618328745" sldId="2147483685"/>
              <pc:sldLayoutMk cId="1598870107" sldId="2147483701"/>
              <ac:spMk id="5" creationId="{76EAE966-F590-4BAF-A55B-75735FCC661F}"/>
            </ac:spMkLst>
          </pc:spChg>
          <pc:spChg chg="mod">
            <ac:chgData name="Le Thanh Luan" userId="600d64f34c8f77ee" providerId="LiveId" clId="{7EE02DD8-9579-4E27-B761-ECB5E1AFE99E}" dt="2024-07-02T03:59:53.468" v="31"/>
            <ac:spMkLst>
              <pc:docMk/>
              <pc:sldMasterMk cId="1618328745" sldId="2147483685"/>
              <pc:sldLayoutMk cId="1598870107" sldId="2147483701"/>
              <ac:spMk id="6" creationId="{C330CA1C-4366-43E8-9DC8-B360FC115AE4}"/>
            </ac:spMkLst>
          </pc:spChg>
          <pc:spChg chg="mod">
            <ac:chgData name="Le Thanh Luan" userId="600d64f34c8f77ee" providerId="LiveId" clId="{7EE02DD8-9579-4E27-B761-ECB5E1AFE99E}" dt="2024-07-02T03:59:53.468" v="31"/>
            <ac:spMkLst>
              <pc:docMk/>
              <pc:sldMasterMk cId="1618328745" sldId="2147483685"/>
              <pc:sldLayoutMk cId="1598870107" sldId="2147483701"/>
              <ac:spMk id="7" creationId="{72DB13F6-9193-4FE2-AE85-5B96248CC0EA}"/>
            </ac:spMkLst>
          </pc:spChg>
        </pc:sldLayoutChg>
        <pc:sldLayoutChg chg="modSp">
          <pc:chgData name="Le Thanh Luan" userId="600d64f34c8f77ee" providerId="LiveId" clId="{7EE02DD8-9579-4E27-B761-ECB5E1AFE99E}" dt="2024-07-02T03:59:53.468" v="31"/>
          <pc:sldLayoutMkLst>
            <pc:docMk/>
            <pc:sldMasterMk cId="1618328745" sldId="2147483685"/>
            <pc:sldLayoutMk cId="1473146463" sldId="2147483702"/>
          </pc:sldLayoutMkLst>
          <pc:spChg chg="mod">
            <ac:chgData name="Le Thanh Luan" userId="600d64f34c8f77ee" providerId="LiveId" clId="{7EE02DD8-9579-4E27-B761-ECB5E1AFE99E}" dt="2024-07-02T03:59:53.468" v="31"/>
            <ac:spMkLst>
              <pc:docMk/>
              <pc:sldMasterMk cId="1618328745" sldId="2147483685"/>
              <pc:sldLayoutMk cId="1473146463" sldId="2147483702"/>
              <ac:spMk id="4" creationId="{DB30FC03-A82E-4B34-AE4B-8AC40A0CD5B2}"/>
            </ac:spMkLst>
          </pc:spChg>
          <pc:spChg chg="mod">
            <ac:chgData name="Le Thanh Luan" userId="600d64f34c8f77ee" providerId="LiveId" clId="{7EE02DD8-9579-4E27-B761-ECB5E1AFE99E}" dt="2024-07-02T03:59:53.468" v="31"/>
            <ac:spMkLst>
              <pc:docMk/>
              <pc:sldMasterMk cId="1618328745" sldId="2147483685"/>
              <pc:sldLayoutMk cId="1473146463" sldId="2147483702"/>
              <ac:spMk id="5" creationId="{D149FB7E-C73B-452D-861A-6C73FF59EC96}"/>
            </ac:spMkLst>
          </pc:spChg>
          <pc:spChg chg="mod">
            <ac:chgData name="Le Thanh Luan" userId="600d64f34c8f77ee" providerId="LiveId" clId="{7EE02DD8-9579-4E27-B761-ECB5E1AFE99E}" dt="2024-07-02T03:59:53.468" v="31"/>
            <ac:spMkLst>
              <pc:docMk/>
              <pc:sldMasterMk cId="1618328745" sldId="2147483685"/>
              <pc:sldLayoutMk cId="1473146463" sldId="2147483702"/>
              <ac:spMk id="6" creationId="{8A5733BD-32DD-483E-A597-B70529CBDA53}"/>
            </ac:spMkLst>
          </pc:spChg>
          <pc:spChg chg="mod">
            <ac:chgData name="Le Thanh Luan" userId="600d64f34c8f77ee" providerId="LiveId" clId="{7EE02DD8-9579-4E27-B761-ECB5E1AFE99E}" dt="2024-07-02T03:59:53.468" v="31"/>
            <ac:spMkLst>
              <pc:docMk/>
              <pc:sldMasterMk cId="1618328745" sldId="2147483685"/>
              <pc:sldLayoutMk cId="1473146463" sldId="2147483702"/>
              <ac:spMk id="10" creationId="{44DCE4FD-DEE1-4DE9-A40E-616ACEB2FECC}"/>
            </ac:spMkLst>
          </pc:spChg>
          <pc:spChg chg="mod">
            <ac:chgData name="Le Thanh Luan" userId="600d64f34c8f77ee" providerId="LiveId" clId="{7EE02DD8-9579-4E27-B761-ECB5E1AFE99E}" dt="2024-07-02T03:59:53.468" v="31"/>
            <ac:spMkLst>
              <pc:docMk/>
              <pc:sldMasterMk cId="1618328745" sldId="2147483685"/>
              <pc:sldLayoutMk cId="1473146463" sldId="2147483702"/>
              <ac:spMk id="11" creationId="{90DFCEB3-810D-48E5-B7BA-1A6C924A64A4}"/>
            </ac:spMkLst>
          </pc:spChg>
        </pc:sldLayoutChg>
      </pc:sldMasterChg>
    </pc:docChg>
  </pc:docChgLst>
  <pc:docChgLst>
    <pc:chgData name="Le Thanh Luan" userId="600d64f34c8f77ee" providerId="LiveId" clId="{F5CCC38A-7E86-487C-930F-015A15E99866}"/>
    <pc:docChg chg="undo custSel addSld delSld modSld sldOrd">
      <pc:chgData name="Le Thanh Luan" userId="600d64f34c8f77ee" providerId="LiveId" clId="{F5CCC38A-7E86-487C-930F-015A15E99866}" dt="2024-06-06T07:33:33.449" v="2285" actId="1076"/>
      <pc:docMkLst>
        <pc:docMk/>
      </pc:docMkLst>
      <pc:sldChg chg="modSp mod">
        <pc:chgData name="Le Thanh Luan" userId="600d64f34c8f77ee" providerId="LiveId" clId="{F5CCC38A-7E86-487C-930F-015A15E99866}" dt="2024-05-13T13:17:31.259" v="70" actId="20577"/>
        <pc:sldMkLst>
          <pc:docMk/>
          <pc:sldMk cId="743172911" sldId="257"/>
        </pc:sldMkLst>
        <pc:spChg chg="mod">
          <ac:chgData name="Le Thanh Luan" userId="600d64f34c8f77ee" providerId="LiveId" clId="{F5CCC38A-7E86-487C-930F-015A15E99866}" dt="2024-05-13T13:17:19.698" v="35" actId="20577"/>
          <ac:spMkLst>
            <pc:docMk/>
            <pc:sldMk cId="743172911" sldId="257"/>
            <ac:spMk id="11" creationId="{FF8BDF70-CFA6-4031-86B7-31F910D8115D}"/>
          </ac:spMkLst>
        </pc:spChg>
        <pc:spChg chg="mod">
          <ac:chgData name="Le Thanh Luan" userId="600d64f34c8f77ee" providerId="LiveId" clId="{F5CCC38A-7E86-487C-930F-015A15E99866}" dt="2024-05-13T13:17:31.259" v="70" actId="20577"/>
          <ac:spMkLst>
            <pc:docMk/>
            <pc:sldMk cId="743172911" sldId="257"/>
            <ac:spMk id="12" creationId="{A4ACF486-B7D8-4A5A-B633-83527A2F99E2}"/>
          </ac:spMkLst>
        </pc:spChg>
      </pc:sldChg>
      <pc:sldChg chg="addSp delSp modSp del mod">
        <pc:chgData name="Le Thanh Luan" userId="600d64f34c8f77ee" providerId="LiveId" clId="{F5CCC38A-7E86-487C-930F-015A15E99866}" dt="2024-06-01T01:21:24.349" v="730" actId="47"/>
        <pc:sldMkLst>
          <pc:docMk/>
          <pc:sldMk cId="64084651" sldId="261"/>
        </pc:sldMkLst>
        <pc:spChg chg="mod">
          <ac:chgData name="Le Thanh Luan" userId="600d64f34c8f77ee" providerId="LiveId" clId="{F5CCC38A-7E86-487C-930F-015A15E99866}" dt="2024-05-13T13:18:41.096" v="213" actId="20577"/>
          <ac:spMkLst>
            <pc:docMk/>
            <pc:sldMk cId="64084651" sldId="261"/>
            <ac:spMk id="2" creationId="{4FB6CB3A-046A-4C56-A02D-DBF672421CAF}"/>
          </ac:spMkLst>
        </pc:spChg>
        <pc:spChg chg="del">
          <ac:chgData name="Le Thanh Luan" userId="600d64f34c8f77ee" providerId="LiveId" clId="{F5CCC38A-7E86-487C-930F-015A15E99866}" dt="2024-05-13T13:18:43.858" v="214" actId="478"/>
          <ac:spMkLst>
            <pc:docMk/>
            <pc:sldMk cId="64084651" sldId="261"/>
            <ac:spMk id="3" creationId="{C8196C5E-7B93-4E81-B617-CD97C06D6032}"/>
          </ac:spMkLst>
        </pc:spChg>
        <pc:spChg chg="del">
          <ac:chgData name="Le Thanh Luan" userId="600d64f34c8f77ee" providerId="LiveId" clId="{F5CCC38A-7E86-487C-930F-015A15E99866}" dt="2024-05-13T13:18:44.710" v="215" actId="478"/>
          <ac:spMkLst>
            <pc:docMk/>
            <pc:sldMk cId="64084651" sldId="261"/>
            <ac:spMk id="4" creationId="{377CB842-AD15-4F5A-8EF5-EBD6CE5F54A3}"/>
          </ac:spMkLst>
        </pc:spChg>
        <pc:spChg chg="add mod">
          <ac:chgData name="Le Thanh Luan" userId="600d64f34c8f77ee" providerId="LiveId" clId="{F5CCC38A-7E86-487C-930F-015A15E99866}" dt="2024-05-13T13:52:22.307" v="454" actId="1076"/>
          <ac:spMkLst>
            <pc:docMk/>
            <pc:sldMk cId="64084651" sldId="261"/>
            <ac:spMk id="6" creationId="{ED215D71-5BC6-1A44-22EC-37EBC7B8187E}"/>
          </ac:spMkLst>
        </pc:spChg>
      </pc:sldChg>
      <pc:sldChg chg="addSp delSp modSp mod">
        <pc:chgData name="Le Thanh Luan" userId="600d64f34c8f77ee" providerId="LiveId" clId="{F5CCC38A-7E86-487C-930F-015A15E99866}" dt="2024-06-01T06:44:35.970" v="2151" actId="20577"/>
        <pc:sldMkLst>
          <pc:docMk/>
          <pc:sldMk cId="292364014" sldId="265"/>
        </pc:sldMkLst>
        <pc:spChg chg="mod">
          <ac:chgData name="Le Thanh Luan" userId="600d64f34c8f77ee" providerId="LiveId" clId="{F5CCC38A-7E86-487C-930F-015A15E99866}" dt="2024-05-13T13:17:38.200" v="83" actId="20577"/>
          <ac:spMkLst>
            <pc:docMk/>
            <pc:sldMk cId="292364014" sldId="265"/>
            <ac:spMk id="3" creationId="{9EF27CAA-32BA-4E6B-B8C0-1A481E08E81D}"/>
          </ac:spMkLst>
        </pc:spChg>
        <pc:spChg chg="del">
          <ac:chgData name="Le Thanh Luan" userId="600d64f34c8f77ee" providerId="LiveId" clId="{F5CCC38A-7E86-487C-930F-015A15E99866}" dt="2024-05-13T13:17:39.657" v="84" actId="478"/>
          <ac:spMkLst>
            <pc:docMk/>
            <pc:sldMk cId="292364014" sldId="265"/>
            <ac:spMk id="4" creationId="{59563378-38F8-4CB3-AF99-2C56FCF55404}"/>
          </ac:spMkLst>
        </pc:spChg>
        <pc:spChg chg="add mod">
          <ac:chgData name="Le Thanh Luan" userId="600d64f34c8f77ee" providerId="LiveId" clId="{F5CCC38A-7E86-487C-930F-015A15E99866}" dt="2024-06-01T06:44:35.970" v="2151" actId="20577"/>
          <ac:spMkLst>
            <pc:docMk/>
            <pc:sldMk cId="292364014" sldId="265"/>
            <ac:spMk id="5" creationId="{307A2E5D-6F0D-77F1-E002-3B0A61968C16}"/>
          </ac:spMkLst>
        </pc:spChg>
      </pc:sldChg>
      <pc:sldChg chg="addSp delSp modSp mod modNotesTx">
        <pc:chgData name="Le Thanh Luan" userId="600d64f34c8f77ee" providerId="LiveId" clId="{F5CCC38A-7E86-487C-930F-015A15E99866}" dt="2024-06-01T06:42:22.657" v="2067" actId="1076"/>
        <pc:sldMkLst>
          <pc:docMk/>
          <pc:sldMk cId="2751358436" sldId="266"/>
        </pc:sldMkLst>
        <pc:spChg chg="mod">
          <ac:chgData name="Le Thanh Luan" userId="600d64f34c8f77ee" providerId="LiveId" clId="{F5CCC38A-7E86-487C-930F-015A15E99866}" dt="2024-05-24T16:19:10" v="484" actId="20577"/>
          <ac:spMkLst>
            <pc:docMk/>
            <pc:sldMk cId="2751358436" sldId="266"/>
            <ac:spMk id="3" creationId="{F39C6F49-1887-4BE4-A583-FB79B8A22935}"/>
          </ac:spMkLst>
        </pc:spChg>
        <pc:spChg chg="mod">
          <ac:chgData name="Le Thanh Luan" userId="600d64f34c8f77ee" providerId="LiveId" clId="{F5CCC38A-7E86-487C-930F-015A15E99866}" dt="2024-06-01T06:42:22.657" v="2067" actId="1076"/>
          <ac:spMkLst>
            <pc:docMk/>
            <pc:sldMk cId="2751358436" sldId="266"/>
            <ac:spMk id="4" creationId="{BC311219-8684-45FC-A126-E067924AC7F7}"/>
          </ac:spMkLst>
        </pc:spChg>
        <pc:spChg chg="add mod">
          <ac:chgData name="Le Thanh Luan" userId="600d64f34c8f77ee" providerId="LiveId" clId="{F5CCC38A-7E86-487C-930F-015A15E99866}" dt="2024-06-01T06:08:40.059" v="1043" actId="164"/>
          <ac:spMkLst>
            <pc:docMk/>
            <pc:sldMk cId="2751358436" sldId="266"/>
            <ac:spMk id="5" creationId="{1A2B1F75-FDA3-9CD1-7D69-97E40BA51E8A}"/>
          </ac:spMkLst>
        </pc:spChg>
        <pc:spChg chg="add mod">
          <ac:chgData name="Le Thanh Luan" userId="600d64f34c8f77ee" providerId="LiveId" clId="{F5CCC38A-7E86-487C-930F-015A15E99866}" dt="2024-06-01T06:08:40.059" v="1043" actId="164"/>
          <ac:spMkLst>
            <pc:docMk/>
            <pc:sldMk cId="2751358436" sldId="266"/>
            <ac:spMk id="6" creationId="{CF9C6128-49B3-8F2A-2525-E2623CEB59AC}"/>
          </ac:spMkLst>
        </pc:spChg>
        <pc:spChg chg="add mod">
          <ac:chgData name="Le Thanh Luan" userId="600d64f34c8f77ee" providerId="LiveId" clId="{F5CCC38A-7E86-487C-930F-015A15E99866}" dt="2024-06-01T06:08:51.341" v="1047" actId="164"/>
          <ac:spMkLst>
            <pc:docMk/>
            <pc:sldMk cId="2751358436" sldId="266"/>
            <ac:spMk id="7" creationId="{9F096128-67D7-FE4E-C440-71585ED7DD0B}"/>
          </ac:spMkLst>
        </pc:spChg>
        <pc:spChg chg="add mod">
          <ac:chgData name="Le Thanh Luan" userId="600d64f34c8f77ee" providerId="LiveId" clId="{F5CCC38A-7E86-487C-930F-015A15E99866}" dt="2024-06-01T06:08:51.341" v="1047" actId="164"/>
          <ac:spMkLst>
            <pc:docMk/>
            <pc:sldMk cId="2751358436" sldId="266"/>
            <ac:spMk id="8" creationId="{0137FE70-1516-B4DF-0B12-B1F1DF757C8E}"/>
          </ac:spMkLst>
        </pc:spChg>
        <pc:spChg chg="add mod">
          <ac:chgData name="Le Thanh Luan" userId="600d64f34c8f77ee" providerId="LiveId" clId="{F5CCC38A-7E86-487C-930F-015A15E99866}" dt="2024-06-01T05:51:22.683" v="930"/>
          <ac:spMkLst>
            <pc:docMk/>
            <pc:sldMk cId="2751358436" sldId="266"/>
            <ac:spMk id="9" creationId="{BCEDE05F-E823-8FBD-5824-BAB1A4A3B001}"/>
          </ac:spMkLst>
        </pc:spChg>
        <pc:spChg chg="add del mod">
          <ac:chgData name="Le Thanh Luan" userId="600d64f34c8f77ee" providerId="LiveId" clId="{F5CCC38A-7E86-487C-930F-015A15E99866}" dt="2024-06-01T06:38:38.427" v="2013" actId="478"/>
          <ac:spMkLst>
            <pc:docMk/>
            <pc:sldMk cId="2751358436" sldId="266"/>
            <ac:spMk id="10" creationId="{F62522C8-18DF-A261-5C5E-3185FDDB4B5D}"/>
          </ac:spMkLst>
        </pc:spChg>
        <pc:spChg chg="add del mod">
          <ac:chgData name="Le Thanh Luan" userId="600d64f34c8f77ee" providerId="LiveId" clId="{F5CCC38A-7E86-487C-930F-015A15E99866}" dt="2024-06-01T06:38:38.427" v="2013" actId="478"/>
          <ac:spMkLst>
            <pc:docMk/>
            <pc:sldMk cId="2751358436" sldId="266"/>
            <ac:spMk id="11" creationId="{64A523ED-E199-0F96-158F-B3A2491C74D2}"/>
          </ac:spMkLst>
        </pc:spChg>
        <pc:spChg chg="add del mod">
          <ac:chgData name="Le Thanh Luan" userId="600d64f34c8f77ee" providerId="LiveId" clId="{F5CCC38A-7E86-487C-930F-015A15E99866}" dt="2024-06-01T06:38:40.917" v="2014" actId="478"/>
          <ac:spMkLst>
            <pc:docMk/>
            <pc:sldMk cId="2751358436" sldId="266"/>
            <ac:spMk id="14" creationId="{D4CD6447-D31F-8BA1-7775-93D5BDBE7925}"/>
          </ac:spMkLst>
        </pc:spChg>
        <pc:spChg chg="add del mod">
          <ac:chgData name="Le Thanh Luan" userId="600d64f34c8f77ee" providerId="LiveId" clId="{F5CCC38A-7E86-487C-930F-015A15E99866}" dt="2024-06-01T06:38:38.427" v="2013" actId="478"/>
          <ac:spMkLst>
            <pc:docMk/>
            <pc:sldMk cId="2751358436" sldId="266"/>
            <ac:spMk id="23" creationId="{64B10314-44D5-DB3F-5640-0340A9EE8852}"/>
          </ac:spMkLst>
        </pc:spChg>
        <pc:spChg chg="add mod">
          <ac:chgData name="Le Thanh Luan" userId="600d64f34c8f77ee" providerId="LiveId" clId="{F5CCC38A-7E86-487C-930F-015A15E99866}" dt="2024-06-01T06:37:52.209" v="2002" actId="164"/>
          <ac:spMkLst>
            <pc:docMk/>
            <pc:sldMk cId="2751358436" sldId="266"/>
            <ac:spMk id="32" creationId="{DA02A0F1-3B6C-9FBB-7C34-5077C86917AF}"/>
          </ac:spMkLst>
        </pc:spChg>
        <pc:spChg chg="add del mod">
          <ac:chgData name="Le Thanh Luan" userId="600d64f34c8f77ee" providerId="LiveId" clId="{F5CCC38A-7E86-487C-930F-015A15E99866}" dt="2024-06-01T06:42:18.161" v="2066" actId="478"/>
          <ac:spMkLst>
            <pc:docMk/>
            <pc:sldMk cId="2751358436" sldId="266"/>
            <ac:spMk id="35" creationId="{366A2A9F-3221-906D-07BB-A103E1ED7D2B}"/>
          </ac:spMkLst>
        </pc:spChg>
        <pc:spChg chg="mod">
          <ac:chgData name="Le Thanh Luan" userId="600d64f34c8f77ee" providerId="LiveId" clId="{F5CCC38A-7E86-487C-930F-015A15E99866}" dt="2024-06-01T06:37:47.661" v="2001" actId="571"/>
          <ac:spMkLst>
            <pc:docMk/>
            <pc:sldMk cId="2751358436" sldId="266"/>
            <ac:spMk id="37" creationId="{7B0FB80A-DBF7-B8F8-9CF1-FC8FA6429593}"/>
          </ac:spMkLst>
        </pc:spChg>
        <pc:spChg chg="mod">
          <ac:chgData name="Le Thanh Luan" userId="600d64f34c8f77ee" providerId="LiveId" clId="{F5CCC38A-7E86-487C-930F-015A15E99866}" dt="2024-06-01T06:37:47.661" v="2001" actId="571"/>
          <ac:spMkLst>
            <pc:docMk/>
            <pc:sldMk cId="2751358436" sldId="266"/>
            <ac:spMk id="38" creationId="{46936FBC-6E04-0B80-D3C5-A4D94BF99D98}"/>
          </ac:spMkLst>
        </pc:spChg>
        <pc:spChg chg="add mod">
          <ac:chgData name="Le Thanh Luan" userId="600d64f34c8f77ee" providerId="LiveId" clId="{F5CCC38A-7E86-487C-930F-015A15E99866}" dt="2024-06-01T06:37:52.209" v="2002" actId="164"/>
          <ac:spMkLst>
            <pc:docMk/>
            <pc:sldMk cId="2751358436" sldId="266"/>
            <ac:spMk id="42" creationId="{DB3402EC-4759-FBC1-5968-F5977048765E}"/>
          </ac:spMkLst>
        </pc:spChg>
        <pc:grpChg chg="add del mod">
          <ac:chgData name="Le Thanh Luan" userId="600d64f34c8f77ee" providerId="LiveId" clId="{F5CCC38A-7E86-487C-930F-015A15E99866}" dt="2024-06-01T06:37:52.209" v="2002" actId="164"/>
          <ac:grpSpMkLst>
            <pc:docMk/>
            <pc:sldMk cId="2751358436" sldId="266"/>
            <ac:grpSpMk id="12" creationId="{93C87483-8E94-7EFD-49BE-1C244565D1C8}"/>
          </ac:grpSpMkLst>
        </pc:grpChg>
        <pc:grpChg chg="add del mod">
          <ac:chgData name="Le Thanh Luan" userId="600d64f34c8f77ee" providerId="LiveId" clId="{F5CCC38A-7E86-487C-930F-015A15E99866}" dt="2024-06-01T06:38:08.882" v="2005" actId="164"/>
          <ac:grpSpMkLst>
            <pc:docMk/>
            <pc:sldMk cId="2751358436" sldId="266"/>
            <ac:grpSpMk id="13" creationId="{2C2FC859-868A-ECEA-BF5B-EF2FBE0803F3}"/>
          </ac:grpSpMkLst>
        </pc:grpChg>
        <pc:grpChg chg="add mod">
          <ac:chgData name="Le Thanh Luan" userId="600d64f34c8f77ee" providerId="LiveId" clId="{F5CCC38A-7E86-487C-930F-015A15E99866}" dt="2024-06-01T06:37:52.209" v="2002" actId="164"/>
          <ac:grpSpMkLst>
            <pc:docMk/>
            <pc:sldMk cId="2751358436" sldId="266"/>
            <ac:grpSpMk id="36" creationId="{67F1840D-5EB5-5976-BBBF-B34D681C63A7}"/>
          </ac:grpSpMkLst>
        </pc:grpChg>
        <pc:grpChg chg="add mod">
          <ac:chgData name="Le Thanh Luan" userId="600d64f34c8f77ee" providerId="LiveId" clId="{F5CCC38A-7E86-487C-930F-015A15E99866}" dt="2024-06-01T06:38:08.882" v="2005" actId="164"/>
          <ac:grpSpMkLst>
            <pc:docMk/>
            <pc:sldMk cId="2751358436" sldId="266"/>
            <ac:grpSpMk id="43" creationId="{88C130FE-4E78-E5D1-ECE4-2845F993A2DC}"/>
          </ac:grpSpMkLst>
        </pc:grpChg>
        <pc:grpChg chg="add del mod">
          <ac:chgData name="Le Thanh Luan" userId="600d64f34c8f77ee" providerId="LiveId" clId="{F5CCC38A-7E86-487C-930F-015A15E99866}" dt="2024-06-01T06:38:50.602" v="2016" actId="478"/>
          <ac:grpSpMkLst>
            <pc:docMk/>
            <pc:sldMk cId="2751358436" sldId="266"/>
            <ac:grpSpMk id="44" creationId="{5C720935-1678-9379-89C8-1253266CBE0A}"/>
          </ac:grpSpMkLst>
        </pc:grpChg>
        <pc:picChg chg="add del mod">
          <ac:chgData name="Le Thanh Luan" userId="600d64f34c8f77ee" providerId="LiveId" clId="{F5CCC38A-7E86-487C-930F-015A15E99866}" dt="2024-06-01T06:38:47.824" v="2015" actId="21"/>
          <ac:picMkLst>
            <pc:docMk/>
            <pc:sldMk cId="2751358436" sldId="266"/>
            <ac:picMk id="34" creationId="{BC962677-702C-7CB5-4B23-680AA2687453}"/>
          </ac:picMkLst>
        </pc:picChg>
        <pc:cxnChg chg="add del mod">
          <ac:chgData name="Le Thanh Luan" userId="600d64f34c8f77ee" providerId="LiveId" clId="{F5CCC38A-7E86-487C-930F-015A15E99866}" dt="2024-06-01T06:12:15.774" v="1110" actId="11529"/>
          <ac:cxnSpMkLst>
            <pc:docMk/>
            <pc:sldMk cId="2751358436" sldId="266"/>
            <ac:cxnSpMk id="16" creationId="{B8655564-4866-CFEB-1223-051C49B5CBB2}"/>
          </ac:cxnSpMkLst>
        </pc:cxnChg>
        <pc:cxnChg chg="add del mod">
          <ac:chgData name="Le Thanh Luan" userId="600d64f34c8f77ee" providerId="LiveId" clId="{F5CCC38A-7E86-487C-930F-015A15E99866}" dt="2024-06-01T06:12:26.540" v="1112" actId="11529"/>
          <ac:cxnSpMkLst>
            <pc:docMk/>
            <pc:sldMk cId="2751358436" sldId="266"/>
            <ac:cxnSpMk id="19" creationId="{EB8A1F7C-13E3-8CA9-2663-BC126BAEAEEE}"/>
          </ac:cxnSpMkLst>
        </pc:cxnChg>
        <pc:cxnChg chg="add del mod">
          <ac:chgData name="Le Thanh Luan" userId="600d64f34c8f77ee" providerId="LiveId" clId="{F5CCC38A-7E86-487C-930F-015A15E99866}" dt="2024-06-01T06:38:50.602" v="2016" actId="478"/>
          <ac:cxnSpMkLst>
            <pc:docMk/>
            <pc:sldMk cId="2751358436" sldId="266"/>
            <ac:cxnSpMk id="21" creationId="{9BB0BF32-3FD4-D197-6D81-93A9073C89B2}"/>
          </ac:cxnSpMkLst>
        </pc:cxnChg>
        <pc:cxnChg chg="add del">
          <ac:chgData name="Le Thanh Luan" userId="600d64f34c8f77ee" providerId="LiveId" clId="{F5CCC38A-7E86-487C-930F-015A15E99866}" dt="2024-06-01T06:25:30.474" v="1785" actId="11529"/>
          <ac:cxnSpMkLst>
            <pc:docMk/>
            <pc:sldMk cId="2751358436" sldId="266"/>
            <ac:cxnSpMk id="25" creationId="{F328D711-AA5E-5783-D916-F8F49CFB8D10}"/>
          </ac:cxnSpMkLst>
        </pc:cxnChg>
        <pc:cxnChg chg="add del mod">
          <ac:chgData name="Le Thanh Luan" userId="600d64f34c8f77ee" providerId="LiveId" clId="{F5CCC38A-7E86-487C-930F-015A15E99866}" dt="2024-06-01T06:38:50.602" v="2016" actId="478"/>
          <ac:cxnSpMkLst>
            <pc:docMk/>
            <pc:sldMk cId="2751358436" sldId="266"/>
            <ac:cxnSpMk id="27" creationId="{98B85E89-BB3B-D815-4D7D-EFAFA32E062C}"/>
          </ac:cxnSpMkLst>
        </pc:cxnChg>
        <pc:cxnChg chg="add del mod">
          <ac:chgData name="Le Thanh Luan" userId="600d64f34c8f77ee" providerId="LiveId" clId="{F5CCC38A-7E86-487C-930F-015A15E99866}" dt="2024-06-01T06:38:50.602" v="2016" actId="478"/>
          <ac:cxnSpMkLst>
            <pc:docMk/>
            <pc:sldMk cId="2751358436" sldId="266"/>
            <ac:cxnSpMk id="28" creationId="{9327A313-E26F-B2CF-1135-A57737FB51FF}"/>
          </ac:cxnSpMkLst>
        </pc:cxnChg>
        <pc:cxnChg chg="add mod">
          <ac:chgData name="Le Thanh Luan" userId="600d64f34c8f77ee" providerId="LiveId" clId="{F5CCC38A-7E86-487C-930F-015A15E99866}" dt="2024-06-01T06:38:50.602" v="2016" actId="478"/>
          <ac:cxnSpMkLst>
            <pc:docMk/>
            <pc:sldMk cId="2751358436" sldId="266"/>
            <ac:cxnSpMk id="39" creationId="{301DCB5C-0BAF-EBB6-2020-7BC9E968FD5C}"/>
          </ac:cxnSpMkLst>
        </pc:cxnChg>
        <pc:cxnChg chg="add mod">
          <ac:chgData name="Le Thanh Luan" userId="600d64f34c8f77ee" providerId="LiveId" clId="{F5CCC38A-7E86-487C-930F-015A15E99866}" dt="2024-06-01T06:38:50.602" v="2016" actId="478"/>
          <ac:cxnSpMkLst>
            <pc:docMk/>
            <pc:sldMk cId="2751358436" sldId="266"/>
            <ac:cxnSpMk id="40" creationId="{2C9745F4-9CDD-51E2-6525-3160DA03C1EB}"/>
          </ac:cxnSpMkLst>
        </pc:cxnChg>
        <pc:cxnChg chg="add mod">
          <ac:chgData name="Le Thanh Luan" userId="600d64f34c8f77ee" providerId="LiveId" clId="{F5CCC38A-7E86-487C-930F-015A15E99866}" dt="2024-06-01T06:37:52.209" v="2002" actId="164"/>
          <ac:cxnSpMkLst>
            <pc:docMk/>
            <pc:sldMk cId="2751358436" sldId="266"/>
            <ac:cxnSpMk id="41" creationId="{3472EE79-D30C-5986-D70F-78AFD33BB2A7}"/>
          </ac:cxnSpMkLst>
        </pc:cxnChg>
      </pc:sldChg>
      <pc:sldChg chg="del">
        <pc:chgData name="Le Thanh Luan" userId="600d64f34c8f77ee" providerId="LiveId" clId="{F5CCC38A-7E86-487C-930F-015A15E99866}" dt="2024-06-01T06:42:03.325" v="2062" actId="47"/>
        <pc:sldMkLst>
          <pc:docMk/>
          <pc:sldMk cId="3194012731" sldId="267"/>
        </pc:sldMkLst>
      </pc:sldChg>
      <pc:sldChg chg="delSp del mod">
        <pc:chgData name="Le Thanh Luan" userId="600d64f34c8f77ee" providerId="LiveId" clId="{F5CCC38A-7E86-487C-930F-015A15E99866}" dt="2024-06-01T01:21:41.542" v="733" actId="47"/>
        <pc:sldMkLst>
          <pc:docMk/>
          <pc:sldMk cId="1341840600" sldId="270"/>
        </pc:sldMkLst>
        <pc:spChg chg="del">
          <ac:chgData name="Le Thanh Luan" userId="600d64f34c8f77ee" providerId="LiveId" clId="{F5CCC38A-7E86-487C-930F-015A15E99866}" dt="2024-06-01T01:21:34.218" v="731" actId="478"/>
          <ac:spMkLst>
            <pc:docMk/>
            <pc:sldMk cId="1341840600" sldId="270"/>
            <ac:spMk id="5" creationId="{5131D202-5F2A-ABF7-24FC-3F311F569FC5}"/>
          </ac:spMkLst>
        </pc:spChg>
      </pc:sldChg>
      <pc:sldChg chg="del">
        <pc:chgData name="Le Thanh Luan" userId="600d64f34c8f77ee" providerId="LiveId" clId="{F5CCC38A-7E86-487C-930F-015A15E99866}" dt="2024-06-01T06:41:59.631" v="2058" actId="47"/>
        <pc:sldMkLst>
          <pc:docMk/>
          <pc:sldMk cId="3651498809" sldId="271"/>
        </pc:sldMkLst>
      </pc:sldChg>
      <pc:sldChg chg="del">
        <pc:chgData name="Le Thanh Luan" userId="600d64f34c8f77ee" providerId="LiveId" clId="{F5CCC38A-7E86-487C-930F-015A15E99866}" dt="2024-06-01T06:42:00.587" v="2059" actId="47"/>
        <pc:sldMkLst>
          <pc:docMk/>
          <pc:sldMk cId="644728685" sldId="272"/>
        </pc:sldMkLst>
      </pc:sldChg>
      <pc:sldChg chg="del">
        <pc:chgData name="Le Thanh Luan" userId="600d64f34c8f77ee" providerId="LiveId" clId="{F5CCC38A-7E86-487C-930F-015A15E99866}" dt="2024-06-01T06:42:01.352" v="2060" actId="47"/>
        <pc:sldMkLst>
          <pc:docMk/>
          <pc:sldMk cId="2581069546" sldId="273"/>
        </pc:sldMkLst>
      </pc:sldChg>
      <pc:sldChg chg="del">
        <pc:chgData name="Le Thanh Luan" userId="600d64f34c8f77ee" providerId="LiveId" clId="{F5CCC38A-7E86-487C-930F-015A15E99866}" dt="2024-06-01T06:42:02.175" v="2061" actId="47"/>
        <pc:sldMkLst>
          <pc:docMk/>
          <pc:sldMk cId="1130957413" sldId="274"/>
        </pc:sldMkLst>
      </pc:sldChg>
      <pc:sldChg chg="del">
        <pc:chgData name="Le Thanh Luan" userId="600d64f34c8f77ee" providerId="LiveId" clId="{F5CCC38A-7E86-487C-930F-015A15E99866}" dt="2024-06-01T06:46:45.534" v="2168" actId="47"/>
        <pc:sldMkLst>
          <pc:docMk/>
          <pc:sldMk cId="945003436" sldId="276"/>
        </pc:sldMkLst>
      </pc:sldChg>
      <pc:sldChg chg="addSp delSp modSp add del mod ord">
        <pc:chgData name="Le Thanh Luan" userId="600d64f34c8f77ee" providerId="LiveId" clId="{F5CCC38A-7E86-487C-930F-015A15E99866}" dt="2024-06-01T06:46:57.597" v="2171" actId="47"/>
        <pc:sldMkLst>
          <pc:docMk/>
          <pc:sldMk cId="3020830838" sldId="277"/>
        </pc:sldMkLst>
        <pc:spChg chg="mod">
          <ac:chgData name="Le Thanh Luan" userId="600d64f34c8f77ee" providerId="LiveId" clId="{F5CCC38A-7E86-487C-930F-015A15E99866}" dt="2024-06-01T01:22:02.176" v="780" actId="20577"/>
          <ac:spMkLst>
            <pc:docMk/>
            <pc:sldMk cId="3020830838" sldId="277"/>
            <ac:spMk id="3" creationId="{F39C6F49-1887-4BE4-A583-FB79B8A22935}"/>
          </ac:spMkLst>
        </pc:spChg>
        <pc:spChg chg="del">
          <ac:chgData name="Le Thanh Luan" userId="600d64f34c8f77ee" providerId="LiveId" clId="{F5CCC38A-7E86-487C-930F-015A15E99866}" dt="2024-06-01T01:22:04.581" v="781" actId="478"/>
          <ac:spMkLst>
            <pc:docMk/>
            <pc:sldMk cId="3020830838" sldId="277"/>
            <ac:spMk id="4" creationId="{BC311219-8684-45FC-A126-E067924AC7F7}"/>
          </ac:spMkLst>
        </pc:spChg>
        <pc:spChg chg="add del mod">
          <ac:chgData name="Le Thanh Luan" userId="600d64f34c8f77ee" providerId="LiveId" clId="{F5CCC38A-7E86-487C-930F-015A15E99866}" dt="2024-06-01T01:22:22.286" v="782" actId="478"/>
          <ac:spMkLst>
            <pc:docMk/>
            <pc:sldMk cId="3020830838" sldId="277"/>
            <ac:spMk id="6" creationId="{7BF52691-BD27-A89F-54F9-B0BC70C5E08D}"/>
          </ac:spMkLst>
        </pc:spChg>
        <pc:picChg chg="add del mod">
          <ac:chgData name="Le Thanh Luan" userId="600d64f34c8f77ee" providerId="LiveId" clId="{F5CCC38A-7E86-487C-930F-015A15E99866}" dt="2024-06-01T06:43:59.055" v="2068" actId="478"/>
          <ac:picMkLst>
            <pc:docMk/>
            <pc:sldMk cId="3020830838" sldId="277"/>
            <ac:picMk id="5" creationId="{3E2E5713-3CF1-A169-F54E-BCB57B16AE91}"/>
          </ac:picMkLst>
        </pc:picChg>
        <pc:picChg chg="add del mod">
          <ac:chgData name="Le Thanh Luan" userId="600d64f34c8f77ee" providerId="LiveId" clId="{F5CCC38A-7E86-487C-930F-015A15E99866}" dt="2024-06-01T06:46:16.690" v="2162" actId="21"/>
          <ac:picMkLst>
            <pc:docMk/>
            <pc:sldMk cId="3020830838" sldId="277"/>
            <ac:picMk id="7" creationId="{BC866B8B-7B24-BC23-F6C9-4DB53BA7075C}"/>
          </ac:picMkLst>
        </pc:picChg>
        <pc:picChg chg="add del mod">
          <ac:chgData name="Le Thanh Luan" userId="600d64f34c8f77ee" providerId="LiveId" clId="{F5CCC38A-7E86-487C-930F-015A15E99866}" dt="2024-06-01T06:41:12.173" v="2053" actId="478"/>
          <ac:picMkLst>
            <pc:docMk/>
            <pc:sldMk cId="3020830838" sldId="277"/>
            <ac:picMk id="8" creationId="{C6C2C619-2F9A-CAAB-CAB2-935B1ECBFCB5}"/>
          </ac:picMkLst>
        </pc:picChg>
        <pc:picChg chg="add mod">
          <ac:chgData name="Le Thanh Luan" userId="600d64f34c8f77ee" providerId="LiveId" clId="{F5CCC38A-7E86-487C-930F-015A15E99866}" dt="2024-06-01T06:44:02.877" v="2070" actId="1076"/>
          <ac:picMkLst>
            <pc:docMk/>
            <pc:sldMk cId="3020830838" sldId="277"/>
            <ac:picMk id="10" creationId="{06618C5B-E25F-A47C-03D6-44A152703572}"/>
          </ac:picMkLst>
        </pc:picChg>
      </pc:sldChg>
      <pc:sldChg chg="addSp delSp modSp add mod modNotesTx">
        <pc:chgData name="Le Thanh Luan" userId="600d64f34c8f77ee" providerId="LiveId" clId="{F5CCC38A-7E86-487C-930F-015A15E99866}" dt="2024-06-06T07:33:33.449" v="2285" actId="1076"/>
        <pc:sldMkLst>
          <pc:docMk/>
          <pc:sldMk cId="2376629047" sldId="278"/>
        </pc:sldMkLst>
        <pc:spChg chg="del">
          <ac:chgData name="Le Thanh Luan" userId="600d64f34c8f77ee" providerId="LiveId" clId="{F5CCC38A-7E86-487C-930F-015A15E99866}" dt="2024-06-06T07:33:21.604" v="2281" actId="478"/>
          <ac:spMkLst>
            <pc:docMk/>
            <pc:sldMk cId="2376629047" sldId="278"/>
            <ac:spMk id="2" creationId="{9E9CAB07-B0CD-4712-9734-2D3CBC72598C}"/>
          </ac:spMkLst>
        </pc:spChg>
        <pc:spChg chg="del mod">
          <ac:chgData name="Le Thanh Luan" userId="600d64f34c8f77ee" providerId="LiveId" clId="{F5CCC38A-7E86-487C-930F-015A15E99866}" dt="2024-06-06T07:33:21.604" v="2281" actId="478"/>
          <ac:spMkLst>
            <pc:docMk/>
            <pc:sldMk cId="2376629047" sldId="278"/>
            <ac:spMk id="3" creationId="{F39C6F49-1887-4BE4-A583-FB79B8A22935}"/>
          </ac:spMkLst>
        </pc:spChg>
        <pc:spChg chg="del mod">
          <ac:chgData name="Le Thanh Luan" userId="600d64f34c8f77ee" providerId="LiveId" clId="{F5CCC38A-7E86-487C-930F-015A15E99866}" dt="2024-06-01T06:27:15.665" v="1846" actId="478"/>
          <ac:spMkLst>
            <pc:docMk/>
            <pc:sldMk cId="2376629047" sldId="278"/>
            <ac:spMk id="4" creationId="{BC311219-8684-45FC-A126-E067924AC7F7}"/>
          </ac:spMkLst>
        </pc:spChg>
        <pc:spChg chg="del mod topLvl">
          <ac:chgData name="Le Thanh Luan" userId="600d64f34c8f77ee" providerId="LiveId" clId="{F5CCC38A-7E86-487C-930F-015A15E99866}" dt="2024-06-01T06:38:18.588" v="2008" actId="478"/>
          <ac:spMkLst>
            <pc:docMk/>
            <pc:sldMk cId="2376629047" sldId="278"/>
            <ac:spMk id="5" creationId="{1A2B1F75-FDA3-9CD1-7D69-97E40BA51E8A}"/>
          </ac:spMkLst>
        </pc:spChg>
        <pc:spChg chg="add del mod">
          <ac:chgData name="Le Thanh Luan" userId="600d64f34c8f77ee" providerId="LiveId" clId="{F5CCC38A-7E86-487C-930F-015A15E99866}" dt="2024-06-06T07:33:25.127" v="2282" actId="478"/>
          <ac:spMkLst>
            <pc:docMk/>
            <pc:sldMk cId="2376629047" sldId="278"/>
            <ac:spMk id="5" creationId="{1E0A7590-D11F-938B-A0EF-4F07FD1D356B}"/>
          </ac:spMkLst>
        </pc:spChg>
        <pc:spChg chg="add del mod topLvl">
          <ac:chgData name="Le Thanh Luan" userId="600d64f34c8f77ee" providerId="LiveId" clId="{F5CCC38A-7E86-487C-930F-015A15E99866}" dt="2024-06-01T06:38:18.588" v="2008" actId="478"/>
          <ac:spMkLst>
            <pc:docMk/>
            <pc:sldMk cId="2376629047" sldId="278"/>
            <ac:spMk id="6" creationId="{CF9C6128-49B3-8F2A-2525-E2623CEB59AC}"/>
          </ac:spMkLst>
        </pc:spChg>
        <pc:spChg chg="add del mod topLvl">
          <ac:chgData name="Le Thanh Luan" userId="600d64f34c8f77ee" providerId="LiveId" clId="{F5CCC38A-7E86-487C-930F-015A15E99866}" dt="2024-06-01T06:38:18.588" v="2008" actId="478"/>
          <ac:spMkLst>
            <pc:docMk/>
            <pc:sldMk cId="2376629047" sldId="278"/>
            <ac:spMk id="7" creationId="{9F096128-67D7-FE4E-C440-71585ED7DD0B}"/>
          </ac:spMkLst>
        </pc:spChg>
        <pc:spChg chg="del mod topLvl">
          <ac:chgData name="Le Thanh Luan" userId="600d64f34c8f77ee" providerId="LiveId" clId="{F5CCC38A-7E86-487C-930F-015A15E99866}" dt="2024-06-01T06:38:18.588" v="2008" actId="478"/>
          <ac:spMkLst>
            <pc:docMk/>
            <pc:sldMk cId="2376629047" sldId="278"/>
            <ac:spMk id="8" creationId="{0137FE70-1516-B4DF-0B12-B1F1DF757C8E}"/>
          </ac:spMkLst>
        </pc:spChg>
        <pc:spChg chg="add mod topLvl">
          <ac:chgData name="Le Thanh Luan" userId="600d64f34c8f77ee" providerId="LiveId" clId="{F5CCC38A-7E86-487C-930F-015A15E99866}" dt="2024-06-01T06:34:37.005" v="1951" actId="20577"/>
          <ac:spMkLst>
            <pc:docMk/>
            <pc:sldMk cId="2376629047" sldId="278"/>
            <ac:spMk id="9" creationId="{AC049001-BA32-EC5F-4E3F-43F447603EA4}"/>
          </ac:spMkLst>
        </pc:spChg>
        <pc:spChg chg="del mod">
          <ac:chgData name="Le Thanh Luan" userId="600d64f34c8f77ee" providerId="LiveId" clId="{F5CCC38A-7E86-487C-930F-015A15E99866}" dt="2024-06-06T07:33:21.604" v="2281" actId="478"/>
          <ac:spMkLst>
            <pc:docMk/>
            <pc:sldMk cId="2376629047" sldId="278"/>
            <ac:spMk id="10" creationId="{F62522C8-18DF-A261-5C5E-3185FDDB4B5D}"/>
          </ac:spMkLst>
        </pc:spChg>
        <pc:spChg chg="mod">
          <ac:chgData name="Le Thanh Luan" userId="600d64f34c8f77ee" providerId="LiveId" clId="{F5CCC38A-7E86-487C-930F-015A15E99866}" dt="2024-06-01T06:34:37.005" v="1951" actId="20577"/>
          <ac:spMkLst>
            <pc:docMk/>
            <pc:sldMk cId="2376629047" sldId="278"/>
            <ac:spMk id="11" creationId="{64A523ED-E199-0F96-158F-B3A2491C74D2}"/>
          </ac:spMkLst>
        </pc:spChg>
        <pc:spChg chg="mod">
          <ac:chgData name="Le Thanh Luan" userId="600d64f34c8f77ee" providerId="LiveId" clId="{F5CCC38A-7E86-487C-930F-015A15E99866}" dt="2024-06-01T06:34:41.364" v="1952" actId="20577"/>
          <ac:spMkLst>
            <pc:docMk/>
            <pc:sldMk cId="2376629047" sldId="278"/>
            <ac:spMk id="14" creationId="{D4CD6447-D31F-8BA1-7775-93D5BDBE7925}"/>
          </ac:spMkLst>
        </pc:spChg>
        <pc:spChg chg="add mod">
          <ac:chgData name="Le Thanh Luan" userId="600d64f34c8f77ee" providerId="LiveId" clId="{F5CCC38A-7E86-487C-930F-015A15E99866}" dt="2024-06-01T06:34:37.005" v="1951" actId="20577"/>
          <ac:spMkLst>
            <pc:docMk/>
            <pc:sldMk cId="2376629047" sldId="278"/>
            <ac:spMk id="15" creationId="{E5F99C32-F10B-C0E1-59E4-F615AF5D584D}"/>
          </ac:spMkLst>
        </pc:spChg>
        <pc:spChg chg="add mod">
          <ac:chgData name="Le Thanh Luan" userId="600d64f34c8f77ee" providerId="LiveId" clId="{F5CCC38A-7E86-487C-930F-015A15E99866}" dt="2024-06-01T06:34:37.005" v="1951" actId="20577"/>
          <ac:spMkLst>
            <pc:docMk/>
            <pc:sldMk cId="2376629047" sldId="278"/>
            <ac:spMk id="16" creationId="{3BD19108-6226-B6BA-A90F-FBEB272E1204}"/>
          </ac:spMkLst>
        </pc:spChg>
        <pc:spChg chg="add mod">
          <ac:chgData name="Le Thanh Luan" userId="600d64f34c8f77ee" providerId="LiveId" clId="{F5CCC38A-7E86-487C-930F-015A15E99866}" dt="2024-06-01T06:34:37.005" v="1951" actId="20577"/>
          <ac:spMkLst>
            <pc:docMk/>
            <pc:sldMk cId="2376629047" sldId="278"/>
            <ac:spMk id="17" creationId="{40CB0F9E-3BB7-3658-12E9-62B6CFF9177B}"/>
          </ac:spMkLst>
        </pc:spChg>
        <pc:spChg chg="add del mod">
          <ac:chgData name="Le Thanh Luan" userId="600d64f34c8f77ee" providerId="LiveId" clId="{F5CCC38A-7E86-487C-930F-015A15E99866}" dt="2024-06-06T07:33:21.604" v="2281" actId="478"/>
          <ac:spMkLst>
            <pc:docMk/>
            <pc:sldMk cId="2376629047" sldId="278"/>
            <ac:spMk id="18" creationId="{1B810463-1F6A-EDF5-1D34-7C5D60531A2B}"/>
          </ac:spMkLst>
        </pc:spChg>
        <pc:spChg chg="add del mod">
          <ac:chgData name="Le Thanh Luan" userId="600d64f34c8f77ee" providerId="LiveId" clId="{F5CCC38A-7E86-487C-930F-015A15E99866}" dt="2024-06-06T07:33:21.604" v="2281" actId="478"/>
          <ac:spMkLst>
            <pc:docMk/>
            <pc:sldMk cId="2376629047" sldId="278"/>
            <ac:spMk id="19" creationId="{5390256B-508D-02CC-9D04-A028B0907C51}"/>
          </ac:spMkLst>
        </pc:spChg>
        <pc:spChg chg="add del mod">
          <ac:chgData name="Le Thanh Luan" userId="600d64f34c8f77ee" providerId="LiveId" clId="{F5CCC38A-7E86-487C-930F-015A15E99866}" dt="2024-06-06T07:33:21.604" v="2281" actId="478"/>
          <ac:spMkLst>
            <pc:docMk/>
            <pc:sldMk cId="2376629047" sldId="278"/>
            <ac:spMk id="20" creationId="{EEAFA8C3-DAE3-0F3E-80A6-B868591DC57D}"/>
          </ac:spMkLst>
        </pc:spChg>
        <pc:spChg chg="add del mod">
          <ac:chgData name="Le Thanh Luan" userId="600d64f34c8f77ee" providerId="LiveId" clId="{F5CCC38A-7E86-487C-930F-015A15E99866}" dt="2024-06-01T06:36:27.827" v="1980" actId="478"/>
          <ac:spMkLst>
            <pc:docMk/>
            <pc:sldMk cId="2376629047" sldId="278"/>
            <ac:spMk id="22" creationId="{8E1F8923-C420-356A-9A8B-70157106BCF5}"/>
          </ac:spMkLst>
        </pc:spChg>
        <pc:spChg chg="mod">
          <ac:chgData name="Le Thanh Luan" userId="600d64f34c8f77ee" providerId="LiveId" clId="{F5CCC38A-7E86-487C-930F-015A15E99866}" dt="2024-06-01T06:34:37.005" v="1951" actId="20577"/>
          <ac:spMkLst>
            <pc:docMk/>
            <pc:sldMk cId="2376629047" sldId="278"/>
            <ac:spMk id="23" creationId="{64B10314-44D5-DB3F-5640-0340A9EE8852}"/>
          </ac:spMkLst>
        </pc:spChg>
        <pc:spChg chg="add del mod topLvl">
          <ac:chgData name="Le Thanh Luan" userId="600d64f34c8f77ee" providerId="LiveId" clId="{F5CCC38A-7E86-487C-930F-015A15E99866}" dt="2024-06-06T07:33:21.604" v="2281" actId="478"/>
          <ac:spMkLst>
            <pc:docMk/>
            <pc:sldMk cId="2376629047" sldId="278"/>
            <ac:spMk id="24" creationId="{64542351-A30C-3DB7-6122-9223A02B2062}"/>
          </ac:spMkLst>
        </pc:spChg>
        <pc:spChg chg="add del mod">
          <ac:chgData name="Le Thanh Luan" userId="600d64f34c8f77ee" providerId="LiveId" clId="{F5CCC38A-7E86-487C-930F-015A15E99866}" dt="2024-06-01T06:35:03.703" v="1956" actId="478"/>
          <ac:spMkLst>
            <pc:docMk/>
            <pc:sldMk cId="2376629047" sldId="278"/>
            <ac:spMk id="26" creationId="{0622DD8E-766C-EEC9-ECFB-1E81DE4E57A3}"/>
          </ac:spMkLst>
        </pc:spChg>
        <pc:spChg chg="add del mod">
          <ac:chgData name="Le Thanh Luan" userId="600d64f34c8f77ee" providerId="LiveId" clId="{F5CCC38A-7E86-487C-930F-015A15E99866}" dt="2024-06-01T06:36:34.678" v="1983"/>
          <ac:spMkLst>
            <pc:docMk/>
            <pc:sldMk cId="2376629047" sldId="278"/>
            <ac:spMk id="29" creationId="{882EBE4F-DED0-070A-7B33-7221DF118A72}"/>
          </ac:spMkLst>
        </pc:spChg>
        <pc:spChg chg="del mod">
          <ac:chgData name="Le Thanh Luan" userId="600d64f34c8f77ee" providerId="LiveId" clId="{F5CCC38A-7E86-487C-930F-015A15E99866}" dt="2024-06-01T06:29:53.831" v="1860" actId="478"/>
          <ac:spMkLst>
            <pc:docMk/>
            <pc:sldMk cId="2376629047" sldId="278"/>
            <ac:spMk id="32" creationId="{DA02A0F1-3B6C-9FBB-7C34-5077C86917AF}"/>
          </ac:spMkLst>
        </pc:spChg>
        <pc:spChg chg="mod">
          <ac:chgData name="Le Thanh Luan" userId="600d64f34c8f77ee" providerId="LiveId" clId="{F5CCC38A-7E86-487C-930F-015A15E99866}" dt="2024-06-01T06:38:19.453" v="2009"/>
          <ac:spMkLst>
            <pc:docMk/>
            <pc:sldMk cId="2376629047" sldId="278"/>
            <ac:spMk id="38" creationId="{76237CC8-9DD7-4008-8736-59A35880D4BE}"/>
          </ac:spMkLst>
        </pc:spChg>
        <pc:spChg chg="mod">
          <ac:chgData name="Le Thanh Luan" userId="600d64f34c8f77ee" providerId="LiveId" clId="{F5CCC38A-7E86-487C-930F-015A15E99866}" dt="2024-06-01T06:38:19.453" v="2009"/>
          <ac:spMkLst>
            <pc:docMk/>
            <pc:sldMk cId="2376629047" sldId="278"/>
            <ac:spMk id="43" creationId="{0D08D38C-49AD-2238-F3A6-4613D6EF757E}"/>
          </ac:spMkLst>
        </pc:spChg>
        <pc:spChg chg="mod">
          <ac:chgData name="Le Thanh Luan" userId="600d64f34c8f77ee" providerId="LiveId" clId="{F5CCC38A-7E86-487C-930F-015A15E99866}" dt="2024-06-01T06:38:19.453" v="2009"/>
          <ac:spMkLst>
            <pc:docMk/>
            <pc:sldMk cId="2376629047" sldId="278"/>
            <ac:spMk id="44" creationId="{A1330F78-5E27-E44A-A243-582E1F94CFDD}"/>
          </ac:spMkLst>
        </pc:spChg>
        <pc:spChg chg="mod">
          <ac:chgData name="Le Thanh Luan" userId="600d64f34c8f77ee" providerId="LiveId" clId="{F5CCC38A-7E86-487C-930F-015A15E99866}" dt="2024-06-01T06:38:19.453" v="2009"/>
          <ac:spMkLst>
            <pc:docMk/>
            <pc:sldMk cId="2376629047" sldId="278"/>
            <ac:spMk id="45" creationId="{C3F6B9CB-A8AD-A902-39F3-AB3BFE97B74C}"/>
          </ac:spMkLst>
        </pc:spChg>
        <pc:spChg chg="mod">
          <ac:chgData name="Le Thanh Luan" userId="600d64f34c8f77ee" providerId="LiveId" clId="{F5CCC38A-7E86-487C-930F-015A15E99866}" dt="2024-06-01T06:38:19.453" v="2009"/>
          <ac:spMkLst>
            <pc:docMk/>
            <pc:sldMk cId="2376629047" sldId="278"/>
            <ac:spMk id="46" creationId="{4046ACE5-85CE-885E-1E00-64DA0E5B197D}"/>
          </ac:spMkLst>
        </pc:spChg>
        <pc:spChg chg="mod">
          <ac:chgData name="Le Thanh Luan" userId="600d64f34c8f77ee" providerId="LiveId" clId="{F5CCC38A-7E86-487C-930F-015A15E99866}" dt="2024-06-01T06:38:19.453" v="2009"/>
          <ac:spMkLst>
            <pc:docMk/>
            <pc:sldMk cId="2376629047" sldId="278"/>
            <ac:spMk id="47" creationId="{54C8F574-2FBA-BED9-4E9F-8B4C8969DE50}"/>
          </ac:spMkLst>
        </pc:spChg>
        <pc:spChg chg="mod">
          <ac:chgData name="Le Thanh Luan" userId="600d64f34c8f77ee" providerId="LiveId" clId="{F5CCC38A-7E86-487C-930F-015A15E99866}" dt="2024-06-01T06:38:19.453" v="2009"/>
          <ac:spMkLst>
            <pc:docMk/>
            <pc:sldMk cId="2376629047" sldId="278"/>
            <ac:spMk id="48" creationId="{48CCCF7E-894B-101A-C1B2-C3175D4D95B9}"/>
          </ac:spMkLst>
        </pc:spChg>
        <pc:spChg chg="mod">
          <ac:chgData name="Le Thanh Luan" userId="600d64f34c8f77ee" providerId="LiveId" clId="{F5CCC38A-7E86-487C-930F-015A15E99866}" dt="2024-06-01T06:38:19.453" v="2009"/>
          <ac:spMkLst>
            <pc:docMk/>
            <pc:sldMk cId="2376629047" sldId="278"/>
            <ac:spMk id="49" creationId="{7FE02DEB-7453-A975-F957-06FB5CFDC995}"/>
          </ac:spMkLst>
        </pc:spChg>
        <pc:grpChg chg="add del mod">
          <ac:chgData name="Le Thanh Luan" userId="600d64f34c8f77ee" providerId="LiveId" clId="{F5CCC38A-7E86-487C-930F-015A15E99866}" dt="2024-06-01T06:33:41.583" v="1917" actId="165"/>
          <ac:grpSpMkLst>
            <pc:docMk/>
            <pc:sldMk cId="2376629047" sldId="278"/>
            <ac:grpSpMk id="12" creationId="{93C87483-8E94-7EFD-49BE-1C244565D1C8}"/>
          </ac:grpSpMkLst>
        </pc:grpChg>
        <pc:grpChg chg="add del mod">
          <ac:chgData name="Le Thanh Luan" userId="600d64f34c8f77ee" providerId="LiveId" clId="{F5CCC38A-7E86-487C-930F-015A15E99866}" dt="2024-06-01T06:35:28.894" v="1962" actId="165"/>
          <ac:grpSpMkLst>
            <pc:docMk/>
            <pc:sldMk cId="2376629047" sldId="278"/>
            <ac:grpSpMk id="13" creationId="{2C2FC859-868A-ECEA-BF5B-EF2FBE0803F3}"/>
          </ac:grpSpMkLst>
        </pc:grpChg>
        <pc:grpChg chg="add del mod">
          <ac:chgData name="Le Thanh Luan" userId="600d64f34c8f77ee" providerId="LiveId" clId="{F5CCC38A-7E86-487C-930F-015A15E99866}" dt="2024-06-06T07:33:21.604" v="2281" actId="478"/>
          <ac:grpSpMkLst>
            <pc:docMk/>
            <pc:sldMk cId="2376629047" sldId="278"/>
            <ac:grpSpMk id="25" creationId="{1AD82D0A-5B4D-60F0-12E8-F0A31AA655A9}"/>
          </ac:grpSpMkLst>
        </pc:grpChg>
        <pc:grpChg chg="add del mod">
          <ac:chgData name="Le Thanh Luan" userId="600d64f34c8f77ee" providerId="LiveId" clId="{F5CCC38A-7E86-487C-930F-015A15E99866}" dt="2024-06-06T07:33:21.604" v="2281" actId="478"/>
          <ac:grpSpMkLst>
            <pc:docMk/>
            <pc:sldMk cId="2376629047" sldId="278"/>
            <ac:grpSpMk id="30" creationId="{B59B7A3C-F339-3093-E44E-9A247271B22B}"/>
          </ac:grpSpMkLst>
        </pc:grpChg>
        <pc:grpChg chg="mod">
          <ac:chgData name="Le Thanh Luan" userId="600d64f34c8f77ee" providerId="LiveId" clId="{F5CCC38A-7E86-487C-930F-015A15E99866}" dt="2024-06-01T06:38:19.453" v="2009"/>
          <ac:grpSpMkLst>
            <pc:docMk/>
            <pc:sldMk cId="2376629047" sldId="278"/>
            <ac:grpSpMk id="31" creationId="{F23D5199-2290-A0A3-D4FC-10D62BA93EC9}"/>
          </ac:grpSpMkLst>
        </pc:grpChg>
        <pc:grpChg chg="mod">
          <ac:chgData name="Le Thanh Luan" userId="600d64f34c8f77ee" providerId="LiveId" clId="{F5CCC38A-7E86-487C-930F-015A15E99866}" dt="2024-06-01T06:38:19.453" v="2009"/>
          <ac:grpSpMkLst>
            <pc:docMk/>
            <pc:sldMk cId="2376629047" sldId="278"/>
            <ac:grpSpMk id="33" creationId="{57ABA8C9-1539-94B6-C2C6-74CBEBBE7C91}"/>
          </ac:grpSpMkLst>
        </pc:grpChg>
        <pc:grpChg chg="mod">
          <ac:chgData name="Le Thanh Luan" userId="600d64f34c8f77ee" providerId="LiveId" clId="{F5CCC38A-7E86-487C-930F-015A15E99866}" dt="2024-06-01T06:38:19.453" v="2009"/>
          <ac:grpSpMkLst>
            <pc:docMk/>
            <pc:sldMk cId="2376629047" sldId="278"/>
            <ac:grpSpMk id="34" creationId="{42AE6A18-0FDE-91F1-893D-5B0F93D801BF}"/>
          </ac:grpSpMkLst>
        </pc:grpChg>
        <pc:grpChg chg="mod">
          <ac:chgData name="Le Thanh Luan" userId="600d64f34c8f77ee" providerId="LiveId" clId="{F5CCC38A-7E86-487C-930F-015A15E99866}" dt="2024-06-01T06:38:19.453" v="2009"/>
          <ac:grpSpMkLst>
            <pc:docMk/>
            <pc:sldMk cId="2376629047" sldId="278"/>
            <ac:grpSpMk id="39" creationId="{83FE6268-3CFA-537C-1B9E-D8EF0D6D4D2C}"/>
          </ac:grpSpMkLst>
        </pc:grpChg>
        <pc:picChg chg="add mod">
          <ac:chgData name="Le Thanh Luan" userId="600d64f34c8f77ee" providerId="LiveId" clId="{F5CCC38A-7E86-487C-930F-015A15E99866}" dt="2024-06-06T07:33:33.449" v="2285" actId="1076"/>
          <ac:picMkLst>
            <pc:docMk/>
            <pc:sldMk cId="2376629047" sldId="278"/>
            <ac:picMk id="7" creationId="{DE304BF1-774C-DCF6-5543-7B0B55E0520A}"/>
          </ac:picMkLst>
        </pc:picChg>
        <pc:picChg chg="add del mod">
          <ac:chgData name="Le Thanh Luan" userId="600d64f34c8f77ee" providerId="LiveId" clId="{F5CCC38A-7E86-487C-930F-015A15E99866}" dt="2024-06-01T06:46:03.683" v="2157" actId="21"/>
          <ac:picMkLst>
            <pc:docMk/>
            <pc:sldMk cId="2376629047" sldId="278"/>
            <ac:picMk id="50" creationId="{BC962677-702C-7CB5-4B23-680AA2687453}"/>
          </ac:picMkLst>
        </pc:picChg>
        <pc:cxnChg chg="del mod">
          <ac:chgData name="Le Thanh Luan" userId="600d64f34c8f77ee" providerId="LiveId" clId="{F5CCC38A-7E86-487C-930F-015A15E99866}" dt="2024-06-01T06:38:18.588" v="2008" actId="478"/>
          <ac:cxnSpMkLst>
            <pc:docMk/>
            <pc:sldMk cId="2376629047" sldId="278"/>
            <ac:cxnSpMk id="21" creationId="{9BB0BF32-3FD4-D197-6D81-93A9073C89B2}"/>
          </ac:cxnSpMkLst>
        </pc:cxnChg>
        <pc:cxnChg chg="del mod">
          <ac:chgData name="Le Thanh Luan" userId="600d64f34c8f77ee" providerId="LiveId" clId="{F5CCC38A-7E86-487C-930F-015A15E99866}" dt="2024-06-01T06:29:53.831" v="1860" actId="478"/>
          <ac:cxnSpMkLst>
            <pc:docMk/>
            <pc:sldMk cId="2376629047" sldId="278"/>
            <ac:cxnSpMk id="27" creationId="{98B85E89-BB3B-D815-4D7D-EFAFA32E062C}"/>
          </ac:cxnSpMkLst>
        </pc:cxnChg>
        <pc:cxnChg chg="del mod">
          <ac:chgData name="Le Thanh Luan" userId="600d64f34c8f77ee" providerId="LiveId" clId="{F5CCC38A-7E86-487C-930F-015A15E99866}" dt="2024-06-01T06:29:53.831" v="1860" actId="478"/>
          <ac:cxnSpMkLst>
            <pc:docMk/>
            <pc:sldMk cId="2376629047" sldId="278"/>
            <ac:cxnSpMk id="28" creationId="{9327A313-E26F-B2CF-1135-A57737FB51FF}"/>
          </ac:cxnSpMkLst>
        </pc:cxnChg>
        <pc:cxnChg chg="mod">
          <ac:chgData name="Le Thanh Luan" userId="600d64f34c8f77ee" providerId="LiveId" clId="{F5CCC38A-7E86-487C-930F-015A15E99866}" dt="2024-06-06T07:33:21.604" v="2281" actId="478"/>
          <ac:cxnSpMkLst>
            <pc:docMk/>
            <pc:sldMk cId="2376629047" sldId="278"/>
            <ac:cxnSpMk id="35" creationId="{FD39B014-CE41-F311-AE31-C7DD324A9FEC}"/>
          </ac:cxnSpMkLst>
        </pc:cxnChg>
        <pc:cxnChg chg="mod">
          <ac:chgData name="Le Thanh Luan" userId="600d64f34c8f77ee" providerId="LiveId" clId="{F5CCC38A-7E86-487C-930F-015A15E99866}" dt="2024-06-06T07:33:21.604" v="2281" actId="478"/>
          <ac:cxnSpMkLst>
            <pc:docMk/>
            <pc:sldMk cId="2376629047" sldId="278"/>
            <ac:cxnSpMk id="36" creationId="{A37EE164-5449-D1E0-ECE1-4BAF49430E0F}"/>
          </ac:cxnSpMkLst>
        </pc:cxnChg>
        <pc:cxnChg chg="mod">
          <ac:chgData name="Le Thanh Luan" userId="600d64f34c8f77ee" providerId="LiveId" clId="{F5CCC38A-7E86-487C-930F-015A15E99866}" dt="2024-06-06T07:33:21.604" v="2281" actId="478"/>
          <ac:cxnSpMkLst>
            <pc:docMk/>
            <pc:sldMk cId="2376629047" sldId="278"/>
            <ac:cxnSpMk id="37" creationId="{0DD20E1F-03FE-E802-1314-794A556B05C9}"/>
          </ac:cxnSpMkLst>
        </pc:cxnChg>
        <pc:cxnChg chg="mod">
          <ac:chgData name="Le Thanh Luan" userId="600d64f34c8f77ee" providerId="LiveId" clId="{F5CCC38A-7E86-487C-930F-015A15E99866}" dt="2024-06-06T07:33:21.604" v="2281" actId="478"/>
          <ac:cxnSpMkLst>
            <pc:docMk/>
            <pc:sldMk cId="2376629047" sldId="278"/>
            <ac:cxnSpMk id="40" creationId="{5F13C69D-BE05-5293-47A2-6FEE88EF6824}"/>
          </ac:cxnSpMkLst>
        </pc:cxnChg>
        <pc:cxnChg chg="mod">
          <ac:chgData name="Le Thanh Luan" userId="600d64f34c8f77ee" providerId="LiveId" clId="{F5CCC38A-7E86-487C-930F-015A15E99866}" dt="2024-06-06T07:33:21.604" v="2281" actId="478"/>
          <ac:cxnSpMkLst>
            <pc:docMk/>
            <pc:sldMk cId="2376629047" sldId="278"/>
            <ac:cxnSpMk id="41" creationId="{C6C8AAB1-B5CB-A555-3A50-4B57F96E3307}"/>
          </ac:cxnSpMkLst>
        </pc:cxnChg>
        <pc:cxnChg chg="mod">
          <ac:chgData name="Le Thanh Luan" userId="600d64f34c8f77ee" providerId="LiveId" clId="{F5CCC38A-7E86-487C-930F-015A15E99866}" dt="2024-06-01T06:38:19.453" v="2009"/>
          <ac:cxnSpMkLst>
            <pc:docMk/>
            <pc:sldMk cId="2376629047" sldId="278"/>
            <ac:cxnSpMk id="42" creationId="{D64041BC-1680-45E6-D6AC-8470CA2A49EA}"/>
          </ac:cxnSpMkLst>
        </pc:cxnChg>
      </pc:sldChg>
      <pc:sldChg chg="addSp delSp modSp add mod ord modNotesTx">
        <pc:chgData name="Le Thanh Luan" userId="600d64f34c8f77ee" providerId="LiveId" clId="{F5CCC38A-7E86-487C-930F-015A15E99866}" dt="2024-06-01T10:07:18.152" v="2215" actId="14100"/>
        <pc:sldMkLst>
          <pc:docMk/>
          <pc:sldMk cId="1264664164" sldId="279"/>
        </pc:sldMkLst>
        <pc:picChg chg="add mod">
          <ac:chgData name="Le Thanh Luan" userId="600d64f34c8f77ee" providerId="LiveId" clId="{F5CCC38A-7E86-487C-930F-015A15E99866}" dt="2024-06-01T10:07:18.152" v="2215" actId="14100"/>
          <ac:picMkLst>
            <pc:docMk/>
            <pc:sldMk cId="1264664164" sldId="279"/>
            <ac:picMk id="4" creationId="{BC866B8B-7B24-BC23-F6C9-4DB53BA7075C}"/>
          </ac:picMkLst>
        </pc:picChg>
        <pc:picChg chg="del">
          <ac:chgData name="Le Thanh Luan" userId="600d64f34c8f77ee" providerId="LiveId" clId="{F5CCC38A-7E86-487C-930F-015A15E99866}" dt="2024-06-01T06:44:42.957" v="2152" actId="478"/>
          <ac:picMkLst>
            <pc:docMk/>
            <pc:sldMk cId="1264664164" sldId="279"/>
            <ac:picMk id="7" creationId="{BC866B8B-7B24-BC23-F6C9-4DB53BA7075C}"/>
          </ac:picMkLst>
        </pc:picChg>
        <pc:picChg chg="mod">
          <ac:chgData name="Le Thanh Luan" userId="600d64f34c8f77ee" providerId="LiveId" clId="{F5CCC38A-7E86-487C-930F-015A15E99866}" dt="2024-06-01T06:51:14.973" v="2210" actId="1076"/>
          <ac:picMkLst>
            <pc:docMk/>
            <pc:sldMk cId="1264664164" sldId="279"/>
            <ac:picMk id="10" creationId="{06618C5B-E25F-A47C-03D6-44A152703572}"/>
          </ac:picMkLst>
        </pc:picChg>
        <pc:picChg chg="add mod">
          <ac:chgData name="Le Thanh Luan" userId="600d64f34c8f77ee" providerId="LiveId" clId="{F5CCC38A-7E86-487C-930F-015A15E99866}" dt="2024-06-01T06:51:21.317" v="2211" actId="1076"/>
          <ac:picMkLst>
            <pc:docMk/>
            <pc:sldMk cId="1264664164" sldId="279"/>
            <ac:picMk id="50" creationId="{BC962677-702C-7CB5-4B23-680AA2687453}"/>
          </ac:picMkLst>
        </pc:picChg>
      </pc:sldChg>
      <pc:sldChg chg="addSp delSp modSp add mod modNotesTx">
        <pc:chgData name="Le Thanh Luan" userId="600d64f34c8f77ee" providerId="LiveId" clId="{F5CCC38A-7E86-487C-930F-015A15E99866}" dt="2024-06-03T13:31:50.891" v="2231"/>
        <pc:sldMkLst>
          <pc:docMk/>
          <pc:sldMk cId="838677936" sldId="280"/>
        </pc:sldMkLst>
        <pc:spChg chg="del">
          <ac:chgData name="Le Thanh Luan" userId="600d64f34c8f77ee" providerId="LiveId" clId="{F5CCC38A-7E86-487C-930F-015A15E99866}" dt="2024-06-03T13:30:42.124" v="2218" actId="478"/>
          <ac:spMkLst>
            <pc:docMk/>
            <pc:sldMk cId="838677936" sldId="280"/>
            <ac:spMk id="2" creationId="{9E9CAB07-B0CD-4712-9734-2D3CBC72598C}"/>
          </ac:spMkLst>
        </pc:spChg>
        <pc:spChg chg="add mod">
          <ac:chgData name="Le Thanh Luan" userId="600d64f34c8f77ee" providerId="LiveId" clId="{F5CCC38A-7E86-487C-930F-015A15E99866}" dt="2024-06-03T13:31:50.891" v="2231"/>
          <ac:spMkLst>
            <pc:docMk/>
            <pc:sldMk cId="838677936" sldId="280"/>
            <ac:spMk id="7" creationId="{F0E1D1B6-E98B-748F-1861-88D87306EA90}"/>
          </ac:spMkLst>
        </pc:spChg>
        <pc:spChg chg="del">
          <ac:chgData name="Le Thanh Luan" userId="600d64f34c8f77ee" providerId="LiveId" clId="{F5CCC38A-7E86-487C-930F-015A15E99866}" dt="2024-06-03T13:30:42.124" v="2218" actId="478"/>
          <ac:spMkLst>
            <pc:docMk/>
            <pc:sldMk cId="838677936" sldId="280"/>
            <ac:spMk id="10" creationId="{F62522C8-18DF-A261-5C5E-3185FDDB4B5D}"/>
          </ac:spMkLst>
        </pc:spChg>
        <pc:spChg chg="del">
          <ac:chgData name="Le Thanh Luan" userId="600d64f34c8f77ee" providerId="LiveId" clId="{F5CCC38A-7E86-487C-930F-015A15E99866}" dt="2024-06-03T13:30:42.124" v="2218" actId="478"/>
          <ac:spMkLst>
            <pc:docMk/>
            <pc:sldMk cId="838677936" sldId="280"/>
            <ac:spMk id="18" creationId="{1B810463-1F6A-EDF5-1D34-7C5D60531A2B}"/>
          </ac:spMkLst>
        </pc:spChg>
        <pc:spChg chg="del">
          <ac:chgData name="Le Thanh Luan" userId="600d64f34c8f77ee" providerId="LiveId" clId="{F5CCC38A-7E86-487C-930F-015A15E99866}" dt="2024-06-03T13:30:42.124" v="2218" actId="478"/>
          <ac:spMkLst>
            <pc:docMk/>
            <pc:sldMk cId="838677936" sldId="280"/>
            <ac:spMk id="19" creationId="{5390256B-508D-02CC-9D04-A028B0907C51}"/>
          </ac:spMkLst>
        </pc:spChg>
        <pc:spChg chg="del">
          <ac:chgData name="Le Thanh Luan" userId="600d64f34c8f77ee" providerId="LiveId" clId="{F5CCC38A-7E86-487C-930F-015A15E99866}" dt="2024-06-03T13:30:42.124" v="2218" actId="478"/>
          <ac:spMkLst>
            <pc:docMk/>
            <pc:sldMk cId="838677936" sldId="280"/>
            <ac:spMk id="20" creationId="{EEAFA8C3-DAE3-0F3E-80A6-B868591DC57D}"/>
          </ac:spMkLst>
        </pc:spChg>
        <pc:spChg chg="del">
          <ac:chgData name="Le Thanh Luan" userId="600d64f34c8f77ee" providerId="LiveId" clId="{F5CCC38A-7E86-487C-930F-015A15E99866}" dt="2024-06-03T13:30:42.124" v="2218" actId="478"/>
          <ac:spMkLst>
            <pc:docMk/>
            <pc:sldMk cId="838677936" sldId="280"/>
            <ac:spMk id="24" creationId="{64542351-A30C-3DB7-6122-9223A02B2062}"/>
          </ac:spMkLst>
        </pc:spChg>
        <pc:grpChg chg="del">
          <ac:chgData name="Le Thanh Luan" userId="600d64f34c8f77ee" providerId="LiveId" clId="{F5CCC38A-7E86-487C-930F-015A15E99866}" dt="2024-06-03T13:30:42.124" v="2218" actId="478"/>
          <ac:grpSpMkLst>
            <pc:docMk/>
            <pc:sldMk cId="838677936" sldId="280"/>
            <ac:grpSpMk id="25" creationId="{1AD82D0A-5B4D-60F0-12E8-F0A31AA655A9}"/>
          </ac:grpSpMkLst>
        </pc:grpChg>
        <pc:grpChg chg="del">
          <ac:chgData name="Le Thanh Luan" userId="600d64f34c8f77ee" providerId="LiveId" clId="{F5CCC38A-7E86-487C-930F-015A15E99866}" dt="2024-06-03T13:30:42.124" v="2218" actId="478"/>
          <ac:grpSpMkLst>
            <pc:docMk/>
            <pc:sldMk cId="838677936" sldId="280"/>
            <ac:grpSpMk id="30" creationId="{B59B7A3C-F339-3093-E44E-9A247271B22B}"/>
          </ac:grpSpMkLst>
        </pc:grpChg>
        <pc:picChg chg="add mod">
          <ac:chgData name="Le Thanh Luan" userId="600d64f34c8f77ee" providerId="LiveId" clId="{F5CCC38A-7E86-487C-930F-015A15E99866}" dt="2024-06-03T13:31:42.779" v="2230" actId="1076"/>
          <ac:picMkLst>
            <pc:docMk/>
            <pc:sldMk cId="838677936" sldId="280"/>
            <ac:picMk id="4" creationId="{69868A84-B7AD-EE69-F59C-38CE5B237FF1}"/>
          </ac:picMkLst>
        </pc:picChg>
        <pc:picChg chg="add del mod">
          <ac:chgData name="Le Thanh Luan" userId="600d64f34c8f77ee" providerId="LiveId" clId="{F5CCC38A-7E86-487C-930F-015A15E99866}" dt="2024-06-03T13:31:38.081" v="2229" actId="478"/>
          <ac:picMkLst>
            <pc:docMk/>
            <pc:sldMk cId="838677936" sldId="280"/>
            <ac:picMk id="6" creationId="{4B3B9030-7454-78FE-FEDD-EC685B1751AC}"/>
          </ac:picMkLst>
        </pc:picChg>
        <pc:cxnChg chg="mod">
          <ac:chgData name="Le Thanh Luan" userId="600d64f34c8f77ee" providerId="LiveId" clId="{F5CCC38A-7E86-487C-930F-015A15E99866}" dt="2024-06-03T13:30:42.124" v="2218" actId="478"/>
          <ac:cxnSpMkLst>
            <pc:docMk/>
            <pc:sldMk cId="838677936" sldId="280"/>
            <ac:cxnSpMk id="35" creationId="{FD39B014-CE41-F311-AE31-C7DD324A9FEC}"/>
          </ac:cxnSpMkLst>
        </pc:cxnChg>
        <pc:cxnChg chg="mod">
          <ac:chgData name="Le Thanh Luan" userId="600d64f34c8f77ee" providerId="LiveId" clId="{F5CCC38A-7E86-487C-930F-015A15E99866}" dt="2024-06-03T13:30:42.124" v="2218" actId="478"/>
          <ac:cxnSpMkLst>
            <pc:docMk/>
            <pc:sldMk cId="838677936" sldId="280"/>
            <ac:cxnSpMk id="36" creationId="{A37EE164-5449-D1E0-ECE1-4BAF49430E0F}"/>
          </ac:cxnSpMkLst>
        </pc:cxnChg>
        <pc:cxnChg chg="mod">
          <ac:chgData name="Le Thanh Luan" userId="600d64f34c8f77ee" providerId="LiveId" clId="{F5CCC38A-7E86-487C-930F-015A15E99866}" dt="2024-06-03T13:30:42.124" v="2218" actId="478"/>
          <ac:cxnSpMkLst>
            <pc:docMk/>
            <pc:sldMk cId="838677936" sldId="280"/>
            <ac:cxnSpMk id="37" creationId="{0DD20E1F-03FE-E802-1314-794A556B05C9}"/>
          </ac:cxnSpMkLst>
        </pc:cxnChg>
        <pc:cxnChg chg="mod">
          <ac:chgData name="Le Thanh Luan" userId="600d64f34c8f77ee" providerId="LiveId" clId="{F5CCC38A-7E86-487C-930F-015A15E99866}" dt="2024-06-03T13:30:42.124" v="2218" actId="478"/>
          <ac:cxnSpMkLst>
            <pc:docMk/>
            <pc:sldMk cId="838677936" sldId="280"/>
            <ac:cxnSpMk id="40" creationId="{5F13C69D-BE05-5293-47A2-6FEE88EF6824}"/>
          </ac:cxnSpMkLst>
        </pc:cxnChg>
        <pc:cxnChg chg="mod">
          <ac:chgData name="Le Thanh Luan" userId="600d64f34c8f77ee" providerId="LiveId" clId="{F5CCC38A-7E86-487C-930F-015A15E99866}" dt="2024-06-03T13:30:42.124" v="2218" actId="478"/>
          <ac:cxnSpMkLst>
            <pc:docMk/>
            <pc:sldMk cId="838677936" sldId="280"/>
            <ac:cxnSpMk id="41" creationId="{C6C8AAB1-B5CB-A555-3A50-4B57F96E3307}"/>
          </ac:cxnSpMkLst>
        </pc:cxnChg>
      </pc:sldChg>
      <pc:sldChg chg="delSp modSp add mod">
        <pc:chgData name="Le Thanh Luan" userId="600d64f34c8f77ee" providerId="LiveId" clId="{F5CCC38A-7E86-487C-930F-015A15E99866}" dt="2024-06-03T13:32:16.432" v="2238" actId="1076"/>
        <pc:sldMkLst>
          <pc:docMk/>
          <pc:sldMk cId="182343462" sldId="281"/>
        </pc:sldMkLst>
        <pc:picChg chg="del mod">
          <ac:chgData name="Le Thanh Luan" userId="600d64f34c8f77ee" providerId="LiveId" clId="{F5CCC38A-7E86-487C-930F-015A15E99866}" dt="2024-06-03T13:31:58.035" v="2233" actId="478"/>
          <ac:picMkLst>
            <pc:docMk/>
            <pc:sldMk cId="182343462" sldId="281"/>
            <ac:picMk id="4" creationId="{69868A84-B7AD-EE69-F59C-38CE5B237FF1}"/>
          </ac:picMkLst>
        </pc:picChg>
        <pc:picChg chg="mod">
          <ac:chgData name="Le Thanh Luan" userId="600d64f34c8f77ee" providerId="LiveId" clId="{F5CCC38A-7E86-487C-930F-015A15E99866}" dt="2024-06-03T13:32:16.432" v="2238" actId="1076"/>
          <ac:picMkLst>
            <pc:docMk/>
            <pc:sldMk cId="182343462" sldId="281"/>
            <ac:picMk id="6" creationId="{4B3B9030-7454-78FE-FEDD-EC685B1751AC}"/>
          </ac:picMkLst>
        </pc:picChg>
      </pc:sldChg>
      <pc:sldChg chg="add">
        <pc:chgData name="Le Thanh Luan" userId="600d64f34c8f77ee" providerId="LiveId" clId="{F5CCC38A-7E86-487C-930F-015A15E99866}" dt="2024-06-03T23:15:42.948" v="2239"/>
        <pc:sldMkLst>
          <pc:docMk/>
          <pc:sldMk cId="3028156855" sldId="282"/>
        </pc:sldMkLst>
      </pc:sldChg>
      <pc:sldChg chg="addSp delSp modSp add mod modNotesTx">
        <pc:chgData name="Le Thanh Luan" userId="600d64f34c8f77ee" providerId="LiveId" clId="{F5CCC38A-7E86-487C-930F-015A15E99866}" dt="2024-06-06T07:32:32.714" v="2280" actId="478"/>
        <pc:sldMkLst>
          <pc:docMk/>
          <pc:sldMk cId="3680930102" sldId="283"/>
        </pc:sldMkLst>
        <pc:spChg chg="mod">
          <ac:chgData name="Le Thanh Luan" userId="600d64f34c8f77ee" providerId="LiveId" clId="{F5CCC38A-7E86-487C-930F-015A15E99866}" dt="2024-06-05T10:23:34.447" v="2272" actId="20577"/>
          <ac:spMkLst>
            <pc:docMk/>
            <pc:sldMk cId="3680930102" sldId="283"/>
            <ac:spMk id="3" creationId="{F39C6F49-1887-4BE4-A583-FB79B8A22935}"/>
          </ac:spMkLst>
        </pc:spChg>
        <pc:spChg chg="del">
          <ac:chgData name="Le Thanh Luan" userId="600d64f34c8f77ee" providerId="LiveId" clId="{F5CCC38A-7E86-487C-930F-015A15E99866}" dt="2024-06-05T10:23:19.943" v="2241" actId="478"/>
          <ac:spMkLst>
            <pc:docMk/>
            <pc:sldMk cId="3680930102" sldId="283"/>
            <ac:spMk id="4" creationId="{BC311219-8684-45FC-A126-E067924AC7F7}"/>
          </ac:spMkLst>
        </pc:spChg>
        <pc:spChg chg="add del mod">
          <ac:chgData name="Le Thanh Luan" userId="600d64f34c8f77ee" providerId="LiveId" clId="{F5CCC38A-7E86-487C-930F-015A15E99866}" dt="2024-06-05T10:23:36.217" v="2273" actId="478"/>
          <ac:spMkLst>
            <pc:docMk/>
            <pc:sldMk cId="3680930102" sldId="283"/>
            <ac:spMk id="6" creationId="{BA0085E7-A5A1-9277-5549-F2877734EBD2}"/>
          </ac:spMkLst>
        </pc:spChg>
        <pc:picChg chg="add del mod">
          <ac:chgData name="Le Thanh Luan" userId="600d64f34c8f77ee" providerId="LiveId" clId="{F5CCC38A-7E86-487C-930F-015A15E99866}" dt="2024-06-05T10:26:15.872" v="2277" actId="478"/>
          <ac:picMkLst>
            <pc:docMk/>
            <pc:sldMk cId="3680930102" sldId="283"/>
            <ac:picMk id="8" creationId="{A3EAC7B7-36C7-7A00-9E36-D1DCE82B5094}"/>
          </ac:picMkLst>
        </pc:picChg>
        <pc:picChg chg="add del mod">
          <ac:chgData name="Le Thanh Luan" userId="600d64f34c8f77ee" providerId="LiveId" clId="{F5CCC38A-7E86-487C-930F-015A15E99866}" dt="2024-06-06T07:32:32.714" v="2280" actId="478"/>
          <ac:picMkLst>
            <pc:docMk/>
            <pc:sldMk cId="3680930102" sldId="283"/>
            <ac:picMk id="10" creationId="{E8D62C43-E71B-BA7D-D2CE-08B3C4B17951}"/>
          </ac:picMkLst>
        </pc:picChg>
      </pc:sldChg>
      <pc:sldMasterChg chg="delSldLayout">
        <pc:chgData name="Le Thanh Luan" userId="600d64f34c8f77ee" providerId="LiveId" clId="{F5CCC38A-7E86-487C-930F-015A15E99866}" dt="2024-06-01T06:46:45.534" v="2168" actId="47"/>
        <pc:sldMasterMkLst>
          <pc:docMk/>
          <pc:sldMasterMk cId="2819895280" sldId="2147483658"/>
        </pc:sldMasterMkLst>
        <pc:sldLayoutChg chg="del">
          <pc:chgData name="Le Thanh Luan" userId="600d64f34c8f77ee" providerId="LiveId" clId="{F5CCC38A-7E86-487C-930F-015A15E99866}" dt="2024-06-01T06:46:45.534" v="2168" actId="47"/>
          <pc:sldLayoutMkLst>
            <pc:docMk/>
            <pc:sldMasterMk cId="2819895280" sldId="2147483658"/>
            <pc:sldLayoutMk cId="678804056" sldId="2147483671"/>
          </pc:sldLayoutMkLst>
        </pc:sldLayoutChg>
        <pc:sldLayoutChg chg="del">
          <pc:chgData name="Le Thanh Luan" userId="600d64f34c8f77ee" providerId="LiveId" clId="{F5CCC38A-7E86-487C-930F-015A15E99866}" dt="2024-06-01T01:21:24.349" v="730" actId="47"/>
          <pc:sldLayoutMkLst>
            <pc:docMk/>
            <pc:sldMasterMk cId="2819895280" sldId="2147483658"/>
            <pc:sldLayoutMk cId="314880910" sldId="2147483674"/>
          </pc:sldLayoutMkLst>
        </pc:sldLayoutChg>
        <pc:sldLayoutChg chg="del">
          <pc:chgData name="Le Thanh Luan" userId="600d64f34c8f77ee" providerId="LiveId" clId="{F5CCC38A-7E86-487C-930F-015A15E99866}" dt="2024-06-01T06:42:03.325" v="2062" actId="47"/>
          <pc:sldLayoutMkLst>
            <pc:docMk/>
            <pc:sldMasterMk cId="2819895280" sldId="2147483658"/>
            <pc:sldLayoutMk cId="3313388757" sldId="2147483676"/>
          </pc:sldLayoutMkLst>
        </pc:sldLayoutChg>
      </pc:sldMasterChg>
    </pc:docChg>
  </pc:docChgLst>
  <pc:docChgLst>
    <pc:chgData name="Le Thanh Luan 20203494" userId="e6790f2b-c2ab-47d8-8739-ba7d3d00e978" providerId="ADAL" clId="{7FFF3EF2-49BB-41DB-B759-4979FCA49F70}"/>
    <pc:docChg chg="undo custSel addSld delSld modSld sldOrd modMainMaster addSection modSection modNotesMaster">
      <pc:chgData name="Le Thanh Luan 20203494" userId="e6790f2b-c2ab-47d8-8739-ba7d3d00e978" providerId="ADAL" clId="{7FFF3EF2-49BB-41DB-B759-4979FCA49F70}" dt="2024-06-22T05:24:49.484" v="2569" actId="1076"/>
      <pc:docMkLst>
        <pc:docMk/>
      </pc:docMkLst>
      <pc:sldChg chg="modSp">
        <pc:chgData name="Le Thanh Luan 20203494" userId="e6790f2b-c2ab-47d8-8739-ba7d3d00e978" providerId="ADAL" clId="{7FFF3EF2-49BB-41DB-B759-4979FCA49F70}" dt="2024-06-19T09:43:53.197" v="1884"/>
        <pc:sldMkLst>
          <pc:docMk/>
          <pc:sldMk cId="743172911" sldId="257"/>
        </pc:sldMkLst>
        <pc:spChg chg="mod">
          <ac:chgData name="Le Thanh Luan 20203494" userId="e6790f2b-c2ab-47d8-8739-ba7d3d00e978" providerId="ADAL" clId="{7FFF3EF2-49BB-41DB-B759-4979FCA49F70}" dt="2024-06-19T09:43:53.197" v="1884"/>
          <ac:spMkLst>
            <pc:docMk/>
            <pc:sldMk cId="743172911" sldId="257"/>
            <ac:spMk id="11" creationId="{FF8BDF70-CFA6-4031-86B7-31F910D8115D}"/>
          </ac:spMkLst>
        </pc:spChg>
        <pc:spChg chg="mod">
          <ac:chgData name="Le Thanh Luan 20203494" userId="e6790f2b-c2ab-47d8-8739-ba7d3d00e978" providerId="ADAL" clId="{7FFF3EF2-49BB-41DB-B759-4979FCA49F70}" dt="2024-06-19T09:43:53.197" v="1884"/>
          <ac:spMkLst>
            <pc:docMk/>
            <pc:sldMk cId="743172911" sldId="257"/>
            <ac:spMk id="12" creationId="{A4ACF486-B7D8-4A5A-B633-83527A2F99E2}"/>
          </ac:spMkLst>
        </pc:spChg>
        <pc:picChg chg="mod">
          <ac:chgData name="Le Thanh Luan 20203494" userId="e6790f2b-c2ab-47d8-8739-ba7d3d00e978" providerId="ADAL" clId="{7FFF3EF2-49BB-41DB-B759-4979FCA49F70}" dt="2024-06-19T09:43:53.197" v="1884"/>
          <ac:picMkLst>
            <pc:docMk/>
            <pc:sldMk cId="743172911" sldId="257"/>
            <ac:picMk id="10" creationId="{67FB4AA9-E9AF-4CE0-A0DC-99D795289003}"/>
          </ac:picMkLst>
        </pc:picChg>
      </pc:sldChg>
      <pc:sldChg chg="delSp del mod modNotesTx">
        <pc:chgData name="Le Thanh Luan 20203494" userId="e6790f2b-c2ab-47d8-8739-ba7d3d00e978" providerId="ADAL" clId="{7FFF3EF2-49BB-41DB-B759-4979FCA49F70}" dt="2024-06-18T10:06:58.068" v="1110" actId="2696"/>
        <pc:sldMkLst>
          <pc:docMk/>
          <pc:sldMk cId="292364014" sldId="265"/>
        </pc:sldMkLst>
        <pc:spChg chg="del">
          <ac:chgData name="Le Thanh Luan 20203494" userId="e6790f2b-c2ab-47d8-8739-ba7d3d00e978" providerId="ADAL" clId="{7FFF3EF2-49BB-41DB-B759-4979FCA49F70}" dt="2024-06-12T16:23:29.780" v="262" actId="478"/>
          <ac:spMkLst>
            <pc:docMk/>
            <pc:sldMk cId="292364014" sldId="265"/>
            <ac:spMk id="5" creationId="{307A2E5D-6F0D-77F1-E002-3B0A61968C16}"/>
          </ac:spMkLst>
        </pc:spChg>
      </pc:sldChg>
      <pc:sldChg chg="addSp delSp modSp add del mod ord modNotes">
        <pc:chgData name="Le Thanh Luan 20203494" userId="e6790f2b-c2ab-47d8-8739-ba7d3d00e978" providerId="ADAL" clId="{7FFF3EF2-49BB-41DB-B759-4979FCA49F70}" dt="2024-06-19T10:27:13.014" v="2444" actId="47"/>
        <pc:sldMkLst>
          <pc:docMk/>
          <pc:sldMk cId="3823597811" sldId="265"/>
        </pc:sldMkLst>
        <pc:spChg chg="del mod">
          <ac:chgData name="Le Thanh Luan 20203494" userId="e6790f2b-c2ab-47d8-8739-ba7d3d00e978" providerId="ADAL" clId="{7FFF3EF2-49BB-41DB-B759-4979FCA49F70}" dt="2024-06-19T09:57:44.547" v="2103" actId="478"/>
          <ac:spMkLst>
            <pc:docMk/>
            <pc:sldMk cId="3823597811" sldId="265"/>
            <ac:spMk id="2" creationId="{A7101F79-2CBF-4392-B538-B0B5700DB4C6}"/>
          </ac:spMkLst>
        </pc:spChg>
        <pc:spChg chg="mod">
          <ac:chgData name="Le Thanh Luan 20203494" userId="e6790f2b-c2ab-47d8-8739-ba7d3d00e978" providerId="ADAL" clId="{7FFF3EF2-49BB-41DB-B759-4979FCA49F70}" dt="2024-06-19T09:57:39.539" v="2102" actId="20577"/>
          <ac:spMkLst>
            <pc:docMk/>
            <pc:sldMk cId="3823597811" sldId="265"/>
            <ac:spMk id="3" creationId="{9EF27CAA-32BA-4E6B-B8C0-1A481E08E81D}"/>
          </ac:spMkLst>
        </pc:spChg>
        <pc:spChg chg="add del mod">
          <ac:chgData name="Le Thanh Luan 20203494" userId="e6790f2b-c2ab-47d8-8739-ba7d3d00e978" providerId="ADAL" clId="{7FFF3EF2-49BB-41DB-B759-4979FCA49F70}" dt="2024-06-18T10:37:33.083" v="1151" actId="478"/>
          <ac:spMkLst>
            <pc:docMk/>
            <pc:sldMk cId="3823597811" sldId="265"/>
            <ac:spMk id="4" creationId="{4226B19F-616D-9107-E01E-E94C011B7FA6}"/>
          </ac:spMkLst>
        </pc:spChg>
        <pc:spChg chg="add del mod">
          <ac:chgData name="Le Thanh Luan 20203494" userId="e6790f2b-c2ab-47d8-8739-ba7d3d00e978" providerId="ADAL" clId="{7FFF3EF2-49BB-41DB-B759-4979FCA49F70}" dt="2024-06-19T09:57:44.547" v="2103" actId="478"/>
          <ac:spMkLst>
            <pc:docMk/>
            <pc:sldMk cId="3823597811" sldId="265"/>
            <ac:spMk id="5" creationId="{667A9C97-04F0-977D-6580-D2308BB38C3E}"/>
          </ac:spMkLst>
        </pc:spChg>
        <pc:spChg chg="add mod">
          <ac:chgData name="Le Thanh Luan 20203494" userId="e6790f2b-c2ab-47d8-8739-ba7d3d00e978" providerId="ADAL" clId="{7FFF3EF2-49BB-41DB-B759-4979FCA49F70}" dt="2024-06-19T09:58:31.708" v="2173" actId="20577"/>
          <ac:spMkLst>
            <pc:docMk/>
            <pc:sldMk cId="3823597811" sldId="265"/>
            <ac:spMk id="7" creationId="{456C3C3A-0324-8DAB-415A-5232375E653F}"/>
          </ac:spMkLst>
        </pc:spChg>
        <pc:spChg chg="add del mod">
          <ac:chgData name="Le Thanh Luan 20203494" userId="e6790f2b-c2ab-47d8-8739-ba7d3d00e978" providerId="ADAL" clId="{7FFF3EF2-49BB-41DB-B759-4979FCA49F70}" dt="2024-06-19T09:57:44.547" v="2103" actId="478"/>
          <ac:spMkLst>
            <pc:docMk/>
            <pc:sldMk cId="3823597811" sldId="265"/>
            <ac:spMk id="8" creationId="{71107BA7-739B-38DA-AAA6-74D227B3717A}"/>
          </ac:spMkLst>
        </pc:spChg>
        <pc:spChg chg="add mod">
          <ac:chgData name="Le Thanh Luan 20203494" userId="e6790f2b-c2ab-47d8-8739-ba7d3d00e978" providerId="ADAL" clId="{7FFF3EF2-49BB-41DB-B759-4979FCA49F70}" dt="2024-06-19T09:58:36.053" v="2175" actId="1076"/>
          <ac:spMkLst>
            <pc:docMk/>
            <pc:sldMk cId="3823597811" sldId="265"/>
            <ac:spMk id="9" creationId="{838866BF-FEF5-FAE9-F379-7863384FAF7A}"/>
          </ac:spMkLst>
        </pc:spChg>
        <pc:spChg chg="add mod">
          <ac:chgData name="Le Thanh Luan 20203494" userId="e6790f2b-c2ab-47d8-8739-ba7d3d00e978" providerId="ADAL" clId="{7FFF3EF2-49BB-41DB-B759-4979FCA49F70}" dt="2024-06-19T09:58:37.715" v="2176"/>
          <ac:spMkLst>
            <pc:docMk/>
            <pc:sldMk cId="3823597811" sldId="265"/>
            <ac:spMk id="11" creationId="{2F866990-3C15-469D-CF21-A4F30160B613}"/>
          </ac:spMkLst>
        </pc:spChg>
        <pc:picChg chg="add del mod">
          <ac:chgData name="Le Thanh Luan 20203494" userId="e6790f2b-c2ab-47d8-8739-ba7d3d00e978" providerId="ADAL" clId="{7FFF3EF2-49BB-41DB-B759-4979FCA49F70}" dt="2024-06-18T10:43:32.983" v="1171" actId="478"/>
          <ac:picMkLst>
            <pc:docMk/>
            <pc:sldMk cId="3823597811" sldId="265"/>
            <ac:picMk id="6" creationId="{E87BED40-9BC6-992F-7C86-6C9EED8F5CA5}"/>
          </ac:picMkLst>
        </pc:picChg>
        <pc:picChg chg="add del mod">
          <ac:chgData name="Le Thanh Luan 20203494" userId="e6790f2b-c2ab-47d8-8739-ba7d3d00e978" providerId="ADAL" clId="{7FFF3EF2-49BB-41DB-B759-4979FCA49F70}" dt="2024-06-19T09:57:44.547" v="2103" actId="478"/>
          <ac:picMkLst>
            <pc:docMk/>
            <pc:sldMk cId="3823597811" sldId="265"/>
            <ac:picMk id="10" creationId="{9F416FD5-D97F-6A45-E528-97518E3B8896}"/>
          </ac:picMkLst>
        </pc:picChg>
      </pc:sldChg>
      <pc:sldChg chg="addSp delSp modSp del mod ord">
        <pc:chgData name="Le Thanh Luan 20203494" userId="e6790f2b-c2ab-47d8-8739-ba7d3d00e978" providerId="ADAL" clId="{7FFF3EF2-49BB-41DB-B759-4979FCA49F70}" dt="2024-06-19T02:16:04.600" v="1202" actId="47"/>
        <pc:sldMkLst>
          <pc:docMk/>
          <pc:sldMk cId="2751358436" sldId="266"/>
        </pc:sldMkLst>
        <pc:spChg chg="mod">
          <ac:chgData name="Le Thanh Luan 20203494" userId="e6790f2b-c2ab-47d8-8739-ba7d3d00e978" providerId="ADAL" clId="{7FFF3EF2-49BB-41DB-B759-4979FCA49F70}" dt="2024-06-18T10:38:35.213" v="1160" actId="20577"/>
          <ac:spMkLst>
            <pc:docMk/>
            <pc:sldMk cId="2751358436" sldId="266"/>
            <ac:spMk id="4" creationId="{BC311219-8684-45FC-A126-E067924AC7F7}"/>
          </ac:spMkLst>
        </pc:spChg>
        <pc:picChg chg="add del mod">
          <ac:chgData name="Le Thanh Luan 20203494" userId="e6790f2b-c2ab-47d8-8739-ba7d3d00e978" providerId="ADAL" clId="{7FFF3EF2-49BB-41DB-B759-4979FCA49F70}" dt="2024-06-13T07:47:18.336" v="850" actId="478"/>
          <ac:picMkLst>
            <pc:docMk/>
            <pc:sldMk cId="2751358436" sldId="266"/>
            <ac:picMk id="6" creationId="{2DA68C45-FAF5-81FE-29DB-847DBE3045BB}"/>
          </ac:picMkLst>
        </pc:picChg>
        <pc:picChg chg="add mod">
          <ac:chgData name="Le Thanh Luan 20203494" userId="e6790f2b-c2ab-47d8-8739-ba7d3d00e978" providerId="ADAL" clId="{7FFF3EF2-49BB-41DB-B759-4979FCA49F70}" dt="2024-06-13T07:47:26.902" v="854" actId="1076"/>
          <ac:picMkLst>
            <pc:docMk/>
            <pc:sldMk cId="2751358436" sldId="266"/>
            <ac:picMk id="8" creationId="{B1BDDB87-B0A9-1BE0-E994-B7A1D9C8F54E}"/>
          </ac:picMkLst>
        </pc:picChg>
      </pc:sldChg>
      <pc:sldChg chg="modSp">
        <pc:chgData name="Le Thanh Luan 20203494" userId="e6790f2b-c2ab-47d8-8739-ba7d3d00e978" providerId="ADAL" clId="{7FFF3EF2-49BB-41DB-B759-4979FCA49F70}" dt="2024-06-19T09:43:53.197" v="1884"/>
        <pc:sldMkLst>
          <pc:docMk/>
          <pc:sldMk cId="2830535683" sldId="269"/>
        </pc:sldMkLst>
        <pc:spChg chg="mod">
          <ac:chgData name="Le Thanh Luan 20203494" userId="e6790f2b-c2ab-47d8-8739-ba7d3d00e978" providerId="ADAL" clId="{7FFF3EF2-49BB-41DB-B759-4979FCA49F70}" dt="2024-06-19T09:43:53.197" v="1884"/>
          <ac:spMkLst>
            <pc:docMk/>
            <pc:sldMk cId="2830535683" sldId="269"/>
            <ac:spMk id="2" creationId="{DA37B5C8-2095-4D2D-97FE-E4E8D89379E1}"/>
          </ac:spMkLst>
        </pc:spChg>
        <pc:spChg chg="mod">
          <ac:chgData name="Le Thanh Luan 20203494" userId="e6790f2b-c2ab-47d8-8739-ba7d3d00e978" providerId="ADAL" clId="{7FFF3EF2-49BB-41DB-B759-4979FCA49F70}" dt="2024-06-19T09:43:53.197" v="1884"/>
          <ac:spMkLst>
            <pc:docMk/>
            <pc:sldMk cId="2830535683" sldId="269"/>
            <ac:spMk id="3" creationId="{F78B3876-6ECC-4098-BDD1-C48CE4B42721}"/>
          </ac:spMkLst>
        </pc:spChg>
      </pc:sldChg>
      <pc:sldChg chg="del">
        <pc:chgData name="Le Thanh Luan 20203494" userId="e6790f2b-c2ab-47d8-8739-ba7d3d00e978" providerId="ADAL" clId="{7FFF3EF2-49BB-41DB-B759-4979FCA49F70}" dt="2024-06-13T07:48:49.348" v="863" actId="47"/>
        <pc:sldMkLst>
          <pc:docMk/>
          <pc:sldMk cId="2376629047" sldId="278"/>
        </pc:sldMkLst>
      </pc:sldChg>
      <pc:sldChg chg="del">
        <pc:chgData name="Le Thanh Luan 20203494" userId="e6790f2b-c2ab-47d8-8739-ba7d3d00e978" providerId="ADAL" clId="{7FFF3EF2-49BB-41DB-B759-4979FCA49F70}" dt="2024-06-13T07:48:49.348" v="863" actId="47"/>
        <pc:sldMkLst>
          <pc:docMk/>
          <pc:sldMk cId="1264664164" sldId="279"/>
        </pc:sldMkLst>
      </pc:sldChg>
      <pc:sldChg chg="modSp del mod">
        <pc:chgData name="Le Thanh Luan 20203494" userId="e6790f2b-c2ab-47d8-8739-ba7d3d00e978" providerId="ADAL" clId="{7FFF3EF2-49BB-41DB-B759-4979FCA49F70}" dt="2024-06-18T10:04:22.080" v="1084" actId="47"/>
        <pc:sldMkLst>
          <pc:docMk/>
          <pc:sldMk cId="838677936" sldId="280"/>
        </pc:sldMkLst>
        <pc:spChg chg="mod">
          <ac:chgData name="Le Thanh Luan 20203494" userId="e6790f2b-c2ab-47d8-8739-ba7d3d00e978" providerId="ADAL" clId="{7FFF3EF2-49BB-41DB-B759-4979FCA49F70}" dt="2024-06-18T09:56:55.113" v="925" actId="20577"/>
          <ac:spMkLst>
            <pc:docMk/>
            <pc:sldMk cId="838677936" sldId="280"/>
            <ac:spMk id="3" creationId="{F39C6F49-1887-4BE4-A583-FB79B8A22935}"/>
          </ac:spMkLst>
        </pc:spChg>
        <pc:picChg chg="mod">
          <ac:chgData name="Le Thanh Luan 20203494" userId="e6790f2b-c2ab-47d8-8739-ba7d3d00e978" providerId="ADAL" clId="{7FFF3EF2-49BB-41DB-B759-4979FCA49F70}" dt="2024-06-13T07:48:15.658" v="858" actId="1076"/>
          <ac:picMkLst>
            <pc:docMk/>
            <pc:sldMk cId="838677936" sldId="280"/>
            <ac:picMk id="4" creationId="{69868A84-B7AD-EE69-F59C-38CE5B237FF1}"/>
          </ac:picMkLst>
        </pc:picChg>
      </pc:sldChg>
      <pc:sldChg chg="addSp delSp modSp add del mod ord">
        <pc:chgData name="Le Thanh Luan 20203494" userId="e6790f2b-c2ab-47d8-8739-ba7d3d00e978" providerId="ADAL" clId="{7FFF3EF2-49BB-41DB-B759-4979FCA49F70}" dt="2024-06-19T07:44:08.591" v="1815" actId="47"/>
        <pc:sldMkLst>
          <pc:docMk/>
          <pc:sldMk cId="182343462" sldId="281"/>
        </pc:sldMkLst>
        <pc:spChg chg="mod">
          <ac:chgData name="Le Thanh Luan 20203494" userId="e6790f2b-c2ab-47d8-8739-ba7d3d00e978" providerId="ADAL" clId="{7FFF3EF2-49BB-41DB-B759-4979FCA49F70}" dt="2024-06-19T02:15:50.838" v="1199" actId="20577"/>
          <ac:spMkLst>
            <pc:docMk/>
            <pc:sldMk cId="182343462" sldId="281"/>
            <ac:spMk id="3" creationId="{F39C6F49-1887-4BE4-A583-FB79B8A22935}"/>
          </ac:spMkLst>
        </pc:spChg>
        <pc:picChg chg="add mod modCrop">
          <ac:chgData name="Le Thanh Luan 20203494" userId="e6790f2b-c2ab-47d8-8739-ba7d3d00e978" providerId="ADAL" clId="{7FFF3EF2-49BB-41DB-B759-4979FCA49F70}" dt="2024-06-19T02:15:31.390" v="1195" actId="1076"/>
          <ac:picMkLst>
            <pc:docMk/>
            <pc:sldMk cId="182343462" sldId="281"/>
            <ac:picMk id="4" creationId="{4197B5E6-67F0-8233-5F88-A36FCF731637}"/>
          </ac:picMkLst>
        </pc:picChg>
        <pc:picChg chg="add del">
          <ac:chgData name="Le Thanh Luan 20203494" userId="e6790f2b-c2ab-47d8-8739-ba7d3d00e978" providerId="ADAL" clId="{7FFF3EF2-49BB-41DB-B759-4979FCA49F70}" dt="2024-06-19T02:14:18.468" v="1181" actId="478"/>
          <ac:picMkLst>
            <pc:docMk/>
            <pc:sldMk cId="182343462" sldId="281"/>
            <ac:picMk id="6" creationId="{4B3B9030-7454-78FE-FEDD-EC685B1751AC}"/>
          </ac:picMkLst>
        </pc:picChg>
        <pc:picChg chg="add mod">
          <ac:chgData name="Le Thanh Luan 20203494" userId="e6790f2b-c2ab-47d8-8739-ba7d3d00e978" providerId="ADAL" clId="{7FFF3EF2-49BB-41DB-B759-4979FCA49F70}" dt="2024-06-19T02:15:13.733" v="1191" actId="1076"/>
          <ac:picMkLst>
            <pc:docMk/>
            <pc:sldMk cId="182343462" sldId="281"/>
            <ac:picMk id="7" creationId="{5D178C2E-7D23-42C1-0EB8-777D905B3E1E}"/>
          </ac:picMkLst>
        </pc:picChg>
      </pc:sldChg>
      <pc:sldChg chg="addSp delSp modSp del mod ord">
        <pc:chgData name="Le Thanh Luan 20203494" userId="e6790f2b-c2ab-47d8-8739-ba7d3d00e978" providerId="ADAL" clId="{7FFF3EF2-49BB-41DB-B759-4979FCA49F70}" dt="2024-06-19T04:57:30.390" v="1514" actId="47"/>
        <pc:sldMkLst>
          <pc:docMk/>
          <pc:sldMk cId="3028156855" sldId="282"/>
        </pc:sldMkLst>
        <pc:spChg chg="mod">
          <ac:chgData name="Le Thanh Luan 20203494" userId="e6790f2b-c2ab-47d8-8739-ba7d3d00e978" providerId="ADAL" clId="{7FFF3EF2-49BB-41DB-B759-4979FCA49F70}" dt="2024-06-19T01:54:26.131" v="1177" actId="20577"/>
          <ac:spMkLst>
            <pc:docMk/>
            <pc:sldMk cId="3028156855" sldId="282"/>
            <ac:spMk id="3" creationId="{F39C6F49-1887-4BE4-A583-FB79B8A22935}"/>
          </ac:spMkLst>
        </pc:spChg>
        <pc:spChg chg="add mod">
          <ac:chgData name="Le Thanh Luan 20203494" userId="e6790f2b-c2ab-47d8-8739-ba7d3d00e978" providerId="ADAL" clId="{7FFF3EF2-49BB-41DB-B759-4979FCA49F70}" dt="2024-06-18T10:06:46.328" v="1109" actId="404"/>
          <ac:spMkLst>
            <pc:docMk/>
            <pc:sldMk cId="3028156855" sldId="282"/>
            <ac:spMk id="5" creationId="{C614C5AD-BCEB-4164-7C64-0CFACAFF8CD8}"/>
          </ac:spMkLst>
        </pc:spChg>
        <pc:spChg chg="del">
          <ac:chgData name="Le Thanh Luan 20203494" userId="e6790f2b-c2ab-47d8-8739-ba7d3d00e978" providerId="ADAL" clId="{7FFF3EF2-49BB-41DB-B759-4979FCA49F70}" dt="2024-06-18T10:05:11.849" v="1085" actId="478"/>
          <ac:spMkLst>
            <pc:docMk/>
            <pc:sldMk cId="3028156855" sldId="282"/>
            <ac:spMk id="10" creationId="{F62522C8-18DF-A261-5C5E-3185FDDB4B5D}"/>
          </ac:spMkLst>
        </pc:spChg>
        <pc:spChg chg="del">
          <ac:chgData name="Le Thanh Luan 20203494" userId="e6790f2b-c2ab-47d8-8739-ba7d3d00e978" providerId="ADAL" clId="{7FFF3EF2-49BB-41DB-B759-4979FCA49F70}" dt="2024-06-18T10:05:11.849" v="1085" actId="478"/>
          <ac:spMkLst>
            <pc:docMk/>
            <pc:sldMk cId="3028156855" sldId="282"/>
            <ac:spMk id="18" creationId="{1B810463-1F6A-EDF5-1D34-7C5D60531A2B}"/>
          </ac:spMkLst>
        </pc:spChg>
        <pc:spChg chg="del">
          <ac:chgData name="Le Thanh Luan 20203494" userId="e6790f2b-c2ab-47d8-8739-ba7d3d00e978" providerId="ADAL" clId="{7FFF3EF2-49BB-41DB-B759-4979FCA49F70}" dt="2024-06-18T10:05:11.849" v="1085" actId="478"/>
          <ac:spMkLst>
            <pc:docMk/>
            <pc:sldMk cId="3028156855" sldId="282"/>
            <ac:spMk id="19" creationId="{5390256B-508D-02CC-9D04-A028B0907C51}"/>
          </ac:spMkLst>
        </pc:spChg>
        <pc:spChg chg="del">
          <ac:chgData name="Le Thanh Luan 20203494" userId="e6790f2b-c2ab-47d8-8739-ba7d3d00e978" providerId="ADAL" clId="{7FFF3EF2-49BB-41DB-B759-4979FCA49F70}" dt="2024-06-18T10:05:11.849" v="1085" actId="478"/>
          <ac:spMkLst>
            <pc:docMk/>
            <pc:sldMk cId="3028156855" sldId="282"/>
            <ac:spMk id="20" creationId="{EEAFA8C3-DAE3-0F3E-80A6-B868591DC57D}"/>
          </ac:spMkLst>
        </pc:spChg>
        <pc:spChg chg="del mod">
          <ac:chgData name="Le Thanh Luan 20203494" userId="e6790f2b-c2ab-47d8-8739-ba7d3d00e978" providerId="ADAL" clId="{7FFF3EF2-49BB-41DB-B759-4979FCA49F70}" dt="2024-06-18T10:05:18.412" v="1087" actId="478"/>
          <ac:spMkLst>
            <pc:docMk/>
            <pc:sldMk cId="3028156855" sldId="282"/>
            <ac:spMk id="24" creationId="{64542351-A30C-3DB7-6122-9223A02B2062}"/>
          </ac:spMkLst>
        </pc:spChg>
        <pc:grpChg chg="del">
          <ac:chgData name="Le Thanh Luan 20203494" userId="e6790f2b-c2ab-47d8-8739-ba7d3d00e978" providerId="ADAL" clId="{7FFF3EF2-49BB-41DB-B759-4979FCA49F70}" dt="2024-06-18T10:05:11.849" v="1085" actId="478"/>
          <ac:grpSpMkLst>
            <pc:docMk/>
            <pc:sldMk cId="3028156855" sldId="282"/>
            <ac:grpSpMk id="25" creationId="{1AD82D0A-5B4D-60F0-12E8-F0A31AA655A9}"/>
          </ac:grpSpMkLst>
        </pc:grpChg>
        <pc:grpChg chg="del">
          <ac:chgData name="Le Thanh Luan 20203494" userId="e6790f2b-c2ab-47d8-8739-ba7d3d00e978" providerId="ADAL" clId="{7FFF3EF2-49BB-41DB-B759-4979FCA49F70}" dt="2024-06-18T10:05:11.849" v="1085" actId="478"/>
          <ac:grpSpMkLst>
            <pc:docMk/>
            <pc:sldMk cId="3028156855" sldId="282"/>
            <ac:grpSpMk id="30" creationId="{B59B7A3C-F339-3093-E44E-9A247271B22B}"/>
          </ac:grpSpMkLst>
        </pc:grpChg>
        <pc:cxnChg chg="mod">
          <ac:chgData name="Le Thanh Luan 20203494" userId="e6790f2b-c2ab-47d8-8739-ba7d3d00e978" providerId="ADAL" clId="{7FFF3EF2-49BB-41DB-B759-4979FCA49F70}" dt="2024-06-18T10:05:11.849" v="1085" actId="478"/>
          <ac:cxnSpMkLst>
            <pc:docMk/>
            <pc:sldMk cId="3028156855" sldId="282"/>
            <ac:cxnSpMk id="35" creationId="{FD39B014-CE41-F311-AE31-C7DD324A9FEC}"/>
          </ac:cxnSpMkLst>
        </pc:cxnChg>
        <pc:cxnChg chg="mod">
          <ac:chgData name="Le Thanh Luan 20203494" userId="e6790f2b-c2ab-47d8-8739-ba7d3d00e978" providerId="ADAL" clId="{7FFF3EF2-49BB-41DB-B759-4979FCA49F70}" dt="2024-06-18T10:05:11.849" v="1085" actId="478"/>
          <ac:cxnSpMkLst>
            <pc:docMk/>
            <pc:sldMk cId="3028156855" sldId="282"/>
            <ac:cxnSpMk id="36" creationId="{A37EE164-5449-D1E0-ECE1-4BAF49430E0F}"/>
          </ac:cxnSpMkLst>
        </pc:cxnChg>
        <pc:cxnChg chg="mod">
          <ac:chgData name="Le Thanh Luan 20203494" userId="e6790f2b-c2ab-47d8-8739-ba7d3d00e978" providerId="ADAL" clId="{7FFF3EF2-49BB-41DB-B759-4979FCA49F70}" dt="2024-06-18T10:05:11.849" v="1085" actId="478"/>
          <ac:cxnSpMkLst>
            <pc:docMk/>
            <pc:sldMk cId="3028156855" sldId="282"/>
            <ac:cxnSpMk id="37" creationId="{0DD20E1F-03FE-E802-1314-794A556B05C9}"/>
          </ac:cxnSpMkLst>
        </pc:cxnChg>
        <pc:cxnChg chg="mod">
          <ac:chgData name="Le Thanh Luan 20203494" userId="e6790f2b-c2ab-47d8-8739-ba7d3d00e978" providerId="ADAL" clId="{7FFF3EF2-49BB-41DB-B759-4979FCA49F70}" dt="2024-06-18T10:05:11.849" v="1085" actId="478"/>
          <ac:cxnSpMkLst>
            <pc:docMk/>
            <pc:sldMk cId="3028156855" sldId="282"/>
            <ac:cxnSpMk id="40" creationId="{5F13C69D-BE05-5293-47A2-6FEE88EF6824}"/>
          </ac:cxnSpMkLst>
        </pc:cxnChg>
        <pc:cxnChg chg="mod">
          <ac:chgData name="Le Thanh Luan 20203494" userId="e6790f2b-c2ab-47d8-8739-ba7d3d00e978" providerId="ADAL" clId="{7FFF3EF2-49BB-41DB-B759-4979FCA49F70}" dt="2024-06-18T10:05:11.849" v="1085" actId="478"/>
          <ac:cxnSpMkLst>
            <pc:docMk/>
            <pc:sldMk cId="3028156855" sldId="282"/>
            <ac:cxnSpMk id="41" creationId="{C6C8AAB1-B5CB-A555-3A50-4B57F96E3307}"/>
          </ac:cxnSpMkLst>
        </pc:cxnChg>
      </pc:sldChg>
      <pc:sldChg chg="del">
        <pc:chgData name="Le Thanh Luan 20203494" userId="e6790f2b-c2ab-47d8-8739-ba7d3d00e978" providerId="ADAL" clId="{7FFF3EF2-49BB-41DB-B759-4979FCA49F70}" dt="2024-06-13T07:47:44.973" v="855" actId="47"/>
        <pc:sldMkLst>
          <pc:docMk/>
          <pc:sldMk cId="3680930102" sldId="283"/>
        </pc:sldMkLst>
      </pc:sldChg>
      <pc:sldChg chg="addSp delSp modSp new del mod">
        <pc:chgData name="Le Thanh Luan 20203494" userId="e6790f2b-c2ab-47d8-8739-ba7d3d00e978" providerId="ADAL" clId="{7FFF3EF2-49BB-41DB-B759-4979FCA49F70}" dt="2024-06-19T02:16:06.537" v="1203" actId="47"/>
        <pc:sldMkLst>
          <pc:docMk/>
          <pc:sldMk cId="3709635301" sldId="283"/>
        </pc:sldMkLst>
        <pc:spChg chg="mod">
          <ac:chgData name="Le Thanh Luan 20203494" userId="e6790f2b-c2ab-47d8-8739-ba7d3d00e978" providerId="ADAL" clId="{7FFF3EF2-49BB-41DB-B759-4979FCA49F70}" dt="2024-06-13T10:22:07.022" v="906" actId="20577"/>
          <ac:spMkLst>
            <pc:docMk/>
            <pc:sldMk cId="3709635301" sldId="283"/>
            <ac:spMk id="3" creationId="{9ADD062A-1BFF-DAE3-9345-6EA3485F7F2C}"/>
          </ac:spMkLst>
        </pc:spChg>
        <pc:spChg chg="del">
          <ac:chgData name="Le Thanh Luan 20203494" userId="e6790f2b-c2ab-47d8-8739-ba7d3d00e978" providerId="ADAL" clId="{7FFF3EF2-49BB-41DB-B759-4979FCA49F70}" dt="2024-06-13T10:22:11.598" v="907" actId="478"/>
          <ac:spMkLst>
            <pc:docMk/>
            <pc:sldMk cId="3709635301" sldId="283"/>
            <ac:spMk id="4" creationId="{59226FDD-35E6-E90D-9F8F-7EDC06AEF49F}"/>
          </ac:spMkLst>
        </pc:spChg>
        <pc:picChg chg="add mod">
          <ac:chgData name="Le Thanh Luan 20203494" userId="e6790f2b-c2ab-47d8-8739-ba7d3d00e978" providerId="ADAL" clId="{7FFF3EF2-49BB-41DB-B759-4979FCA49F70}" dt="2024-06-13T10:22:22.484" v="910" actId="1076"/>
          <ac:picMkLst>
            <pc:docMk/>
            <pc:sldMk cId="3709635301" sldId="283"/>
            <ac:picMk id="5" creationId="{FFEA6A8A-967F-8088-7309-55466A5A0DE6}"/>
          </ac:picMkLst>
        </pc:picChg>
      </pc:sldChg>
      <pc:sldChg chg="addSp delSp modSp add mod ord modNotes">
        <pc:chgData name="Le Thanh Luan 20203494" userId="e6790f2b-c2ab-47d8-8739-ba7d3d00e978" providerId="ADAL" clId="{7FFF3EF2-49BB-41DB-B759-4979FCA49F70}" dt="2024-06-19T10:30:05.621" v="2463"/>
        <pc:sldMkLst>
          <pc:docMk/>
          <pc:sldMk cId="2472645469" sldId="284"/>
        </pc:sldMkLst>
        <pc:spChg chg="add del mod">
          <ac:chgData name="Le Thanh Luan 20203494" userId="e6790f2b-c2ab-47d8-8739-ba7d3d00e978" providerId="ADAL" clId="{7FFF3EF2-49BB-41DB-B759-4979FCA49F70}" dt="2024-06-18T09:57:52.873" v="943"/>
          <ac:spMkLst>
            <pc:docMk/>
            <pc:sldMk cId="2472645469" sldId="284"/>
            <ac:spMk id="2" creationId="{8CBA8F86-C85C-C436-93F8-11E33CBE9148}"/>
          </ac:spMkLst>
        </pc:spChg>
        <pc:spChg chg="mod">
          <ac:chgData name="Le Thanh Luan 20203494" userId="e6790f2b-c2ab-47d8-8739-ba7d3d00e978" providerId="ADAL" clId="{7FFF3EF2-49BB-41DB-B759-4979FCA49F70}" dt="2024-06-19T10:10:15.843" v="2314" actId="20577"/>
          <ac:spMkLst>
            <pc:docMk/>
            <pc:sldMk cId="2472645469" sldId="284"/>
            <ac:spMk id="3" creationId="{F39C6F49-1887-4BE4-A583-FB79B8A22935}"/>
          </ac:spMkLst>
        </pc:spChg>
        <pc:spChg chg="add del mod">
          <ac:chgData name="Le Thanh Luan 20203494" userId="e6790f2b-c2ab-47d8-8739-ba7d3d00e978" providerId="ADAL" clId="{7FFF3EF2-49BB-41DB-B759-4979FCA49F70}" dt="2024-06-19T06:40:46.246" v="1580" actId="478"/>
          <ac:spMkLst>
            <pc:docMk/>
            <pc:sldMk cId="2472645469" sldId="284"/>
            <ac:spMk id="6" creationId="{799716BF-7B57-193F-B882-3E63C98B56D6}"/>
          </ac:spMkLst>
        </pc:spChg>
        <pc:spChg chg="add del mod">
          <ac:chgData name="Le Thanh Luan 20203494" userId="e6790f2b-c2ab-47d8-8739-ba7d3d00e978" providerId="ADAL" clId="{7FFF3EF2-49BB-41DB-B759-4979FCA49F70}" dt="2024-06-19T06:40:46.246" v="1580" actId="478"/>
          <ac:spMkLst>
            <pc:docMk/>
            <pc:sldMk cId="2472645469" sldId="284"/>
            <ac:spMk id="7" creationId="{C9A2C119-01BC-279A-DE7A-CD6FF160F7A6}"/>
          </ac:spMkLst>
        </pc:spChg>
        <pc:spChg chg="add del mod">
          <ac:chgData name="Le Thanh Luan 20203494" userId="e6790f2b-c2ab-47d8-8739-ba7d3d00e978" providerId="ADAL" clId="{7FFF3EF2-49BB-41DB-B759-4979FCA49F70}" dt="2024-06-19T06:40:46.246" v="1580" actId="478"/>
          <ac:spMkLst>
            <pc:docMk/>
            <pc:sldMk cId="2472645469" sldId="284"/>
            <ac:spMk id="9" creationId="{20B14A01-BFB7-3AB0-27B2-DDC9F5ADFCC0}"/>
          </ac:spMkLst>
        </pc:spChg>
        <pc:spChg chg="add del mod">
          <ac:chgData name="Le Thanh Luan 20203494" userId="e6790f2b-c2ab-47d8-8739-ba7d3d00e978" providerId="ADAL" clId="{7FFF3EF2-49BB-41DB-B759-4979FCA49F70}" dt="2024-06-19T06:40:46.246" v="1580" actId="478"/>
          <ac:spMkLst>
            <pc:docMk/>
            <pc:sldMk cId="2472645469" sldId="284"/>
            <ac:spMk id="10" creationId="{F52E751D-639E-459C-6429-894146F27F59}"/>
          </ac:spMkLst>
        </pc:spChg>
        <pc:spChg chg="add mod">
          <ac:chgData name="Le Thanh Luan 20203494" userId="e6790f2b-c2ab-47d8-8739-ba7d3d00e978" providerId="ADAL" clId="{7FFF3EF2-49BB-41DB-B759-4979FCA49F70}" dt="2024-06-19T10:22:38.788" v="2349" actId="20577"/>
          <ac:spMkLst>
            <pc:docMk/>
            <pc:sldMk cId="2472645469" sldId="284"/>
            <ac:spMk id="14" creationId="{2D5CA6A3-A3E9-D80D-0A66-E0403F2E47C5}"/>
          </ac:spMkLst>
        </pc:spChg>
        <pc:spChg chg="add del">
          <ac:chgData name="Le Thanh Luan 20203494" userId="e6790f2b-c2ab-47d8-8739-ba7d3d00e978" providerId="ADAL" clId="{7FFF3EF2-49BB-41DB-B759-4979FCA49F70}" dt="2024-06-19T07:44:54.447" v="1817" actId="478"/>
          <ac:spMkLst>
            <pc:docMk/>
            <pc:sldMk cId="2472645469" sldId="284"/>
            <ac:spMk id="15" creationId="{3084178C-B6A0-C184-5DAC-51170B0F3342}"/>
          </ac:spMkLst>
        </pc:spChg>
        <pc:spChg chg="add del mod">
          <ac:chgData name="Le Thanh Luan 20203494" userId="e6790f2b-c2ab-47d8-8739-ba7d3d00e978" providerId="ADAL" clId="{7FFF3EF2-49BB-41DB-B759-4979FCA49F70}" dt="2024-06-19T10:29:51.174" v="2460"/>
          <ac:spMkLst>
            <pc:docMk/>
            <pc:sldMk cId="2472645469" sldId="284"/>
            <ac:spMk id="20" creationId="{6208144F-3B81-AD56-95C3-E3513E9246CE}"/>
          </ac:spMkLst>
        </pc:spChg>
        <pc:spChg chg="add del mod">
          <ac:chgData name="Le Thanh Luan 20203494" userId="e6790f2b-c2ab-47d8-8739-ba7d3d00e978" providerId="ADAL" clId="{7FFF3EF2-49BB-41DB-B759-4979FCA49F70}" dt="2024-06-19T10:29:18.229" v="2456" actId="478"/>
          <ac:spMkLst>
            <pc:docMk/>
            <pc:sldMk cId="2472645469" sldId="284"/>
            <ac:spMk id="21" creationId="{2EB36B9E-84AB-FBFE-9B10-89DE940B28BF}"/>
          </ac:spMkLst>
        </pc:spChg>
        <pc:spChg chg="add mod">
          <ac:chgData name="Le Thanh Luan 20203494" userId="e6790f2b-c2ab-47d8-8739-ba7d3d00e978" providerId="ADAL" clId="{7FFF3EF2-49BB-41DB-B759-4979FCA49F70}" dt="2024-06-19T10:30:05.621" v="2463"/>
          <ac:spMkLst>
            <pc:docMk/>
            <pc:sldMk cId="2472645469" sldId="284"/>
            <ac:spMk id="22" creationId="{A9B6DA04-2640-F978-D713-0ADA8CB02255}"/>
          </ac:spMkLst>
        </pc:spChg>
        <pc:graphicFrameChg chg="add del mod modGraphic">
          <ac:chgData name="Le Thanh Luan 20203494" userId="e6790f2b-c2ab-47d8-8739-ba7d3d00e978" providerId="ADAL" clId="{7FFF3EF2-49BB-41DB-B759-4979FCA49F70}" dt="2024-06-19T06:40:46.246" v="1580" actId="478"/>
          <ac:graphicFrameMkLst>
            <pc:docMk/>
            <pc:sldMk cId="2472645469" sldId="284"/>
            <ac:graphicFrameMk id="5" creationId="{2C112044-1C0D-288A-3973-1D749BD24277}"/>
          </ac:graphicFrameMkLst>
        </pc:graphicFrameChg>
        <pc:graphicFrameChg chg="add del mod modGraphic">
          <ac:chgData name="Le Thanh Luan 20203494" userId="e6790f2b-c2ab-47d8-8739-ba7d3d00e978" providerId="ADAL" clId="{7FFF3EF2-49BB-41DB-B759-4979FCA49F70}" dt="2024-06-19T06:40:46.246" v="1580" actId="478"/>
          <ac:graphicFrameMkLst>
            <pc:docMk/>
            <pc:sldMk cId="2472645469" sldId="284"/>
            <ac:graphicFrameMk id="8" creationId="{EFF747A0-C9E0-9CA3-D562-62E6E8330796}"/>
          </ac:graphicFrameMkLst>
        </pc:graphicFrameChg>
        <pc:picChg chg="del">
          <ac:chgData name="Le Thanh Luan 20203494" userId="e6790f2b-c2ab-47d8-8739-ba7d3d00e978" providerId="ADAL" clId="{7FFF3EF2-49BB-41DB-B759-4979FCA49F70}" dt="2024-06-18T09:57:52.873" v="941" actId="478"/>
          <ac:picMkLst>
            <pc:docMk/>
            <pc:sldMk cId="2472645469" sldId="284"/>
            <ac:picMk id="4" creationId="{69868A84-B7AD-EE69-F59C-38CE5B237FF1}"/>
          </ac:picMkLst>
        </pc:picChg>
        <pc:picChg chg="add del">
          <ac:chgData name="Le Thanh Luan 20203494" userId="e6790f2b-c2ab-47d8-8739-ba7d3d00e978" providerId="ADAL" clId="{7FFF3EF2-49BB-41DB-B759-4979FCA49F70}" dt="2024-06-19T06:42:54.871" v="1582" actId="478"/>
          <ac:picMkLst>
            <pc:docMk/>
            <pc:sldMk cId="2472645469" sldId="284"/>
            <ac:picMk id="4" creationId="{E9E1CD4E-3FB3-628D-3D90-7238DF5B73E0}"/>
          </ac:picMkLst>
        </pc:picChg>
        <pc:picChg chg="add del mod">
          <ac:chgData name="Le Thanh Luan 20203494" userId="e6790f2b-c2ab-47d8-8739-ba7d3d00e978" providerId="ADAL" clId="{7FFF3EF2-49BB-41DB-B759-4979FCA49F70}" dt="2024-06-19T07:50:33.682" v="1821" actId="478"/>
          <ac:picMkLst>
            <pc:docMk/>
            <pc:sldMk cId="2472645469" sldId="284"/>
            <ac:picMk id="12" creationId="{63E501F3-601A-88D4-39A3-B3BDB454A06B}"/>
          </ac:picMkLst>
        </pc:picChg>
        <pc:picChg chg="add mod modCrop">
          <ac:chgData name="Le Thanh Luan 20203494" userId="e6790f2b-c2ab-47d8-8739-ba7d3d00e978" providerId="ADAL" clId="{7FFF3EF2-49BB-41DB-B759-4979FCA49F70}" dt="2024-06-19T10:27:16.771" v="2445" actId="1076"/>
          <ac:picMkLst>
            <pc:docMk/>
            <pc:sldMk cId="2472645469" sldId="284"/>
            <ac:picMk id="17" creationId="{27AE41D2-7158-93AC-98D3-DD399D7C9898}"/>
          </ac:picMkLst>
        </pc:picChg>
        <pc:picChg chg="add del mod">
          <ac:chgData name="Le Thanh Luan 20203494" userId="e6790f2b-c2ab-47d8-8739-ba7d3d00e978" providerId="ADAL" clId="{7FFF3EF2-49BB-41DB-B759-4979FCA49F70}" dt="2024-06-19T09:25:03.470" v="1878" actId="22"/>
          <ac:picMkLst>
            <pc:docMk/>
            <pc:sldMk cId="2472645469" sldId="284"/>
            <ac:picMk id="19" creationId="{09C1F3EB-246B-7B0D-E29C-1DDB8CC5A9BF}"/>
          </ac:picMkLst>
        </pc:picChg>
      </pc:sldChg>
      <pc:sldChg chg="add del">
        <pc:chgData name="Le Thanh Luan 20203494" userId="e6790f2b-c2ab-47d8-8739-ba7d3d00e978" providerId="ADAL" clId="{7FFF3EF2-49BB-41DB-B759-4979FCA49F70}" dt="2024-06-19T02:16:10.500" v="1204" actId="47"/>
        <pc:sldMkLst>
          <pc:docMk/>
          <pc:sldMk cId="1869694031" sldId="285"/>
        </pc:sldMkLst>
      </pc:sldChg>
      <pc:sldChg chg="addSp delSp modSp add mod modNotes modNotesTx">
        <pc:chgData name="Le Thanh Luan 20203494" userId="e6790f2b-c2ab-47d8-8739-ba7d3d00e978" providerId="ADAL" clId="{7FFF3EF2-49BB-41DB-B759-4979FCA49F70}" dt="2024-06-19T10:26:12.427" v="2437" actId="1076"/>
        <pc:sldMkLst>
          <pc:docMk/>
          <pc:sldMk cId="3434177841" sldId="285"/>
        </pc:sldMkLst>
        <pc:spChg chg="mod">
          <ac:chgData name="Le Thanh Luan 20203494" userId="e6790f2b-c2ab-47d8-8739-ba7d3d00e978" providerId="ADAL" clId="{7FFF3EF2-49BB-41DB-B759-4979FCA49F70}" dt="2024-06-19T09:43:53.197" v="1884"/>
          <ac:spMkLst>
            <pc:docMk/>
            <pc:sldMk cId="3434177841" sldId="285"/>
            <ac:spMk id="2" creationId="{9E9CAB07-B0CD-4712-9734-2D3CBC72598C}"/>
          </ac:spMkLst>
        </pc:spChg>
        <pc:spChg chg="mod">
          <ac:chgData name="Le Thanh Luan 20203494" userId="e6790f2b-c2ab-47d8-8739-ba7d3d00e978" providerId="ADAL" clId="{7FFF3EF2-49BB-41DB-B759-4979FCA49F70}" dt="2024-06-19T10:26:12.427" v="2437" actId="1076"/>
          <ac:spMkLst>
            <pc:docMk/>
            <pc:sldMk cId="3434177841" sldId="285"/>
            <ac:spMk id="3" creationId="{F39C6F49-1887-4BE4-A583-FB79B8A22935}"/>
          </ac:spMkLst>
        </pc:spChg>
        <pc:spChg chg="del">
          <ac:chgData name="Le Thanh Luan 20203494" userId="e6790f2b-c2ab-47d8-8739-ba7d3d00e978" providerId="ADAL" clId="{7FFF3EF2-49BB-41DB-B759-4979FCA49F70}" dt="2024-06-19T03:50:10.294" v="1206" actId="478"/>
          <ac:spMkLst>
            <pc:docMk/>
            <pc:sldMk cId="3434177841" sldId="285"/>
            <ac:spMk id="5" creationId="{C614C5AD-BCEB-4164-7C64-0CFACAFF8CD8}"/>
          </ac:spMkLst>
        </pc:spChg>
        <pc:spChg chg="add mod">
          <ac:chgData name="Le Thanh Luan 20203494" userId="e6790f2b-c2ab-47d8-8739-ba7d3d00e978" providerId="ADAL" clId="{7FFF3EF2-49BB-41DB-B759-4979FCA49F70}" dt="2024-06-19T03:50:39.799" v="1210"/>
          <ac:spMkLst>
            <pc:docMk/>
            <pc:sldMk cId="3434177841" sldId="285"/>
            <ac:spMk id="6" creationId="{E1D95B47-85CB-04D2-F50E-F3A1D816683D}"/>
          </ac:spMkLst>
        </pc:spChg>
        <pc:graphicFrameChg chg="add mod">
          <ac:chgData name="Le Thanh Luan 20203494" userId="e6790f2b-c2ab-47d8-8739-ba7d3d00e978" providerId="ADAL" clId="{7FFF3EF2-49BB-41DB-B759-4979FCA49F70}" dt="2024-06-19T03:50:35.585" v="1208" actId="14100"/>
          <ac:graphicFrameMkLst>
            <pc:docMk/>
            <pc:sldMk cId="3434177841" sldId="285"/>
            <ac:graphicFrameMk id="4" creationId="{E487D466-5E52-DE3A-8666-F9116CF048AF}"/>
          </ac:graphicFrameMkLst>
        </pc:graphicFrameChg>
        <pc:picChg chg="add del mod">
          <ac:chgData name="Le Thanh Luan 20203494" userId="e6790f2b-c2ab-47d8-8739-ba7d3d00e978" providerId="ADAL" clId="{7FFF3EF2-49BB-41DB-B759-4979FCA49F70}" dt="2024-06-19T04:46:30.070" v="1371" actId="478"/>
          <ac:picMkLst>
            <pc:docMk/>
            <pc:sldMk cId="3434177841" sldId="285"/>
            <ac:picMk id="8" creationId="{D36F0C6C-C681-7073-D700-A863D35BD286}"/>
          </ac:picMkLst>
        </pc:picChg>
        <pc:picChg chg="add del mod">
          <ac:chgData name="Le Thanh Luan 20203494" userId="e6790f2b-c2ab-47d8-8739-ba7d3d00e978" providerId="ADAL" clId="{7FFF3EF2-49BB-41DB-B759-4979FCA49F70}" dt="2024-06-19T04:46:33.116" v="1372" actId="478"/>
          <ac:picMkLst>
            <pc:docMk/>
            <pc:sldMk cId="3434177841" sldId="285"/>
            <ac:picMk id="10" creationId="{9410149D-7E35-7EDE-2C4D-36580FB94976}"/>
          </ac:picMkLst>
        </pc:picChg>
        <pc:picChg chg="add mod">
          <ac:chgData name="Le Thanh Luan 20203494" userId="e6790f2b-c2ab-47d8-8739-ba7d3d00e978" providerId="ADAL" clId="{7FFF3EF2-49BB-41DB-B759-4979FCA49F70}" dt="2024-06-19T09:43:53.197" v="1884"/>
          <ac:picMkLst>
            <pc:docMk/>
            <pc:sldMk cId="3434177841" sldId="285"/>
            <ac:picMk id="12" creationId="{97FD582A-F057-0FE3-A28A-AA2AB6FB9E48}"/>
          </ac:picMkLst>
        </pc:picChg>
      </pc:sldChg>
      <pc:sldChg chg="addSp delSp modSp add mod modAnim modNotes">
        <pc:chgData name="Le Thanh Luan 20203494" userId="e6790f2b-c2ab-47d8-8739-ba7d3d00e978" providerId="ADAL" clId="{7FFF3EF2-49BB-41DB-B759-4979FCA49F70}" dt="2024-06-19T10:10:26.983" v="2348" actId="20577"/>
        <pc:sldMkLst>
          <pc:docMk/>
          <pc:sldMk cId="2860006779" sldId="286"/>
        </pc:sldMkLst>
        <pc:spChg chg="mod">
          <ac:chgData name="Le Thanh Luan 20203494" userId="e6790f2b-c2ab-47d8-8739-ba7d3d00e978" providerId="ADAL" clId="{7FFF3EF2-49BB-41DB-B759-4979FCA49F70}" dt="2024-06-19T09:43:53.197" v="1884"/>
          <ac:spMkLst>
            <pc:docMk/>
            <pc:sldMk cId="2860006779" sldId="286"/>
            <ac:spMk id="2" creationId="{9E9CAB07-B0CD-4712-9734-2D3CBC72598C}"/>
          </ac:spMkLst>
        </pc:spChg>
        <pc:spChg chg="mod">
          <ac:chgData name="Le Thanh Luan 20203494" userId="e6790f2b-c2ab-47d8-8739-ba7d3d00e978" providerId="ADAL" clId="{7FFF3EF2-49BB-41DB-B759-4979FCA49F70}" dt="2024-06-19T10:10:26.983" v="2348" actId="20577"/>
          <ac:spMkLst>
            <pc:docMk/>
            <pc:sldMk cId="2860006779" sldId="286"/>
            <ac:spMk id="3" creationId="{F39C6F49-1887-4BE4-A583-FB79B8A22935}"/>
          </ac:spMkLst>
        </pc:spChg>
        <pc:spChg chg="mod">
          <ac:chgData name="Le Thanh Luan 20203494" userId="e6790f2b-c2ab-47d8-8739-ba7d3d00e978" providerId="ADAL" clId="{7FFF3EF2-49BB-41DB-B759-4979FCA49F70}" dt="2024-06-19T09:44:45.714" v="1902" actId="1076"/>
          <ac:spMkLst>
            <pc:docMk/>
            <pc:sldMk cId="2860006779" sldId="286"/>
            <ac:spMk id="5" creationId="{C614C5AD-BCEB-4164-7C64-0CFACAFF8CD8}"/>
          </ac:spMkLst>
        </pc:spChg>
        <pc:spChg chg="add mod">
          <ac:chgData name="Le Thanh Luan 20203494" userId="e6790f2b-c2ab-47d8-8739-ba7d3d00e978" providerId="ADAL" clId="{7FFF3EF2-49BB-41DB-B759-4979FCA49F70}" dt="2024-06-19T09:45:47.103" v="1913" actId="164"/>
          <ac:spMkLst>
            <pc:docMk/>
            <pc:sldMk cId="2860006779" sldId="286"/>
            <ac:spMk id="8" creationId="{70DFE308-2256-D6CC-119F-1847096C35E2}"/>
          </ac:spMkLst>
        </pc:spChg>
        <pc:spChg chg="add del mod">
          <ac:chgData name="Le Thanh Luan 20203494" userId="e6790f2b-c2ab-47d8-8739-ba7d3d00e978" providerId="ADAL" clId="{7FFF3EF2-49BB-41DB-B759-4979FCA49F70}" dt="2024-06-19T09:56:34.795" v="2086" actId="14100"/>
          <ac:spMkLst>
            <pc:docMk/>
            <pc:sldMk cId="2860006779" sldId="286"/>
            <ac:spMk id="10" creationId="{881DF6FC-F78B-628B-9EFA-D8B6ADFD7807}"/>
          </ac:spMkLst>
        </pc:spChg>
        <pc:grpChg chg="add mod">
          <ac:chgData name="Le Thanh Luan 20203494" userId="e6790f2b-c2ab-47d8-8739-ba7d3d00e978" providerId="ADAL" clId="{7FFF3EF2-49BB-41DB-B759-4979FCA49F70}" dt="2024-06-19T09:56:14.816" v="2054" actId="164"/>
          <ac:grpSpMkLst>
            <pc:docMk/>
            <pc:sldMk cId="2860006779" sldId="286"/>
            <ac:grpSpMk id="9" creationId="{1E3C7DA8-278D-D81D-90B6-EC96AECC68EB}"/>
          </ac:grpSpMkLst>
        </pc:grpChg>
        <pc:grpChg chg="add mod">
          <ac:chgData name="Le Thanh Luan 20203494" userId="e6790f2b-c2ab-47d8-8739-ba7d3d00e978" providerId="ADAL" clId="{7FFF3EF2-49BB-41DB-B759-4979FCA49F70}" dt="2024-06-19T09:56:14.816" v="2054" actId="164"/>
          <ac:grpSpMkLst>
            <pc:docMk/>
            <pc:sldMk cId="2860006779" sldId="286"/>
            <ac:grpSpMk id="11" creationId="{A5F51527-A95B-0592-3064-AABF332CAB66}"/>
          </ac:grpSpMkLst>
        </pc:grpChg>
        <pc:picChg chg="add mod">
          <ac:chgData name="Le Thanh Luan 20203494" userId="e6790f2b-c2ab-47d8-8739-ba7d3d00e978" providerId="ADAL" clId="{7FFF3EF2-49BB-41DB-B759-4979FCA49F70}" dt="2024-06-19T09:45:10.043" v="1904" actId="1076"/>
          <ac:picMkLst>
            <pc:docMk/>
            <pc:sldMk cId="2860006779" sldId="286"/>
            <ac:picMk id="6" creationId="{54C9DD2E-7A9F-2A47-E892-7C8E1F6CEF44}"/>
          </ac:picMkLst>
        </pc:picChg>
        <pc:picChg chg="add mod modCrop">
          <ac:chgData name="Le Thanh Luan 20203494" userId="e6790f2b-c2ab-47d8-8739-ba7d3d00e978" providerId="ADAL" clId="{7FFF3EF2-49BB-41DB-B759-4979FCA49F70}" dt="2024-06-19T09:56:07.323" v="2053" actId="1076"/>
          <ac:picMkLst>
            <pc:docMk/>
            <pc:sldMk cId="2860006779" sldId="286"/>
            <ac:picMk id="7" creationId="{110B9F46-ACE9-22B4-7FC4-4F4EF6558D44}"/>
          </ac:picMkLst>
        </pc:picChg>
      </pc:sldChg>
      <pc:sldChg chg="addSp delSp modSp add del mod">
        <pc:chgData name="Le Thanh Luan 20203494" userId="e6790f2b-c2ab-47d8-8739-ba7d3d00e978" providerId="ADAL" clId="{7FFF3EF2-49BB-41DB-B759-4979FCA49F70}" dt="2024-06-19T04:53:04.971" v="1436" actId="47"/>
        <pc:sldMkLst>
          <pc:docMk/>
          <pc:sldMk cId="2488041418" sldId="287"/>
        </pc:sldMkLst>
        <pc:spChg chg="del mod">
          <ac:chgData name="Le Thanh Luan 20203494" userId="e6790f2b-c2ab-47d8-8739-ba7d3d00e978" providerId="ADAL" clId="{7FFF3EF2-49BB-41DB-B759-4979FCA49F70}" dt="2024-06-19T04:24:49.525" v="1242"/>
          <ac:spMkLst>
            <pc:docMk/>
            <pc:sldMk cId="2488041418" sldId="287"/>
            <ac:spMk id="5" creationId="{C614C5AD-BCEB-4164-7C64-0CFACAFF8CD8}"/>
          </ac:spMkLst>
        </pc:spChg>
        <pc:spChg chg="add del">
          <ac:chgData name="Le Thanh Luan 20203494" userId="e6790f2b-c2ab-47d8-8739-ba7d3d00e978" providerId="ADAL" clId="{7FFF3EF2-49BB-41DB-B759-4979FCA49F70}" dt="2024-06-19T04:28:50.243" v="1247" actId="22"/>
          <ac:spMkLst>
            <pc:docMk/>
            <pc:sldMk cId="2488041418" sldId="287"/>
            <ac:spMk id="8" creationId="{1EE39F0C-FCE8-03E4-8BDE-984B6457F4B1}"/>
          </ac:spMkLst>
        </pc:spChg>
        <pc:picChg chg="add mod">
          <ac:chgData name="Le Thanh Luan 20203494" userId="e6790f2b-c2ab-47d8-8739-ba7d3d00e978" providerId="ADAL" clId="{7FFF3EF2-49BB-41DB-B759-4979FCA49F70}" dt="2024-06-19T04:30:35.093" v="1351" actId="1036"/>
          <ac:picMkLst>
            <pc:docMk/>
            <pc:sldMk cId="2488041418" sldId="287"/>
            <ac:picMk id="6" creationId="{8267E197-6305-0690-09DF-8C8607B1A042}"/>
          </ac:picMkLst>
        </pc:picChg>
        <pc:picChg chg="add del mod">
          <ac:chgData name="Le Thanh Luan 20203494" userId="e6790f2b-c2ab-47d8-8739-ba7d3d00e978" providerId="ADAL" clId="{7FFF3EF2-49BB-41DB-B759-4979FCA49F70}" dt="2024-06-19T04:33:36.101" v="1366" actId="478"/>
          <ac:picMkLst>
            <pc:docMk/>
            <pc:sldMk cId="2488041418" sldId="287"/>
            <ac:picMk id="10" creationId="{A79AAA86-0593-0E59-9657-66A7A78A2376}"/>
          </ac:picMkLst>
        </pc:picChg>
        <pc:picChg chg="add mod">
          <ac:chgData name="Le Thanh Luan 20203494" userId="e6790f2b-c2ab-47d8-8739-ba7d3d00e978" providerId="ADAL" clId="{7FFF3EF2-49BB-41DB-B759-4979FCA49F70}" dt="2024-06-19T04:33:46.773" v="1369" actId="1076"/>
          <ac:picMkLst>
            <pc:docMk/>
            <pc:sldMk cId="2488041418" sldId="287"/>
            <ac:picMk id="12" creationId="{5E0E110E-4E28-F1B2-D7DE-743E557447BA}"/>
          </ac:picMkLst>
        </pc:picChg>
      </pc:sldChg>
      <pc:sldChg chg="addSp delSp modSp add mod modNotes">
        <pc:chgData name="Le Thanh Luan 20203494" userId="e6790f2b-c2ab-47d8-8739-ba7d3d00e978" providerId="ADAL" clId="{7FFF3EF2-49BB-41DB-B759-4979FCA49F70}" dt="2024-06-19T10:30:53.840" v="2477"/>
        <pc:sldMkLst>
          <pc:docMk/>
          <pc:sldMk cId="1834813635" sldId="288"/>
        </pc:sldMkLst>
        <pc:spChg chg="mod">
          <ac:chgData name="Le Thanh Luan 20203494" userId="e6790f2b-c2ab-47d8-8739-ba7d3d00e978" providerId="ADAL" clId="{7FFF3EF2-49BB-41DB-B759-4979FCA49F70}" dt="2024-06-19T09:43:53.197" v="1884"/>
          <ac:spMkLst>
            <pc:docMk/>
            <pc:sldMk cId="1834813635" sldId="288"/>
            <ac:spMk id="2" creationId="{9E9CAB07-B0CD-4712-9734-2D3CBC72598C}"/>
          </ac:spMkLst>
        </pc:spChg>
        <pc:spChg chg="mod">
          <ac:chgData name="Le Thanh Luan 20203494" userId="e6790f2b-c2ab-47d8-8739-ba7d3d00e978" providerId="ADAL" clId="{7FFF3EF2-49BB-41DB-B759-4979FCA49F70}" dt="2024-06-19T10:25:05.036" v="2375"/>
          <ac:spMkLst>
            <pc:docMk/>
            <pc:sldMk cId="1834813635" sldId="288"/>
            <ac:spMk id="3" creationId="{F39C6F49-1887-4BE4-A583-FB79B8A22935}"/>
          </ac:spMkLst>
        </pc:spChg>
        <pc:spChg chg="add mod">
          <ac:chgData name="Le Thanh Luan 20203494" userId="e6790f2b-c2ab-47d8-8739-ba7d3d00e978" providerId="ADAL" clId="{7FFF3EF2-49BB-41DB-B759-4979FCA49F70}" dt="2024-06-19T10:30:53.840" v="2477"/>
          <ac:spMkLst>
            <pc:docMk/>
            <pc:sldMk cId="1834813635" sldId="288"/>
            <ac:spMk id="10" creationId="{AEA20B01-9D02-C286-8F01-51BE00B3833D}"/>
          </ac:spMkLst>
        </pc:spChg>
        <pc:picChg chg="add del mod">
          <ac:chgData name="Le Thanh Luan 20203494" userId="e6790f2b-c2ab-47d8-8739-ba7d3d00e978" providerId="ADAL" clId="{7FFF3EF2-49BB-41DB-B759-4979FCA49F70}" dt="2024-06-19T07:59:37.794" v="1824" actId="478"/>
          <ac:picMkLst>
            <pc:docMk/>
            <pc:sldMk cId="1834813635" sldId="288"/>
            <ac:picMk id="5" creationId="{99245572-C98D-31AA-2FF8-08350FF7200A}"/>
          </ac:picMkLst>
        </pc:picChg>
        <pc:picChg chg="add del mod">
          <ac:chgData name="Le Thanh Luan 20203494" userId="e6790f2b-c2ab-47d8-8739-ba7d3d00e978" providerId="ADAL" clId="{7FFF3EF2-49BB-41DB-B759-4979FCA49F70}" dt="2024-06-19T08:03:24.873" v="1834" actId="478"/>
          <ac:picMkLst>
            <pc:docMk/>
            <pc:sldMk cId="1834813635" sldId="288"/>
            <ac:picMk id="6" creationId="{69B236AB-E8DD-CFDC-D590-51ADF7059F72}"/>
          </ac:picMkLst>
        </pc:picChg>
        <pc:picChg chg="del mod modCrop">
          <ac:chgData name="Le Thanh Luan 20203494" userId="e6790f2b-c2ab-47d8-8739-ba7d3d00e978" providerId="ADAL" clId="{7FFF3EF2-49BB-41DB-B759-4979FCA49F70}" dt="2024-06-19T05:05:10.336" v="1515" actId="478"/>
          <ac:picMkLst>
            <pc:docMk/>
            <pc:sldMk cId="1834813635" sldId="288"/>
            <ac:picMk id="6" creationId="{8267E197-6305-0690-09DF-8C8607B1A042}"/>
          </ac:picMkLst>
        </pc:picChg>
        <pc:picChg chg="add mod">
          <ac:chgData name="Le Thanh Luan 20203494" userId="e6790f2b-c2ab-47d8-8739-ba7d3d00e978" providerId="ADAL" clId="{7FFF3EF2-49BB-41DB-B759-4979FCA49F70}" dt="2024-06-19T04:51:34.719" v="1426" actId="571"/>
          <ac:picMkLst>
            <pc:docMk/>
            <pc:sldMk cId="1834813635" sldId="288"/>
            <ac:picMk id="7" creationId="{BA7EA2D5-D0DC-CEBA-8F92-64E8EB0BFFA1}"/>
          </ac:picMkLst>
        </pc:picChg>
        <pc:picChg chg="add mod">
          <ac:chgData name="Le Thanh Luan 20203494" userId="e6790f2b-c2ab-47d8-8739-ba7d3d00e978" providerId="ADAL" clId="{7FFF3EF2-49BB-41DB-B759-4979FCA49F70}" dt="2024-06-19T10:30:17.117" v="2474" actId="1038"/>
          <ac:picMkLst>
            <pc:docMk/>
            <pc:sldMk cId="1834813635" sldId="288"/>
            <ac:picMk id="8" creationId="{EF82E3B7-49AF-D78F-9026-499559FA30C0}"/>
          </ac:picMkLst>
        </pc:picChg>
        <pc:picChg chg="add mod">
          <ac:chgData name="Le Thanh Luan 20203494" userId="e6790f2b-c2ab-47d8-8739-ba7d3d00e978" providerId="ADAL" clId="{7FFF3EF2-49BB-41DB-B759-4979FCA49F70}" dt="2024-06-19T10:23:37.593" v="2368" actId="14100"/>
          <ac:picMkLst>
            <pc:docMk/>
            <pc:sldMk cId="1834813635" sldId="288"/>
            <ac:picMk id="9" creationId="{B974871F-8914-18FA-F5E9-31BAC2880DFA}"/>
          </ac:picMkLst>
        </pc:picChg>
        <pc:picChg chg="del">
          <ac:chgData name="Le Thanh Luan 20203494" userId="e6790f2b-c2ab-47d8-8739-ba7d3d00e978" providerId="ADAL" clId="{7FFF3EF2-49BB-41DB-B759-4979FCA49F70}" dt="2024-06-19T04:50:41.230" v="1408" actId="478"/>
          <ac:picMkLst>
            <pc:docMk/>
            <pc:sldMk cId="1834813635" sldId="288"/>
            <ac:picMk id="12" creationId="{5E0E110E-4E28-F1B2-D7DE-743E557447BA}"/>
          </ac:picMkLst>
        </pc:picChg>
      </pc:sldChg>
      <pc:sldChg chg="addSp delSp modSp add mod modNotes">
        <pc:chgData name="Le Thanh Luan 20203494" userId="e6790f2b-c2ab-47d8-8739-ba7d3d00e978" providerId="ADAL" clId="{7FFF3EF2-49BB-41DB-B759-4979FCA49F70}" dt="2024-06-19T10:31:20.914" v="2480" actId="21"/>
        <pc:sldMkLst>
          <pc:docMk/>
          <pc:sldMk cId="1863264681" sldId="289"/>
        </pc:sldMkLst>
        <pc:spChg chg="mod">
          <ac:chgData name="Le Thanh Luan 20203494" userId="e6790f2b-c2ab-47d8-8739-ba7d3d00e978" providerId="ADAL" clId="{7FFF3EF2-49BB-41DB-B759-4979FCA49F70}" dt="2024-06-19T09:43:53.197" v="1884"/>
          <ac:spMkLst>
            <pc:docMk/>
            <pc:sldMk cId="1863264681" sldId="289"/>
            <ac:spMk id="2" creationId="{9E9CAB07-B0CD-4712-9734-2D3CBC72598C}"/>
          </ac:spMkLst>
        </pc:spChg>
        <pc:spChg chg="mod">
          <ac:chgData name="Le Thanh Luan 20203494" userId="e6790f2b-c2ab-47d8-8739-ba7d3d00e978" providerId="ADAL" clId="{7FFF3EF2-49BB-41DB-B759-4979FCA49F70}" dt="2024-06-19T10:26:23.886" v="2438"/>
          <ac:spMkLst>
            <pc:docMk/>
            <pc:sldMk cId="1863264681" sldId="289"/>
            <ac:spMk id="3" creationId="{F39C6F49-1887-4BE4-A583-FB79B8A22935}"/>
          </ac:spMkLst>
        </pc:spChg>
        <pc:spChg chg="add del mod">
          <ac:chgData name="Le Thanh Luan 20203494" userId="e6790f2b-c2ab-47d8-8739-ba7d3d00e978" providerId="ADAL" clId="{7FFF3EF2-49BB-41DB-B759-4979FCA49F70}" dt="2024-06-19T10:31:20.914" v="2480" actId="21"/>
          <ac:spMkLst>
            <pc:docMk/>
            <pc:sldMk cId="1863264681" sldId="289"/>
            <ac:spMk id="7" creationId="{3C3BA99D-27B9-E8DF-A72E-E3EE9490BDD5}"/>
          </ac:spMkLst>
        </pc:spChg>
        <pc:picChg chg="add mod">
          <ac:chgData name="Le Thanh Luan 20203494" userId="e6790f2b-c2ab-47d8-8739-ba7d3d00e978" providerId="ADAL" clId="{7FFF3EF2-49BB-41DB-B759-4979FCA49F70}" dt="2024-06-19T09:43:53.197" v="1884"/>
          <ac:picMkLst>
            <pc:docMk/>
            <pc:sldMk cId="1863264681" sldId="289"/>
            <ac:picMk id="5" creationId="{575796F7-EB2D-8D84-7C25-FB2886C64BF7}"/>
          </ac:picMkLst>
        </pc:picChg>
        <pc:picChg chg="add mod">
          <ac:chgData name="Le Thanh Luan 20203494" userId="e6790f2b-c2ab-47d8-8739-ba7d3d00e978" providerId="ADAL" clId="{7FFF3EF2-49BB-41DB-B759-4979FCA49F70}" dt="2024-06-19T09:43:53.197" v="1884"/>
          <ac:picMkLst>
            <pc:docMk/>
            <pc:sldMk cId="1863264681" sldId="289"/>
            <ac:picMk id="6" creationId="{8A1ECC84-40AA-A195-31B4-F8481668CF26}"/>
          </ac:picMkLst>
        </pc:picChg>
        <pc:picChg chg="del">
          <ac:chgData name="Le Thanh Luan 20203494" userId="e6790f2b-c2ab-47d8-8739-ba7d3d00e978" providerId="ADAL" clId="{7FFF3EF2-49BB-41DB-B759-4979FCA49F70}" dt="2024-06-19T05:08:54.165" v="1527" actId="478"/>
          <ac:picMkLst>
            <pc:docMk/>
            <pc:sldMk cId="1863264681" sldId="289"/>
            <ac:picMk id="12" creationId="{97FD582A-F057-0FE3-A28A-AA2AB6FB9E48}"/>
          </ac:picMkLst>
        </pc:picChg>
      </pc:sldChg>
      <pc:sldChg chg="addSp delSp modSp add mod modNotes">
        <pc:chgData name="Le Thanh Luan 20203494" userId="e6790f2b-c2ab-47d8-8739-ba7d3d00e978" providerId="ADAL" clId="{7FFF3EF2-49BB-41DB-B759-4979FCA49F70}" dt="2024-06-19T10:31:50.930" v="2483"/>
        <pc:sldMkLst>
          <pc:docMk/>
          <pc:sldMk cId="1813064644" sldId="290"/>
        </pc:sldMkLst>
        <pc:spChg chg="mod">
          <ac:chgData name="Le Thanh Luan 20203494" userId="e6790f2b-c2ab-47d8-8739-ba7d3d00e978" providerId="ADAL" clId="{7FFF3EF2-49BB-41DB-B759-4979FCA49F70}" dt="2024-06-19T09:43:53.197" v="1884"/>
          <ac:spMkLst>
            <pc:docMk/>
            <pc:sldMk cId="1813064644" sldId="290"/>
            <ac:spMk id="2" creationId="{9E9CAB07-B0CD-4712-9734-2D3CBC72598C}"/>
          </ac:spMkLst>
        </pc:spChg>
        <pc:spChg chg="mod">
          <ac:chgData name="Le Thanh Luan 20203494" userId="e6790f2b-c2ab-47d8-8739-ba7d3d00e978" providerId="ADAL" clId="{7FFF3EF2-49BB-41DB-B759-4979FCA49F70}" dt="2024-06-19T09:43:53.738" v="1892" actId="27636"/>
          <ac:spMkLst>
            <pc:docMk/>
            <pc:sldMk cId="1813064644" sldId="290"/>
            <ac:spMk id="3" creationId="{F39C6F49-1887-4BE4-A583-FB79B8A22935}"/>
          </ac:spMkLst>
        </pc:spChg>
        <pc:spChg chg="add mod">
          <ac:chgData name="Le Thanh Luan 20203494" userId="e6790f2b-c2ab-47d8-8739-ba7d3d00e978" providerId="ADAL" clId="{7FFF3EF2-49BB-41DB-B759-4979FCA49F70}" dt="2024-06-19T10:31:50.930" v="2483"/>
          <ac:spMkLst>
            <pc:docMk/>
            <pc:sldMk cId="1813064644" sldId="290"/>
            <ac:spMk id="7" creationId="{3C3BA99D-27B9-E8DF-A72E-E3EE9490BDD5}"/>
          </ac:spMkLst>
        </pc:spChg>
        <pc:picChg chg="add mod">
          <ac:chgData name="Le Thanh Luan 20203494" userId="e6790f2b-c2ab-47d8-8739-ba7d3d00e978" providerId="ADAL" clId="{7FFF3EF2-49BB-41DB-B759-4979FCA49F70}" dt="2024-06-19T09:43:53.197" v="1884"/>
          <ac:picMkLst>
            <pc:docMk/>
            <pc:sldMk cId="1813064644" sldId="290"/>
            <ac:picMk id="5" creationId="{87F60776-B0EE-4C7B-AF49-602FC53F9162}"/>
          </ac:picMkLst>
        </pc:picChg>
        <pc:picChg chg="del">
          <ac:chgData name="Le Thanh Luan 20203494" userId="e6790f2b-c2ab-47d8-8739-ba7d3d00e978" providerId="ADAL" clId="{7FFF3EF2-49BB-41DB-B759-4979FCA49F70}" dt="2024-06-19T06:43:47.455" v="1584" actId="478"/>
          <ac:picMkLst>
            <pc:docMk/>
            <pc:sldMk cId="1813064644" sldId="290"/>
            <ac:picMk id="12" creationId="{97FD582A-F057-0FE3-A28A-AA2AB6FB9E48}"/>
          </ac:picMkLst>
        </pc:picChg>
      </pc:sldChg>
      <pc:sldChg chg="delSp add del mod">
        <pc:chgData name="Le Thanh Luan 20203494" userId="e6790f2b-c2ab-47d8-8739-ba7d3d00e978" providerId="ADAL" clId="{7FFF3EF2-49BB-41DB-B759-4979FCA49F70}" dt="2024-06-19T07:39:21.769" v="1719" actId="47"/>
        <pc:sldMkLst>
          <pc:docMk/>
          <pc:sldMk cId="212613404" sldId="291"/>
        </pc:sldMkLst>
        <pc:picChg chg="del">
          <ac:chgData name="Le Thanh Luan 20203494" userId="e6790f2b-c2ab-47d8-8739-ba7d3d00e978" providerId="ADAL" clId="{7FFF3EF2-49BB-41DB-B759-4979FCA49F70}" dt="2024-06-19T07:21:45.670" v="1695" actId="478"/>
          <ac:picMkLst>
            <pc:docMk/>
            <pc:sldMk cId="212613404" sldId="291"/>
            <ac:picMk id="12" creationId="{97FD582A-F057-0FE3-A28A-AA2AB6FB9E48}"/>
          </ac:picMkLst>
        </pc:picChg>
      </pc:sldChg>
      <pc:sldChg chg="addSp delSp modSp add del mod modNotes">
        <pc:chgData name="Le Thanh Luan 20203494" userId="e6790f2b-c2ab-47d8-8739-ba7d3d00e978" providerId="ADAL" clId="{7FFF3EF2-49BB-41DB-B759-4979FCA49F70}" dt="2024-06-19T10:26:48.615" v="2441" actId="47"/>
        <pc:sldMkLst>
          <pc:docMk/>
          <pc:sldMk cId="4082528786" sldId="291"/>
        </pc:sldMkLst>
        <pc:spChg chg="del mod">
          <ac:chgData name="Le Thanh Luan 20203494" userId="e6790f2b-c2ab-47d8-8739-ba7d3d00e978" providerId="ADAL" clId="{7FFF3EF2-49BB-41DB-B759-4979FCA49F70}" dt="2024-06-19T10:25:18.970" v="2377" actId="478"/>
          <ac:spMkLst>
            <pc:docMk/>
            <pc:sldMk cId="4082528786" sldId="291"/>
            <ac:spMk id="3" creationId="{F39C6F49-1887-4BE4-A583-FB79B8A22935}"/>
          </ac:spMkLst>
        </pc:spChg>
        <pc:spChg chg="add mod">
          <ac:chgData name="Le Thanh Luan 20203494" userId="e6790f2b-c2ab-47d8-8739-ba7d3d00e978" providerId="ADAL" clId="{7FFF3EF2-49BB-41DB-B759-4979FCA49F70}" dt="2024-06-19T10:25:19.019" v="2378" actId="27636"/>
          <ac:spMkLst>
            <pc:docMk/>
            <pc:sldMk cId="4082528786" sldId="291"/>
            <ac:spMk id="4" creationId="{30B1220A-D3D6-F2F3-74A3-60237EE933C5}"/>
          </ac:spMkLst>
        </pc:spChg>
        <pc:spChg chg="mod">
          <ac:chgData name="Le Thanh Luan 20203494" userId="e6790f2b-c2ab-47d8-8739-ba7d3d00e978" providerId="ADAL" clId="{7FFF3EF2-49BB-41DB-B759-4979FCA49F70}" dt="2024-06-19T09:43:53.197" v="1884"/>
          <ac:spMkLst>
            <pc:docMk/>
            <pc:sldMk cId="4082528786" sldId="291"/>
            <ac:spMk id="14" creationId="{2D5CA6A3-A3E9-D80D-0A66-E0403F2E47C5}"/>
          </ac:spMkLst>
        </pc:spChg>
        <pc:picChg chg="mod">
          <ac:chgData name="Le Thanh Luan 20203494" userId="e6790f2b-c2ab-47d8-8739-ba7d3d00e978" providerId="ADAL" clId="{7FFF3EF2-49BB-41DB-B759-4979FCA49F70}" dt="2024-06-19T09:43:53.197" v="1884"/>
          <ac:picMkLst>
            <pc:docMk/>
            <pc:sldMk cId="4082528786" sldId="291"/>
            <ac:picMk id="12" creationId="{63E501F3-601A-88D4-39A3-B3BDB454A06B}"/>
          </ac:picMkLst>
        </pc:picChg>
      </pc:sldChg>
      <pc:sldChg chg="modSp add del mod modNotes">
        <pc:chgData name="Le Thanh Luan 20203494" userId="e6790f2b-c2ab-47d8-8739-ba7d3d00e978" providerId="ADAL" clId="{7FFF3EF2-49BB-41DB-B759-4979FCA49F70}" dt="2024-06-19T10:26:37.396" v="2440" actId="47"/>
        <pc:sldMkLst>
          <pc:docMk/>
          <pc:sldMk cId="3743557971" sldId="292"/>
        </pc:sldMkLst>
        <pc:spChg chg="mod">
          <ac:chgData name="Le Thanh Luan 20203494" userId="e6790f2b-c2ab-47d8-8739-ba7d3d00e978" providerId="ADAL" clId="{7FFF3EF2-49BB-41DB-B759-4979FCA49F70}" dt="2024-06-19T09:43:53.746" v="1893" actId="27636"/>
          <ac:spMkLst>
            <pc:docMk/>
            <pc:sldMk cId="3743557971" sldId="292"/>
            <ac:spMk id="3" creationId="{F39C6F49-1887-4BE4-A583-FB79B8A22935}"/>
          </ac:spMkLst>
        </pc:spChg>
        <pc:spChg chg="mod">
          <ac:chgData name="Le Thanh Luan 20203494" userId="e6790f2b-c2ab-47d8-8739-ba7d3d00e978" providerId="ADAL" clId="{7FFF3EF2-49BB-41DB-B759-4979FCA49F70}" dt="2024-06-19T09:43:53.197" v="1884"/>
          <ac:spMkLst>
            <pc:docMk/>
            <pc:sldMk cId="3743557971" sldId="292"/>
            <ac:spMk id="14" creationId="{2D5CA6A3-A3E9-D80D-0A66-E0403F2E47C5}"/>
          </ac:spMkLst>
        </pc:spChg>
        <pc:picChg chg="mod">
          <ac:chgData name="Le Thanh Luan 20203494" userId="e6790f2b-c2ab-47d8-8739-ba7d3d00e978" providerId="ADAL" clId="{7FFF3EF2-49BB-41DB-B759-4979FCA49F70}" dt="2024-06-19T09:43:53.197" v="1884"/>
          <ac:picMkLst>
            <pc:docMk/>
            <pc:sldMk cId="3743557971" sldId="292"/>
            <ac:picMk id="12" creationId="{63E501F3-601A-88D4-39A3-B3BDB454A06B}"/>
          </ac:picMkLst>
        </pc:picChg>
      </pc:sldChg>
      <pc:sldChg chg="addSp delSp modSp add mod modNotes">
        <pc:chgData name="Le Thanh Luan 20203494" userId="e6790f2b-c2ab-47d8-8739-ba7d3d00e978" providerId="ADAL" clId="{7FFF3EF2-49BB-41DB-B759-4979FCA49F70}" dt="2024-06-19T10:26:29.563" v="2439"/>
        <pc:sldMkLst>
          <pc:docMk/>
          <pc:sldMk cId="1223892736" sldId="293"/>
        </pc:sldMkLst>
        <pc:spChg chg="mod">
          <ac:chgData name="Le Thanh Luan 20203494" userId="e6790f2b-c2ab-47d8-8739-ba7d3d00e978" providerId="ADAL" clId="{7FFF3EF2-49BB-41DB-B759-4979FCA49F70}" dt="2024-06-19T09:43:53.197" v="1884"/>
          <ac:spMkLst>
            <pc:docMk/>
            <pc:sldMk cId="1223892736" sldId="293"/>
            <ac:spMk id="2" creationId="{9E9CAB07-B0CD-4712-9734-2D3CBC72598C}"/>
          </ac:spMkLst>
        </pc:spChg>
        <pc:spChg chg="mod">
          <ac:chgData name="Le Thanh Luan 20203494" userId="e6790f2b-c2ab-47d8-8739-ba7d3d00e978" providerId="ADAL" clId="{7FFF3EF2-49BB-41DB-B759-4979FCA49F70}" dt="2024-06-19T10:26:29.563" v="2439"/>
          <ac:spMkLst>
            <pc:docMk/>
            <pc:sldMk cId="1223892736" sldId="293"/>
            <ac:spMk id="3" creationId="{F39C6F49-1887-4BE4-A583-FB79B8A22935}"/>
          </ac:spMkLst>
        </pc:spChg>
        <pc:picChg chg="del">
          <ac:chgData name="Le Thanh Luan 20203494" userId="e6790f2b-c2ab-47d8-8739-ba7d3d00e978" providerId="ADAL" clId="{7FFF3EF2-49BB-41DB-B759-4979FCA49F70}" dt="2024-06-19T08:14:41.331" v="1846" actId="478"/>
          <ac:picMkLst>
            <pc:docMk/>
            <pc:sldMk cId="1223892736" sldId="293"/>
            <ac:picMk id="5" creationId="{575796F7-EB2D-8D84-7C25-FB2886C64BF7}"/>
          </ac:picMkLst>
        </pc:picChg>
        <pc:picChg chg="del mod">
          <ac:chgData name="Le Thanh Luan 20203494" userId="e6790f2b-c2ab-47d8-8739-ba7d3d00e978" providerId="ADAL" clId="{7FFF3EF2-49BB-41DB-B759-4979FCA49F70}" dt="2024-06-19T08:14:42.162" v="1848" actId="478"/>
          <ac:picMkLst>
            <pc:docMk/>
            <pc:sldMk cId="1223892736" sldId="293"/>
            <ac:picMk id="6" creationId="{8A1ECC84-40AA-A195-31B4-F8481668CF26}"/>
          </ac:picMkLst>
        </pc:picChg>
        <pc:picChg chg="add mod">
          <ac:chgData name="Le Thanh Luan 20203494" userId="e6790f2b-c2ab-47d8-8739-ba7d3d00e978" providerId="ADAL" clId="{7FFF3EF2-49BB-41DB-B759-4979FCA49F70}" dt="2024-06-19T09:43:53.197" v="1884"/>
          <ac:picMkLst>
            <pc:docMk/>
            <pc:sldMk cId="1223892736" sldId="293"/>
            <ac:picMk id="7" creationId="{24229EF9-E429-A05B-515D-FC7621982574}"/>
          </ac:picMkLst>
        </pc:picChg>
      </pc:sldChg>
      <pc:sldChg chg="addSp modSp add del mod ord">
        <pc:chgData name="Le Thanh Luan 20203494" userId="e6790f2b-c2ab-47d8-8739-ba7d3d00e978" providerId="ADAL" clId="{7FFF3EF2-49BB-41DB-B759-4979FCA49F70}" dt="2024-06-19T10:34:01.345" v="2484" actId="2696"/>
        <pc:sldMkLst>
          <pc:docMk/>
          <pc:sldMk cId="758850381" sldId="294"/>
        </pc:sldMkLst>
        <pc:spChg chg="add mod">
          <ac:chgData name="Le Thanh Luan 20203494" userId="e6790f2b-c2ab-47d8-8739-ba7d3d00e978" providerId="ADAL" clId="{7FFF3EF2-49BB-41DB-B759-4979FCA49F70}" dt="2024-06-19T10:01:52.695" v="2208" actId="164"/>
          <ac:spMkLst>
            <pc:docMk/>
            <pc:sldMk cId="758850381" sldId="294"/>
            <ac:spMk id="4" creationId="{9FAC54A3-BAF8-8610-E9AD-1B509C6F12DC}"/>
          </ac:spMkLst>
        </pc:spChg>
        <pc:spChg chg="mod">
          <ac:chgData name="Le Thanh Luan 20203494" userId="e6790f2b-c2ab-47d8-8739-ba7d3d00e978" providerId="ADAL" clId="{7FFF3EF2-49BB-41DB-B759-4979FCA49F70}" dt="2024-06-19T10:03:52.998" v="2232" actId="1076"/>
          <ac:spMkLst>
            <pc:docMk/>
            <pc:sldMk cId="758850381" sldId="294"/>
            <ac:spMk id="5" creationId="{667A9C97-04F0-977D-6580-D2308BB38C3E}"/>
          </ac:spMkLst>
        </pc:spChg>
        <pc:spChg chg="add mod">
          <ac:chgData name="Le Thanh Luan 20203494" userId="e6790f2b-c2ab-47d8-8739-ba7d3d00e978" providerId="ADAL" clId="{7FFF3EF2-49BB-41DB-B759-4979FCA49F70}" dt="2024-06-19T10:03:22.417" v="2223" actId="208"/>
          <ac:spMkLst>
            <pc:docMk/>
            <pc:sldMk cId="758850381" sldId="294"/>
            <ac:spMk id="6" creationId="{21C25B00-0067-118F-0CA7-E1B4D72E5C32}"/>
          </ac:spMkLst>
        </pc:spChg>
        <pc:spChg chg="add mod">
          <ac:chgData name="Le Thanh Luan 20203494" userId="e6790f2b-c2ab-47d8-8739-ba7d3d00e978" providerId="ADAL" clId="{7FFF3EF2-49BB-41DB-B759-4979FCA49F70}" dt="2024-06-19T10:03:22.417" v="2223" actId="208"/>
          <ac:spMkLst>
            <pc:docMk/>
            <pc:sldMk cId="758850381" sldId="294"/>
            <ac:spMk id="7" creationId="{B969BECE-68DD-3A27-8916-F8500A82DBA3}"/>
          </ac:spMkLst>
        </pc:spChg>
        <pc:spChg chg="mod">
          <ac:chgData name="Le Thanh Luan 20203494" userId="e6790f2b-c2ab-47d8-8739-ba7d3d00e978" providerId="ADAL" clId="{7FFF3EF2-49BB-41DB-B759-4979FCA49F70}" dt="2024-06-19T10:03:52.998" v="2232" actId="1076"/>
          <ac:spMkLst>
            <pc:docMk/>
            <pc:sldMk cId="758850381" sldId="294"/>
            <ac:spMk id="8" creationId="{71107BA7-739B-38DA-AAA6-74D227B3717A}"/>
          </ac:spMkLst>
        </pc:spChg>
        <pc:spChg chg="add mod">
          <ac:chgData name="Le Thanh Luan 20203494" userId="e6790f2b-c2ab-47d8-8739-ba7d3d00e978" providerId="ADAL" clId="{7FFF3EF2-49BB-41DB-B759-4979FCA49F70}" dt="2024-06-19T10:03:22.417" v="2223" actId="208"/>
          <ac:spMkLst>
            <pc:docMk/>
            <pc:sldMk cId="758850381" sldId="294"/>
            <ac:spMk id="9" creationId="{4F6CC6FC-1BB6-5DA2-5F9E-6A326F06BEAB}"/>
          </ac:spMkLst>
        </pc:spChg>
        <pc:spChg chg="add mod">
          <ac:chgData name="Le Thanh Luan 20203494" userId="e6790f2b-c2ab-47d8-8739-ba7d3d00e978" providerId="ADAL" clId="{7FFF3EF2-49BB-41DB-B759-4979FCA49F70}" dt="2024-06-19T10:02:06.354" v="2211" actId="164"/>
          <ac:spMkLst>
            <pc:docMk/>
            <pc:sldMk cId="758850381" sldId="294"/>
            <ac:spMk id="11" creationId="{5FD63F43-4A0D-99FE-E6C1-7FC5CBD9D937}"/>
          </ac:spMkLst>
        </pc:spChg>
        <pc:spChg chg="add mod">
          <ac:chgData name="Le Thanh Luan 20203494" userId="e6790f2b-c2ab-47d8-8739-ba7d3d00e978" providerId="ADAL" clId="{7FFF3EF2-49BB-41DB-B759-4979FCA49F70}" dt="2024-06-19T10:03:34.933" v="2230" actId="1035"/>
          <ac:spMkLst>
            <pc:docMk/>
            <pc:sldMk cId="758850381" sldId="294"/>
            <ac:spMk id="12" creationId="{05AA8C65-304F-3A39-3220-04A2EEEA0033}"/>
          </ac:spMkLst>
        </pc:spChg>
        <pc:spChg chg="add mod">
          <ac:chgData name="Le Thanh Luan 20203494" userId="e6790f2b-c2ab-47d8-8739-ba7d3d00e978" providerId="ADAL" clId="{7FFF3EF2-49BB-41DB-B759-4979FCA49F70}" dt="2024-06-19T10:02:06.354" v="2211" actId="164"/>
          <ac:spMkLst>
            <pc:docMk/>
            <pc:sldMk cId="758850381" sldId="294"/>
            <ac:spMk id="13" creationId="{150356EF-7E77-2233-A6A4-CE7796614957}"/>
          </ac:spMkLst>
        </pc:spChg>
        <pc:grpChg chg="add mod">
          <ac:chgData name="Le Thanh Luan 20203494" userId="e6790f2b-c2ab-47d8-8739-ba7d3d00e978" providerId="ADAL" clId="{7FFF3EF2-49BB-41DB-B759-4979FCA49F70}" dt="2024-06-19T10:02:06.354" v="2211" actId="164"/>
          <ac:grpSpMkLst>
            <pc:docMk/>
            <pc:sldMk cId="758850381" sldId="294"/>
            <ac:grpSpMk id="14" creationId="{5DBD4C36-4FE9-B484-6AC6-6D600BAC32F9}"/>
          </ac:grpSpMkLst>
        </pc:grpChg>
        <pc:grpChg chg="add mod">
          <ac:chgData name="Le Thanh Luan 20203494" userId="e6790f2b-c2ab-47d8-8739-ba7d3d00e978" providerId="ADAL" clId="{7FFF3EF2-49BB-41DB-B759-4979FCA49F70}" dt="2024-06-19T10:04:35.652" v="2234" actId="1076"/>
          <ac:grpSpMkLst>
            <pc:docMk/>
            <pc:sldMk cId="758850381" sldId="294"/>
            <ac:grpSpMk id="15" creationId="{F46C854A-07D3-1E66-AF40-B685998C5E69}"/>
          </ac:grpSpMkLst>
        </pc:grpChg>
        <pc:picChg chg="mod">
          <ac:chgData name="Le Thanh Luan 20203494" userId="e6790f2b-c2ab-47d8-8739-ba7d3d00e978" providerId="ADAL" clId="{7FFF3EF2-49BB-41DB-B759-4979FCA49F70}" dt="2024-06-19T10:03:52.998" v="2232" actId="1076"/>
          <ac:picMkLst>
            <pc:docMk/>
            <pc:sldMk cId="758850381" sldId="294"/>
            <ac:picMk id="10" creationId="{9F416FD5-D97F-6A45-E528-97518E3B8896}"/>
          </ac:picMkLst>
        </pc:picChg>
      </pc:sldChg>
      <pc:sldChg chg="modSp add mod">
        <pc:chgData name="Le Thanh Luan 20203494" userId="e6790f2b-c2ab-47d8-8739-ba7d3d00e978" providerId="ADAL" clId="{7FFF3EF2-49BB-41DB-B759-4979FCA49F70}" dt="2024-06-19T10:34:17.257" v="2486"/>
        <pc:sldMkLst>
          <pc:docMk/>
          <pc:sldMk cId="2006901174" sldId="294"/>
        </pc:sldMkLst>
        <pc:spChg chg="mod">
          <ac:chgData name="Le Thanh Luan 20203494" userId="e6790f2b-c2ab-47d8-8739-ba7d3d00e978" providerId="ADAL" clId="{7FFF3EF2-49BB-41DB-B759-4979FCA49F70}" dt="2024-06-19T10:34:17.257" v="2486"/>
          <ac:spMkLst>
            <pc:docMk/>
            <pc:sldMk cId="2006901174" sldId="294"/>
            <ac:spMk id="3" creationId="{9EF27CAA-32BA-4E6B-B8C0-1A481E08E81D}"/>
          </ac:spMkLst>
        </pc:spChg>
      </pc:sldChg>
      <pc:sldChg chg="addSp delSp modSp add mod">
        <pc:chgData name="Le Thanh Luan 20203494" userId="e6790f2b-c2ab-47d8-8739-ba7d3d00e978" providerId="ADAL" clId="{7FFF3EF2-49BB-41DB-B759-4979FCA49F70}" dt="2024-06-22T05:24:49.484" v="2569" actId="1076"/>
        <pc:sldMkLst>
          <pc:docMk/>
          <pc:sldMk cId="3603420414" sldId="295"/>
        </pc:sldMkLst>
        <pc:spChg chg="mod">
          <ac:chgData name="Le Thanh Luan 20203494" userId="e6790f2b-c2ab-47d8-8739-ba7d3d00e978" providerId="ADAL" clId="{7FFF3EF2-49BB-41DB-B759-4979FCA49F70}" dt="2024-06-22T05:04:16.968" v="2506" actId="20577"/>
          <ac:spMkLst>
            <pc:docMk/>
            <pc:sldMk cId="3603420414" sldId="295"/>
            <ac:spMk id="3" creationId="{F39C6F49-1887-4BE4-A583-FB79B8A22935}"/>
          </ac:spMkLst>
        </pc:spChg>
        <pc:spChg chg="add mod">
          <ac:chgData name="Le Thanh Luan 20203494" userId="e6790f2b-c2ab-47d8-8739-ba7d3d00e978" providerId="ADAL" clId="{7FFF3EF2-49BB-41DB-B759-4979FCA49F70}" dt="2024-06-22T05:24:40.282" v="2567" actId="1076"/>
          <ac:spMkLst>
            <pc:docMk/>
            <pc:sldMk cId="3603420414" sldId="295"/>
            <ac:spMk id="14" creationId="{39DF7020-7852-D2BA-27C4-341C01D5CB93}"/>
          </ac:spMkLst>
        </pc:spChg>
        <pc:spChg chg="add mod">
          <ac:chgData name="Le Thanh Luan 20203494" userId="e6790f2b-c2ab-47d8-8739-ba7d3d00e978" providerId="ADAL" clId="{7FFF3EF2-49BB-41DB-B759-4979FCA49F70}" dt="2024-06-22T05:24:49.484" v="2569" actId="1076"/>
          <ac:spMkLst>
            <pc:docMk/>
            <pc:sldMk cId="3603420414" sldId="295"/>
            <ac:spMk id="15" creationId="{5E728275-481B-B0BF-B968-8B2E19220290}"/>
          </ac:spMkLst>
        </pc:spChg>
        <pc:picChg chg="del">
          <ac:chgData name="Le Thanh Luan 20203494" userId="e6790f2b-c2ab-47d8-8739-ba7d3d00e978" providerId="ADAL" clId="{7FFF3EF2-49BB-41DB-B759-4979FCA49F70}" dt="2024-06-22T05:04:18.140" v="2507" actId="478"/>
          <ac:picMkLst>
            <pc:docMk/>
            <pc:sldMk cId="3603420414" sldId="295"/>
            <ac:picMk id="5" creationId="{87F60776-B0EE-4C7B-AF49-602FC53F9162}"/>
          </ac:picMkLst>
        </pc:picChg>
        <pc:picChg chg="add mod">
          <ac:chgData name="Le Thanh Luan 20203494" userId="e6790f2b-c2ab-47d8-8739-ba7d3d00e978" providerId="ADAL" clId="{7FFF3EF2-49BB-41DB-B759-4979FCA49F70}" dt="2024-06-22T05:10:22.349" v="2546" actId="1035"/>
          <ac:picMkLst>
            <pc:docMk/>
            <pc:sldMk cId="3603420414" sldId="295"/>
            <ac:picMk id="6" creationId="{0CD45473-4B83-FFF5-6799-A325EF0810DB}"/>
          </ac:picMkLst>
        </pc:picChg>
        <pc:picChg chg="add mod">
          <ac:chgData name="Le Thanh Luan 20203494" userId="e6790f2b-c2ab-47d8-8739-ba7d3d00e978" providerId="ADAL" clId="{7FFF3EF2-49BB-41DB-B759-4979FCA49F70}" dt="2024-06-22T05:10:08.616" v="2526" actId="1076"/>
          <ac:picMkLst>
            <pc:docMk/>
            <pc:sldMk cId="3603420414" sldId="295"/>
            <ac:picMk id="9" creationId="{345D52C7-6D4F-DE0E-3412-CC4131EA45E5}"/>
          </ac:picMkLst>
        </pc:picChg>
        <pc:picChg chg="add del">
          <ac:chgData name="Le Thanh Luan 20203494" userId="e6790f2b-c2ab-47d8-8739-ba7d3d00e978" providerId="ADAL" clId="{7FFF3EF2-49BB-41DB-B759-4979FCA49F70}" dt="2024-06-22T05:09:00.385" v="2517" actId="478"/>
          <ac:picMkLst>
            <pc:docMk/>
            <pc:sldMk cId="3603420414" sldId="295"/>
            <ac:picMk id="11" creationId="{6CB79850-F0B8-ADA2-0D98-2BC9A1C4A9AA}"/>
          </ac:picMkLst>
        </pc:picChg>
        <pc:picChg chg="add mod">
          <ac:chgData name="Le Thanh Luan 20203494" userId="e6790f2b-c2ab-47d8-8739-ba7d3d00e978" providerId="ADAL" clId="{7FFF3EF2-49BB-41DB-B759-4979FCA49F70}" dt="2024-06-22T05:11:20.448" v="2551" actId="1076"/>
          <ac:picMkLst>
            <pc:docMk/>
            <pc:sldMk cId="3603420414" sldId="295"/>
            <ac:picMk id="13" creationId="{C2145DE8-C729-3BF5-3619-D77A69E9608E}"/>
          </ac:picMkLst>
        </pc:picChg>
      </pc:sldChg>
      <pc:sldChg chg="addSp delSp modSp add mod">
        <pc:chgData name="Le Thanh Luan 20203494" userId="e6790f2b-c2ab-47d8-8739-ba7d3d00e978" providerId="ADAL" clId="{7FFF3EF2-49BB-41DB-B759-4979FCA49F70}" dt="2024-06-22T05:09:43.276" v="2524" actId="1076"/>
        <pc:sldMkLst>
          <pc:docMk/>
          <pc:sldMk cId="2973692023" sldId="296"/>
        </pc:sldMkLst>
        <pc:picChg chg="add mod">
          <ac:chgData name="Le Thanh Luan 20203494" userId="e6790f2b-c2ab-47d8-8739-ba7d3d00e978" providerId="ADAL" clId="{7FFF3EF2-49BB-41DB-B759-4979FCA49F70}" dt="2024-06-22T05:09:43.276" v="2524" actId="1076"/>
          <ac:picMkLst>
            <pc:docMk/>
            <pc:sldMk cId="2973692023" sldId="296"/>
            <ac:picMk id="4" creationId="{55AFE7CB-D038-C6FB-D7AA-638C049FF96C}"/>
          </ac:picMkLst>
        </pc:picChg>
        <pc:picChg chg="del">
          <ac:chgData name="Le Thanh Luan 20203494" userId="e6790f2b-c2ab-47d8-8739-ba7d3d00e978" providerId="ADAL" clId="{7FFF3EF2-49BB-41DB-B759-4979FCA49F70}" dt="2024-06-22T05:09:08.108" v="2519" actId="478"/>
          <ac:picMkLst>
            <pc:docMk/>
            <pc:sldMk cId="2973692023" sldId="296"/>
            <ac:picMk id="6" creationId="{0CD45473-4B83-FFF5-6799-A325EF0810DB}"/>
          </ac:picMkLst>
        </pc:picChg>
        <pc:picChg chg="del">
          <ac:chgData name="Le Thanh Luan 20203494" userId="e6790f2b-c2ab-47d8-8739-ba7d3d00e978" providerId="ADAL" clId="{7FFF3EF2-49BB-41DB-B759-4979FCA49F70}" dt="2024-06-22T05:09:04.625" v="2518" actId="478"/>
          <ac:picMkLst>
            <pc:docMk/>
            <pc:sldMk cId="2973692023" sldId="296"/>
            <ac:picMk id="9" creationId="{345D52C7-6D4F-DE0E-3412-CC4131EA45E5}"/>
          </ac:picMkLst>
        </pc:picChg>
        <pc:picChg chg="mod modCrop">
          <ac:chgData name="Le Thanh Luan 20203494" userId="e6790f2b-c2ab-47d8-8739-ba7d3d00e978" providerId="ADAL" clId="{7FFF3EF2-49BB-41DB-B759-4979FCA49F70}" dt="2024-06-22T05:09:24.445" v="2522" actId="1076"/>
          <ac:picMkLst>
            <pc:docMk/>
            <pc:sldMk cId="2973692023" sldId="296"/>
            <ac:picMk id="11" creationId="{6CB79850-F0B8-ADA2-0D98-2BC9A1C4A9AA}"/>
          </ac:picMkLst>
        </pc:picChg>
      </pc:sldChg>
      <pc:sldMasterChg chg="delSldLayout modSldLayout">
        <pc:chgData name="Le Thanh Luan 20203494" userId="e6790f2b-c2ab-47d8-8739-ba7d3d00e978" providerId="ADAL" clId="{7FFF3EF2-49BB-41DB-B759-4979FCA49F70}" dt="2024-06-19T09:43:53.197" v="1884"/>
        <pc:sldMasterMkLst>
          <pc:docMk/>
          <pc:sldMasterMk cId="2819895280" sldId="2147483658"/>
        </pc:sldMasterMkLst>
        <pc:sldLayoutChg chg="del">
          <pc:chgData name="Le Thanh Luan 20203494" userId="e6790f2b-c2ab-47d8-8739-ba7d3d00e978" providerId="ADAL" clId="{7FFF3EF2-49BB-41DB-B759-4979FCA49F70}" dt="2024-06-18T10:06:58.068" v="1110" actId="2696"/>
          <pc:sldLayoutMkLst>
            <pc:docMk/>
            <pc:sldMasterMk cId="2819895280" sldId="2147483658"/>
            <pc:sldLayoutMk cId="867547037" sldId="2147483673"/>
          </pc:sldLayoutMkLst>
        </pc:sldLayoutChg>
        <pc:sldLayoutChg chg="modSp">
          <pc:chgData name="Le Thanh Luan 20203494" userId="e6790f2b-c2ab-47d8-8739-ba7d3d00e978" providerId="ADAL" clId="{7FFF3EF2-49BB-41DB-B759-4979FCA49F70}" dt="2024-06-19T09:43:53.197" v="1884"/>
          <pc:sldLayoutMkLst>
            <pc:docMk/>
            <pc:sldMasterMk cId="2819895280" sldId="2147483658"/>
            <pc:sldLayoutMk cId="1617985775" sldId="2147483675"/>
          </pc:sldLayoutMkLst>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7" creationId="{007929A3-17ED-41F3-AD36-819BC9DFBCB6}"/>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8" creationId="{4973EE95-672F-4E5A-A918-2F51DB2C3ACB}"/>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9" creationId="{2B17F6F6-0CA3-4D52-AA3D-7CF8ADE793B6}"/>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11" creationId="{943CD72D-5295-43E4-B175-0EA61084ADC7}"/>
            </ac:spMkLst>
          </pc:spChg>
          <pc:spChg chg="mod">
            <ac:chgData name="Le Thanh Luan 20203494" userId="e6790f2b-c2ab-47d8-8739-ba7d3d00e978" providerId="ADAL" clId="{7FFF3EF2-49BB-41DB-B759-4979FCA49F70}" dt="2024-06-19T09:43:53.197" v="1884"/>
            <ac:spMkLst>
              <pc:docMk/>
              <pc:sldMasterMk cId="2819895280" sldId="2147483658"/>
              <pc:sldLayoutMk cId="1617985775" sldId="2147483675"/>
              <ac:spMk id="16" creationId="{0C9A3A79-B187-4A33-8EBB-92ECD8BA3C59}"/>
            </ac:spMkLst>
          </pc:spChg>
        </pc:sldLayoutChg>
        <pc:sldLayoutChg chg="modSp">
          <pc:chgData name="Le Thanh Luan 20203494" userId="e6790f2b-c2ab-47d8-8739-ba7d3d00e978" providerId="ADAL" clId="{7FFF3EF2-49BB-41DB-B759-4979FCA49F70}" dt="2024-06-19T09:43:53.197" v="1884"/>
          <pc:sldLayoutMkLst>
            <pc:docMk/>
            <pc:sldMasterMk cId="2819895280" sldId="2147483658"/>
            <pc:sldLayoutMk cId="817046252" sldId="2147483678"/>
          </pc:sldLayoutMkLst>
          <pc:spChg chg="mod">
            <ac:chgData name="Le Thanh Luan 20203494" userId="e6790f2b-c2ab-47d8-8739-ba7d3d00e978" providerId="ADAL" clId="{7FFF3EF2-49BB-41DB-B759-4979FCA49F70}" dt="2024-06-19T09:43:53.197" v="1884"/>
            <ac:spMkLst>
              <pc:docMk/>
              <pc:sldMasterMk cId="2819895280" sldId="2147483658"/>
              <pc:sldLayoutMk cId="817046252" sldId="2147483678"/>
              <ac:spMk id="5" creationId="{76EAE966-F590-4BAF-A55B-75735FCC661F}"/>
            </ac:spMkLst>
          </pc:spChg>
          <pc:spChg chg="mod">
            <ac:chgData name="Le Thanh Luan 20203494" userId="e6790f2b-c2ab-47d8-8739-ba7d3d00e978" providerId="ADAL" clId="{7FFF3EF2-49BB-41DB-B759-4979FCA49F70}" dt="2024-06-19T09:43:53.197" v="1884"/>
            <ac:spMkLst>
              <pc:docMk/>
              <pc:sldMasterMk cId="2819895280" sldId="2147483658"/>
              <pc:sldLayoutMk cId="817046252" sldId="2147483678"/>
              <ac:spMk id="6" creationId="{C330CA1C-4366-43E8-9DC8-B360FC115AE4}"/>
            </ac:spMkLst>
          </pc:spChg>
          <pc:spChg chg="mod">
            <ac:chgData name="Le Thanh Luan 20203494" userId="e6790f2b-c2ab-47d8-8739-ba7d3d00e978" providerId="ADAL" clId="{7FFF3EF2-49BB-41DB-B759-4979FCA49F70}" dt="2024-06-19T09:43:53.197" v="1884"/>
            <ac:spMkLst>
              <pc:docMk/>
              <pc:sldMasterMk cId="2819895280" sldId="2147483658"/>
              <pc:sldLayoutMk cId="817046252" sldId="2147483678"/>
              <ac:spMk id="7" creationId="{72DB13F6-9193-4FE2-AE85-5B96248CC0EA}"/>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3938540681" sldId="2147483679"/>
          </pc:sldLayoutMkLst>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3" creationId="{74BADCE4-794A-4B69-9AB7-3D794A1F9A49}"/>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4" creationId="{38375D86-D290-4003-A314-C916116C4238}"/>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5" creationId="{FB62406B-26DB-4A01-B048-1F2C7540F82F}"/>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6" creationId="{A52862E5-D8E1-49BF-8D1B-BF0ED6579EA7}"/>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7" creationId="{591AAF74-01FB-49A8-9375-959140F1D0E6}"/>
            </ac:spMkLst>
          </pc:spChg>
          <pc:spChg chg="mod">
            <ac:chgData name="Le Thanh Luan 20203494" userId="e6790f2b-c2ab-47d8-8739-ba7d3d00e978" providerId="ADAL" clId="{7FFF3EF2-49BB-41DB-B759-4979FCA49F70}" dt="2024-06-19T09:43:53.197" v="1884"/>
            <ac:spMkLst>
              <pc:docMk/>
              <pc:sldMasterMk cId="1618328745" sldId="2147483685"/>
              <pc:sldLayoutMk cId="3938540681" sldId="2147483679"/>
              <ac:spMk id="18" creationId="{BBF4BC2F-980C-499D-A4B9-E7CD3D44754C}"/>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4234231070" sldId="2147483680"/>
          </pc:sldLayoutMkLst>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7" creationId="{007929A3-17ED-41F3-AD36-819BC9DFBCB6}"/>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8" creationId="{4973EE95-672F-4E5A-A918-2F51DB2C3ACB}"/>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9" creationId="{2B17F6F6-0CA3-4D52-AA3D-7CF8ADE793B6}"/>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11" creationId="{943CD72D-5295-43E4-B175-0EA61084ADC7}"/>
            </ac:spMkLst>
          </pc:spChg>
          <pc:spChg chg="mod">
            <ac:chgData name="Le Thanh Luan 20203494" userId="e6790f2b-c2ab-47d8-8739-ba7d3d00e978" providerId="ADAL" clId="{7FFF3EF2-49BB-41DB-B759-4979FCA49F70}" dt="2024-06-19T09:43:53.197" v="1884"/>
            <ac:spMkLst>
              <pc:docMk/>
              <pc:sldMasterMk cId="1618328745" sldId="2147483685"/>
              <pc:sldLayoutMk cId="4234231070" sldId="2147483680"/>
              <ac:spMk id="16" creationId="{0C9A3A79-B187-4A33-8EBB-92ECD8BA3C59}"/>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1629018821" sldId="2147483681"/>
          </pc:sldLayoutMkLst>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3" creationId="{74BADCE4-794A-4B69-9AB7-3D794A1F9A49}"/>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4" creationId="{38375D86-D290-4003-A314-C916116C4238}"/>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5" creationId="{FB62406B-26DB-4A01-B048-1F2C7540F82F}"/>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6" creationId="{A52862E5-D8E1-49BF-8D1B-BF0ED6579EA7}"/>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7" creationId="{591AAF74-01FB-49A8-9375-959140F1D0E6}"/>
            </ac:spMkLst>
          </pc:spChg>
          <pc:spChg chg="mod">
            <ac:chgData name="Le Thanh Luan 20203494" userId="e6790f2b-c2ab-47d8-8739-ba7d3d00e978" providerId="ADAL" clId="{7FFF3EF2-49BB-41DB-B759-4979FCA49F70}" dt="2024-06-19T09:43:53.197" v="1884"/>
            <ac:spMkLst>
              <pc:docMk/>
              <pc:sldMasterMk cId="1618328745" sldId="2147483685"/>
              <pc:sldLayoutMk cId="1629018821" sldId="2147483681"/>
              <ac:spMk id="18" creationId="{BBF4BC2F-980C-499D-A4B9-E7CD3D44754C}"/>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3666482944" sldId="2147483682"/>
          </pc:sldLayoutMkLst>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7" creationId="{007929A3-17ED-41F3-AD36-819BC9DFBCB6}"/>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8" creationId="{4973EE95-672F-4E5A-A918-2F51DB2C3ACB}"/>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9" creationId="{2B17F6F6-0CA3-4D52-AA3D-7CF8ADE793B6}"/>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11" creationId="{943CD72D-5295-43E4-B175-0EA61084ADC7}"/>
            </ac:spMkLst>
          </pc:spChg>
          <pc:spChg chg="mod">
            <ac:chgData name="Le Thanh Luan 20203494" userId="e6790f2b-c2ab-47d8-8739-ba7d3d00e978" providerId="ADAL" clId="{7FFF3EF2-49BB-41DB-B759-4979FCA49F70}" dt="2024-06-19T09:43:53.197" v="1884"/>
            <ac:spMkLst>
              <pc:docMk/>
              <pc:sldMasterMk cId="1618328745" sldId="2147483685"/>
              <pc:sldLayoutMk cId="3666482944" sldId="2147483682"/>
              <ac:spMk id="16" creationId="{0C9A3A79-B187-4A33-8EBB-92ECD8BA3C59}"/>
            </ac:spMkLst>
          </pc:spChg>
        </pc:sldLayoutChg>
        <pc:sldLayoutChg chg="modSp">
          <pc:chgData name="Le Thanh Luan 20203494" userId="e6790f2b-c2ab-47d8-8739-ba7d3d00e978" providerId="ADAL" clId="{7FFF3EF2-49BB-41DB-B759-4979FCA49F70}" dt="2024-06-19T09:43:53.197" v="1884"/>
          <pc:sldLayoutMkLst>
            <pc:docMk/>
            <pc:sldMasterMk cId="1618328745" sldId="2147483685"/>
            <pc:sldLayoutMk cId="1353402553" sldId="2147483683"/>
          </pc:sldLayoutMkLst>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4" creationId="{1D2FCDAA-D1AE-440A-ADEA-98F1ACB06478}"/>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5" creationId="{C4186984-389F-440C-BD79-8D1349BD856E}"/>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6" creationId="{5C66723D-7FE6-462E-9733-48764D89B1D4}"/>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7" creationId="{03483232-D29A-4255-9149-0177F8785818}"/>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8" creationId="{A1BAF8AD-67D8-46AD-A292-05589E827344}"/>
            </ac:spMkLst>
          </pc:spChg>
          <pc:spChg chg="mod">
            <ac:chgData name="Le Thanh Luan 20203494" userId="e6790f2b-c2ab-47d8-8739-ba7d3d00e978" providerId="ADAL" clId="{7FFF3EF2-49BB-41DB-B759-4979FCA49F70}" dt="2024-06-19T09:43:53.197" v="1884"/>
            <ac:spMkLst>
              <pc:docMk/>
              <pc:sldMasterMk cId="1618328745" sldId="2147483685"/>
              <pc:sldLayoutMk cId="1353402553" sldId="2147483683"/>
              <ac:spMk id="19" creationId="{EFD61387-9809-4E21-B8EA-93815E5E8F6F}"/>
            </ac:spMkLst>
          </pc:spChg>
        </pc:sldLayoutChg>
        <pc:sldLayoutChg chg="modSp">
          <pc:chgData name="Le Thanh Luan 20203494" userId="e6790f2b-c2ab-47d8-8739-ba7d3d00e978" providerId="ADAL" clId="{7FFF3EF2-49BB-41DB-B759-4979FCA49F70}" dt="2024-06-19T09:43:53.197" v="1884"/>
          <pc:sldLayoutMkLst>
            <pc:docMk/>
            <pc:sldMasterMk cId="2819895280" sldId="2147483658"/>
            <pc:sldLayoutMk cId="554069439" sldId="2147483684"/>
          </pc:sldLayoutMkLst>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4" creationId="{DB30FC03-A82E-4B34-AE4B-8AC40A0CD5B2}"/>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5" creationId="{D149FB7E-C73B-452D-861A-6C73FF59EC96}"/>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6" creationId="{8A5733BD-32DD-483E-A597-B70529CBDA53}"/>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10" creationId="{44DCE4FD-DEE1-4DE9-A40E-616ACEB2FECC}"/>
            </ac:spMkLst>
          </pc:spChg>
          <pc:spChg chg="mod">
            <ac:chgData name="Le Thanh Luan 20203494" userId="e6790f2b-c2ab-47d8-8739-ba7d3d00e978" providerId="ADAL" clId="{7FFF3EF2-49BB-41DB-B759-4979FCA49F70}" dt="2024-06-19T09:43:53.197" v="1884"/>
            <ac:spMkLst>
              <pc:docMk/>
              <pc:sldMasterMk cId="2819895280" sldId="2147483658"/>
              <pc:sldLayoutMk cId="554069439" sldId="2147483684"/>
              <ac:spMk id="11" creationId="{90DFCEB3-810D-48E5-B7BA-1A6C924A64A4}"/>
            </ac:spMkLst>
          </pc:spChg>
        </pc:sldLayoutChg>
      </pc:sldMasterChg>
      <pc:sldMasterChg chg="delSldLayout">
        <pc:chgData name="Le Thanh Luan 20203494" userId="e6790f2b-c2ab-47d8-8739-ba7d3d00e978" providerId="ADAL" clId="{7FFF3EF2-49BB-41DB-B759-4979FCA49F70}" dt="2024-06-19T10:34:01.345" v="2484" actId="2696"/>
        <pc:sldMasterMkLst>
          <pc:docMk/>
          <pc:sldMasterMk cId="1618328745" sldId="2147483685"/>
        </pc:sldMasterMkLst>
        <pc:sldLayoutChg chg="del">
          <pc:chgData name="Le Thanh Luan 20203494" userId="e6790f2b-c2ab-47d8-8739-ba7d3d00e978" providerId="ADAL" clId="{7FFF3EF2-49BB-41DB-B759-4979FCA49F70}" dt="2024-06-19T10:34:01.345" v="2484" actId="2696"/>
          <pc:sldLayoutMkLst>
            <pc:docMk/>
            <pc:sldMasterMk cId="1618328745" sldId="2147483685"/>
            <pc:sldLayoutMk cId="1270874250" sldId="214748369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7/2/2024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Cần hiểu được ý tưởng: tại sao lại có ý tưởng về kalman filter</a:t>
            </a:r>
          </a:p>
          <a:p>
            <a:pPr marL="171450" indent="-171450">
              <a:buFontTx/>
              <a:buChar char="-"/>
            </a:pPr>
            <a:r>
              <a:rPr lang="vi-VN" dirty="0"/>
              <a:t>Kalman filter áp dụng vào bài toán như nào ? Cách hoạt động và code ?</a:t>
            </a:r>
          </a:p>
          <a:p>
            <a:pPr marL="171450" indent="-171450">
              <a:buFontTx/>
              <a:buChar char="-"/>
            </a:pPr>
            <a:r>
              <a:rPr lang="vi-VN" dirty="0"/>
              <a:t>Khảo sát </a:t>
            </a:r>
            <a:r>
              <a:rPr lang="vi-VN"/>
              <a:t>kalman filter</a:t>
            </a: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315900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406161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vi-VN" dirty="0"/>
          </a:p>
        </p:txBody>
      </p:sp>
      <p:sp>
        <p:nvSpPr>
          <p:cNvPr id="4" name="Slide Number Placeholder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334494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354678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172463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Tx/>
              <a:buNone/>
            </a:pPr>
            <a:r>
              <a:rPr lang="vi-VN"/>
              <a:t>Giá </a:t>
            </a:r>
            <a:r>
              <a:rPr lang="vi-VN" dirty="0"/>
              <a:t>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358525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183578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339881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160503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vi-VN" dirty="0"/>
              <a:t>Thực hiện giữa 2 điểm với nhau</a:t>
            </a:r>
          </a:p>
          <a:p>
            <a:pPr marL="171450" indent="-171450">
              <a:buFontTx/>
              <a:buChar char="-"/>
            </a:pPr>
            <a:r>
              <a:rPr lang="vi-VN" dirty="0"/>
              <a:t>Điểm trước sử dụng thời gian và vận tốc để dự đoán trạng thái tiếp theo (xpre)</a:t>
            </a:r>
          </a:p>
          <a:p>
            <a:pPr marL="171450" indent="-171450">
              <a:buFontTx/>
              <a:buChar char="-"/>
            </a:pPr>
            <a:r>
              <a:rPr lang="vi-VN" dirty="0"/>
              <a:t>Giá trị ước tính (đầu ra) là tổng giá trị dự đoán trạng thái tiếp theo (xpre) và tích kalman gain với sai số đo lường với giá trị dự đoán (K.(z-xpre))</a:t>
            </a:r>
          </a:p>
        </p:txBody>
      </p:sp>
      <p:sp>
        <p:nvSpPr>
          <p:cNvPr id="4" name="Slide Number Placeholder 3"/>
          <p:cNvSpPr>
            <a:spLocks noGrp="1"/>
          </p:cNvSpPr>
          <p:nvPr>
            <p:ph type="sldNum" sz="quarter" idx="5"/>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145908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13965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09821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92752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5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763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838200" y="6565260"/>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313436" y="78616"/>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313268" y="963168"/>
            <a:ext cx="11565467"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449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838200" y="6565260"/>
            <a:ext cx="27432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59887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838200" y="6565260"/>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705104" y="1423289"/>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6096000" y="1423289"/>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313436" y="78616"/>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313436" y="78616"/>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794512"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6185408"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838200" y="6565260"/>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838200" y="6565260"/>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313436" y="78616"/>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313268" y="1227550"/>
            <a:ext cx="11565467"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313436" y="78616"/>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794512"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6185408" y="1533017"/>
            <a:ext cx="51816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838200" y="6565260"/>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346466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838200" y="6565260"/>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313436" y="78616"/>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313268" y="1164923"/>
            <a:ext cx="11565467"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565260"/>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565260"/>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572129"/>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313436" y="78616"/>
            <a:ext cx="11565128"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313436" y="841250"/>
            <a:ext cx="11565467"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314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50319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72909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31426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83584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3968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12334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461261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7/2/2024</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1832874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700" r:id="rId14"/>
    <p:sldLayoutId id="2147483701" r:id="rId15"/>
    <p:sldLayoutId id="2147483683" r:id="rId16"/>
    <p:sldLayoutId id="2147483679" r:id="rId17"/>
    <p:sldLayoutId id="2147483680" r:id="rId18"/>
    <p:sldLayoutId id="2147483681" r:id="rId19"/>
    <p:sldLayoutId id="2147483682" r:id="rId20"/>
    <p:sldLayoutId id="2147483702" r:id="rId2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slide" Target="slide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Mô </a:t>
            </a:r>
            <a:r>
              <a:rPr lang="vi-VN" dirty="0"/>
              <a:t>tả thuật toán</a:t>
            </a:r>
            <a:endParaRPr lang="en-US" dirty="0"/>
          </a:p>
        </p:txBody>
      </p:sp>
      <p:pic>
        <p:nvPicPr>
          <p:cNvPr id="5" name="Picture 4">
            <a:extLst>
              <a:ext uri="{FF2B5EF4-FFF2-40B4-BE49-F238E27FC236}">
                <a16:creationId xmlns:a16="http://schemas.microsoft.com/office/drawing/2014/main" id="{87F60776-B0EE-4C7B-AF49-602FC53F9162}"/>
              </a:ext>
            </a:extLst>
          </p:cNvPr>
          <p:cNvPicPr>
            <a:picLocks noChangeAspect="1"/>
          </p:cNvPicPr>
          <p:nvPr/>
        </p:nvPicPr>
        <p:blipFill>
          <a:blip r:embed="rId3"/>
          <a:stretch>
            <a:fillRect/>
          </a:stretch>
        </p:blipFill>
        <p:spPr>
          <a:xfrm>
            <a:off x="2815166" y="861466"/>
            <a:ext cx="6711293" cy="5379548"/>
          </a:xfrm>
          <a:prstGeom prst="rect">
            <a:avLst/>
          </a:prstGeom>
        </p:spPr>
      </p:pic>
      <p:sp>
        <p:nvSpPr>
          <p:cNvPr id="7" name="Rectangle 6">
            <a:hlinkClick r:id="rId4" action="ppaction://hlinksldjump"/>
            <a:extLst>
              <a:ext uri="{FF2B5EF4-FFF2-40B4-BE49-F238E27FC236}">
                <a16:creationId xmlns:a16="http://schemas.microsoft.com/office/drawing/2014/main" id="{3C3BA99D-27B9-E8DF-A72E-E3EE9490BDD5}"/>
              </a:ext>
            </a:extLst>
          </p:cNvPr>
          <p:cNvSpPr/>
          <p:nvPr/>
        </p:nvSpPr>
        <p:spPr>
          <a:xfrm>
            <a:off x="11232521" y="6153122"/>
            <a:ext cx="646043" cy="1689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06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Mở rộng</a:t>
            </a:r>
            <a:endParaRPr lang="en-US" dirty="0"/>
          </a:p>
        </p:txBody>
      </p:sp>
      <p:sp>
        <p:nvSpPr>
          <p:cNvPr id="7" name="Rectangle 6">
            <a:hlinkClick r:id="rId3" action="ppaction://hlinksldjump"/>
            <a:extLst>
              <a:ext uri="{FF2B5EF4-FFF2-40B4-BE49-F238E27FC236}">
                <a16:creationId xmlns:a16="http://schemas.microsoft.com/office/drawing/2014/main" id="{3C3BA99D-27B9-E8DF-A72E-E3EE9490BDD5}"/>
              </a:ext>
            </a:extLst>
          </p:cNvPr>
          <p:cNvSpPr/>
          <p:nvPr/>
        </p:nvSpPr>
        <p:spPr>
          <a:xfrm>
            <a:off x="11232521" y="6153122"/>
            <a:ext cx="646043" cy="1689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CD45473-4B83-FFF5-6799-A325EF0810DB}"/>
              </a:ext>
            </a:extLst>
          </p:cNvPr>
          <p:cNvPicPr>
            <a:picLocks noChangeAspect="1"/>
          </p:cNvPicPr>
          <p:nvPr/>
        </p:nvPicPr>
        <p:blipFill>
          <a:blip r:embed="rId4"/>
          <a:stretch>
            <a:fillRect/>
          </a:stretch>
        </p:blipFill>
        <p:spPr>
          <a:xfrm>
            <a:off x="0" y="2920589"/>
            <a:ext cx="6096000" cy="1184953"/>
          </a:xfrm>
          <a:prstGeom prst="rect">
            <a:avLst/>
          </a:prstGeom>
        </p:spPr>
      </p:pic>
      <p:pic>
        <p:nvPicPr>
          <p:cNvPr id="9" name="Picture 8">
            <a:extLst>
              <a:ext uri="{FF2B5EF4-FFF2-40B4-BE49-F238E27FC236}">
                <a16:creationId xmlns:a16="http://schemas.microsoft.com/office/drawing/2014/main" id="{345D52C7-6D4F-DE0E-3412-CC4131EA45E5}"/>
              </a:ext>
            </a:extLst>
          </p:cNvPr>
          <p:cNvPicPr>
            <a:picLocks noChangeAspect="1"/>
          </p:cNvPicPr>
          <p:nvPr/>
        </p:nvPicPr>
        <p:blipFill>
          <a:blip r:embed="rId5"/>
          <a:stretch>
            <a:fillRect/>
          </a:stretch>
        </p:blipFill>
        <p:spPr>
          <a:xfrm>
            <a:off x="0" y="1152042"/>
            <a:ext cx="6264317" cy="1744319"/>
          </a:xfrm>
          <a:prstGeom prst="rect">
            <a:avLst/>
          </a:prstGeom>
        </p:spPr>
      </p:pic>
      <p:pic>
        <p:nvPicPr>
          <p:cNvPr id="13" name="Picture 12">
            <a:extLst>
              <a:ext uri="{FF2B5EF4-FFF2-40B4-BE49-F238E27FC236}">
                <a16:creationId xmlns:a16="http://schemas.microsoft.com/office/drawing/2014/main" id="{C2145DE8-C729-3BF5-3619-D77A69E9608E}"/>
              </a:ext>
            </a:extLst>
          </p:cNvPr>
          <p:cNvPicPr>
            <a:picLocks noChangeAspect="1"/>
          </p:cNvPicPr>
          <p:nvPr/>
        </p:nvPicPr>
        <p:blipFill>
          <a:blip r:embed="rId6"/>
          <a:stretch>
            <a:fillRect/>
          </a:stretch>
        </p:blipFill>
        <p:spPr>
          <a:xfrm>
            <a:off x="2492417" y="5041137"/>
            <a:ext cx="7543800" cy="1074471"/>
          </a:xfrm>
          <a:prstGeom prst="rect">
            <a:avLst/>
          </a:prstGeom>
        </p:spPr>
      </p:pic>
      <p:sp>
        <p:nvSpPr>
          <p:cNvPr id="14" name="TextBox 13">
            <a:extLst>
              <a:ext uri="{FF2B5EF4-FFF2-40B4-BE49-F238E27FC236}">
                <a16:creationId xmlns:a16="http://schemas.microsoft.com/office/drawing/2014/main" id="{39DF7020-7852-D2BA-27C4-341C01D5CB93}"/>
              </a:ext>
            </a:extLst>
          </p:cNvPr>
          <p:cNvSpPr txBox="1"/>
          <p:nvPr/>
        </p:nvSpPr>
        <p:spPr>
          <a:xfrm>
            <a:off x="1739647" y="807281"/>
            <a:ext cx="1505540" cy="369332"/>
          </a:xfrm>
          <a:prstGeom prst="rect">
            <a:avLst/>
          </a:prstGeom>
          <a:noFill/>
        </p:spPr>
        <p:txBody>
          <a:bodyPr wrap="none" rtlCol="0">
            <a:spAutoFit/>
          </a:bodyPr>
          <a:lstStyle/>
          <a:p>
            <a:r>
              <a:rPr lang="vi-VN"/>
              <a:t>Devices_imu</a:t>
            </a:r>
            <a:endParaRPr lang="en-US"/>
          </a:p>
        </p:txBody>
      </p:sp>
      <p:sp>
        <p:nvSpPr>
          <p:cNvPr id="15" name="TextBox 14">
            <a:extLst>
              <a:ext uri="{FF2B5EF4-FFF2-40B4-BE49-F238E27FC236}">
                <a16:creationId xmlns:a16="http://schemas.microsoft.com/office/drawing/2014/main" id="{5E728275-481B-B0BF-B968-8B2E19220290}"/>
              </a:ext>
            </a:extLst>
          </p:cNvPr>
          <p:cNvSpPr txBox="1"/>
          <p:nvPr/>
        </p:nvSpPr>
        <p:spPr>
          <a:xfrm>
            <a:off x="8512131" y="828265"/>
            <a:ext cx="1505540" cy="369332"/>
          </a:xfrm>
          <a:prstGeom prst="rect">
            <a:avLst/>
          </a:prstGeom>
          <a:noFill/>
        </p:spPr>
        <p:txBody>
          <a:bodyPr wrap="none" rtlCol="0">
            <a:spAutoFit/>
          </a:bodyPr>
          <a:lstStyle/>
          <a:p>
            <a:r>
              <a:rPr lang="vi-VN"/>
              <a:t>Devices_imu</a:t>
            </a:r>
            <a:endParaRPr lang="en-US"/>
          </a:p>
        </p:txBody>
      </p:sp>
    </p:spTree>
    <p:extLst>
      <p:ext uri="{BB962C8B-B14F-4D97-AF65-F5344CB8AC3E}">
        <p14:creationId xmlns:p14="http://schemas.microsoft.com/office/powerpoint/2010/main" val="360342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Mở rộng</a:t>
            </a:r>
            <a:endParaRPr lang="en-US" dirty="0"/>
          </a:p>
        </p:txBody>
      </p:sp>
      <p:sp>
        <p:nvSpPr>
          <p:cNvPr id="7" name="Rectangle 6">
            <a:hlinkClick r:id="rId3" action="ppaction://hlinksldjump"/>
            <a:extLst>
              <a:ext uri="{FF2B5EF4-FFF2-40B4-BE49-F238E27FC236}">
                <a16:creationId xmlns:a16="http://schemas.microsoft.com/office/drawing/2014/main" id="{3C3BA99D-27B9-E8DF-A72E-E3EE9490BDD5}"/>
              </a:ext>
            </a:extLst>
          </p:cNvPr>
          <p:cNvSpPr/>
          <p:nvPr/>
        </p:nvSpPr>
        <p:spPr>
          <a:xfrm>
            <a:off x="11232521" y="6153122"/>
            <a:ext cx="646043" cy="1689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B79850-F0B8-ADA2-0D98-2BC9A1C4A9AA}"/>
              </a:ext>
            </a:extLst>
          </p:cNvPr>
          <p:cNvPicPr>
            <a:picLocks noChangeAspect="1"/>
          </p:cNvPicPr>
          <p:nvPr/>
        </p:nvPicPr>
        <p:blipFill rotWithShape="1">
          <a:blip r:embed="rId4"/>
          <a:srcRect l="35489"/>
          <a:stretch/>
        </p:blipFill>
        <p:spPr>
          <a:xfrm>
            <a:off x="407505" y="1159321"/>
            <a:ext cx="3416945" cy="3505689"/>
          </a:xfrm>
          <a:prstGeom prst="rect">
            <a:avLst/>
          </a:prstGeom>
        </p:spPr>
      </p:pic>
      <p:pic>
        <p:nvPicPr>
          <p:cNvPr id="4" name="Picture 3">
            <a:extLst>
              <a:ext uri="{FF2B5EF4-FFF2-40B4-BE49-F238E27FC236}">
                <a16:creationId xmlns:a16="http://schemas.microsoft.com/office/drawing/2014/main" id="{55AFE7CB-D038-C6FB-D7AA-638C049FF96C}"/>
              </a:ext>
            </a:extLst>
          </p:cNvPr>
          <p:cNvPicPr>
            <a:picLocks noChangeAspect="1"/>
          </p:cNvPicPr>
          <p:nvPr/>
        </p:nvPicPr>
        <p:blipFill>
          <a:blip r:embed="rId5"/>
          <a:stretch>
            <a:fillRect/>
          </a:stretch>
        </p:blipFill>
        <p:spPr>
          <a:xfrm>
            <a:off x="5503242" y="1340527"/>
            <a:ext cx="3653271" cy="3514447"/>
          </a:xfrm>
          <a:prstGeom prst="rect">
            <a:avLst/>
          </a:prstGeom>
        </p:spPr>
      </p:pic>
    </p:spTree>
    <p:extLst>
      <p:ext uri="{BB962C8B-B14F-4D97-AF65-F5344CB8AC3E}">
        <p14:creationId xmlns:p14="http://schemas.microsoft.com/office/powerpoint/2010/main" val="297369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5705097" y="3021993"/>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37014" y="398419"/>
            <a:ext cx="2037225" cy="61159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1937012" y="2421636"/>
            <a:ext cx="7342483"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dirty="0"/>
              <a:t>Thuật toánKalman Filter</a:t>
            </a:r>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1937012" y="4051720"/>
            <a:ext cx="7342483"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2800" b="0" dirty="0"/>
              <a:t>Trình bày: Lê Thành Luân</a:t>
            </a:r>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normAutofit fontScale="90000"/>
          </a:bodyPr>
          <a:lstStyle/>
          <a:p>
            <a:r>
              <a:rPr lang="vi-VN"/>
              <a:t>Tổng quan</a:t>
            </a:r>
            <a:endParaRPr lang="en-US" dirty="0"/>
          </a:p>
        </p:txBody>
      </p:sp>
      <p:sp>
        <p:nvSpPr>
          <p:cNvPr id="8" name="TextBox 7">
            <a:extLst>
              <a:ext uri="{FF2B5EF4-FFF2-40B4-BE49-F238E27FC236}">
                <a16:creationId xmlns:a16="http://schemas.microsoft.com/office/drawing/2014/main" id="{71107BA7-739B-38DA-AAA6-74D227B3717A}"/>
              </a:ext>
            </a:extLst>
          </p:cNvPr>
          <p:cNvSpPr txBox="1"/>
          <p:nvPr/>
        </p:nvSpPr>
        <p:spPr>
          <a:xfrm>
            <a:off x="800809" y="4119093"/>
            <a:ext cx="4989443" cy="1477328"/>
          </a:xfrm>
          <a:prstGeom prst="rect">
            <a:avLst/>
          </a:prstGeom>
          <a:noFill/>
        </p:spPr>
        <p:txBody>
          <a:bodyPr wrap="square">
            <a:spAutoFit/>
          </a:bodyPr>
          <a:lstStyle/>
          <a:p>
            <a:pPr marL="285750" indent="-285750">
              <a:buFont typeface="Wingdings" panose="05000000000000000000" pitchFamily="2" charset="2"/>
              <a:buChar char="Ø"/>
            </a:pPr>
            <a:r>
              <a:rPr lang="vi-VN">
                <a:latin typeface="Lato" panose="020F0502020204030203" pitchFamily="34" charset="0"/>
                <a:ea typeface="Lato" panose="020F0502020204030203" pitchFamily="34" charset="0"/>
                <a:cs typeface="Lato" panose="020F0502020204030203" pitchFamily="34" charset="0"/>
              </a:rPr>
              <a:t>Đầu vào: </a:t>
            </a:r>
          </a:p>
          <a:p>
            <a:r>
              <a:rPr lang="vi-VN">
                <a:latin typeface="Lato" panose="020F0502020204030203" pitchFamily="34" charset="0"/>
                <a:ea typeface="Lato" panose="020F0502020204030203" pitchFamily="34" charset="0"/>
                <a:cs typeface="Lato" panose="020F0502020204030203" pitchFamily="34" charset="0"/>
              </a:rPr>
              <a:t>	</a:t>
            </a:r>
            <a:r>
              <a:rPr lang="en-US" b="1">
                <a:latin typeface="Lato" panose="020F0502020204030203" pitchFamily="34" charset="0"/>
                <a:ea typeface="Lato" panose="020F0502020204030203" pitchFamily="34" charset="0"/>
                <a:cs typeface="Lato" panose="020F0502020204030203" pitchFamily="34" charset="0"/>
              </a:rPr>
              <a:t> x_wls</a:t>
            </a:r>
            <a:r>
              <a:rPr lang="vi-VN" b="1">
                <a:latin typeface="Lato" panose="020F0502020204030203" pitchFamily="34" charset="0"/>
                <a:ea typeface="Lato" panose="020F0502020204030203" pitchFamily="34" charset="0"/>
                <a:cs typeface="Lato" panose="020F0502020204030203" pitchFamily="34" charset="0"/>
              </a:rPr>
              <a:t> </a:t>
            </a:r>
            <a:r>
              <a:rPr lang="vi-VN">
                <a:latin typeface="Lato" panose="020F0502020204030203" pitchFamily="34" charset="0"/>
                <a:ea typeface="Lato" panose="020F0502020204030203" pitchFamily="34" charset="0"/>
                <a:cs typeface="Lato" panose="020F0502020204030203" pitchFamily="34" charset="0"/>
              </a:rPr>
              <a:t>gồm tọa độ x,y,z ecef đo được</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v_wls </a:t>
            </a:r>
            <a:r>
              <a:rPr lang="vi-VN">
                <a:latin typeface="Lato" panose="020F0502020204030203" pitchFamily="34" charset="0"/>
                <a:ea typeface="Lato" panose="020F0502020204030203" pitchFamily="34" charset="0"/>
                <a:cs typeface="Lato" panose="020F0502020204030203" pitchFamily="34" charset="0"/>
              </a:rPr>
              <a:t>gồm vận tốc v_x, v_y, v_z</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cov_x</a:t>
            </a:r>
            <a:r>
              <a:rPr lang="vi-VN">
                <a:latin typeface="Lato" panose="020F0502020204030203" pitchFamily="34" charset="0"/>
                <a:ea typeface="Lato" panose="020F0502020204030203" pitchFamily="34" charset="0"/>
                <a:cs typeface="Lato" panose="020F0502020204030203" pitchFamily="34" charset="0"/>
              </a:rPr>
              <a:t> ma trận hiệp phương sai của tọa độ</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cov_v</a:t>
            </a:r>
            <a:r>
              <a:rPr lang="vi-VN">
                <a:latin typeface="Lato" panose="020F0502020204030203" pitchFamily="34" charset="0"/>
                <a:ea typeface="Lato" panose="020F0502020204030203" pitchFamily="34" charset="0"/>
                <a:cs typeface="Lato" panose="020F0502020204030203" pitchFamily="34" charset="0"/>
              </a:rPr>
              <a:t> ma trận hiệp phương sai của vận tốc </a:t>
            </a:r>
          </a:p>
        </p:txBody>
      </p:sp>
      <p:pic>
        <p:nvPicPr>
          <p:cNvPr id="10" name="Picture 9">
            <a:extLst>
              <a:ext uri="{FF2B5EF4-FFF2-40B4-BE49-F238E27FC236}">
                <a16:creationId xmlns:a16="http://schemas.microsoft.com/office/drawing/2014/main" id="{9F416FD5-D97F-6A45-E528-97518E3B8896}"/>
              </a:ext>
            </a:extLst>
          </p:cNvPr>
          <p:cNvPicPr>
            <a:picLocks noChangeAspect="1"/>
          </p:cNvPicPr>
          <p:nvPr/>
        </p:nvPicPr>
        <p:blipFill>
          <a:blip r:embed="rId3"/>
          <a:stretch>
            <a:fillRect/>
          </a:stretch>
        </p:blipFill>
        <p:spPr>
          <a:xfrm>
            <a:off x="2784219" y="2147143"/>
            <a:ext cx="6906589" cy="1971950"/>
          </a:xfrm>
          <a:prstGeom prst="rect">
            <a:avLst/>
          </a:prstGeom>
        </p:spPr>
      </p:pic>
      <p:sp>
        <p:nvSpPr>
          <p:cNvPr id="5" name="TextBox 4">
            <a:extLst>
              <a:ext uri="{FF2B5EF4-FFF2-40B4-BE49-F238E27FC236}">
                <a16:creationId xmlns:a16="http://schemas.microsoft.com/office/drawing/2014/main" id="{667A9C97-04F0-977D-6580-D2308BB38C3E}"/>
              </a:ext>
            </a:extLst>
          </p:cNvPr>
          <p:cNvSpPr txBox="1"/>
          <p:nvPr/>
        </p:nvSpPr>
        <p:spPr>
          <a:xfrm>
            <a:off x="8393750" y="4119093"/>
            <a:ext cx="3130827" cy="923330"/>
          </a:xfrm>
          <a:prstGeom prst="rect">
            <a:avLst/>
          </a:prstGeom>
          <a:noFill/>
        </p:spPr>
        <p:txBody>
          <a:bodyPr wrap="square">
            <a:spAutoFit/>
          </a:bodyPr>
          <a:lstStyle/>
          <a:p>
            <a:pPr marL="285750" indent="-285750">
              <a:buFont typeface="Wingdings" panose="05000000000000000000" pitchFamily="2" charset="2"/>
              <a:buChar char="Ø"/>
            </a:pPr>
            <a:r>
              <a:rPr lang="vi-VN">
                <a:latin typeface="Lato" panose="020F0502020204030203" pitchFamily="34" charset="0"/>
                <a:ea typeface="Lato" panose="020F0502020204030203" pitchFamily="34" charset="0"/>
                <a:cs typeface="Lato" panose="020F0502020204030203" pitchFamily="34" charset="0"/>
              </a:rPr>
              <a:t>Giá trị đầu ra: </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x_kf </a:t>
            </a:r>
            <a:r>
              <a:rPr lang="vi-VN">
                <a:latin typeface="Lato" panose="020F0502020204030203" pitchFamily="34" charset="0"/>
                <a:ea typeface="Lato" panose="020F0502020204030203" pitchFamily="34" charset="0"/>
                <a:cs typeface="Lato" panose="020F0502020204030203" pitchFamily="34" charset="0"/>
              </a:rPr>
              <a:t>gồm các tọa độ 	x_kf, y_kf, z_kf ecef</a:t>
            </a:r>
            <a:endParaRPr lang="vi-VN" dirty="0">
              <a:latin typeface="Lato" panose="020F0502020204030203" pitchFamily="34" charset="0"/>
              <a:ea typeface="Lato" panose="020F0502020204030203" pitchFamily="34" charset="0"/>
              <a:cs typeface="Lato" panose="020F0502020204030203" pitchFamily="34" charset="0"/>
            </a:endParaRPr>
          </a:p>
        </p:txBody>
      </p:sp>
      <p:grpSp>
        <p:nvGrpSpPr>
          <p:cNvPr id="15" name="Group 14">
            <a:extLst>
              <a:ext uri="{FF2B5EF4-FFF2-40B4-BE49-F238E27FC236}">
                <a16:creationId xmlns:a16="http://schemas.microsoft.com/office/drawing/2014/main" id="{F46C854A-07D3-1E66-AF40-B685998C5E69}"/>
              </a:ext>
            </a:extLst>
          </p:cNvPr>
          <p:cNvGrpSpPr/>
          <p:nvPr/>
        </p:nvGrpSpPr>
        <p:grpSpPr>
          <a:xfrm>
            <a:off x="4305062" y="1015290"/>
            <a:ext cx="4441371" cy="664506"/>
            <a:chOff x="4050905" y="5128684"/>
            <a:chExt cx="4441371" cy="664506"/>
          </a:xfrm>
        </p:grpSpPr>
        <p:grpSp>
          <p:nvGrpSpPr>
            <p:cNvPr id="14" name="Group 13">
              <a:extLst>
                <a:ext uri="{FF2B5EF4-FFF2-40B4-BE49-F238E27FC236}">
                  <a16:creationId xmlns:a16="http://schemas.microsoft.com/office/drawing/2014/main" id="{5DBD4C36-4FE9-B484-6AC6-6D600BAC32F9}"/>
                </a:ext>
              </a:extLst>
            </p:cNvPr>
            <p:cNvGrpSpPr/>
            <p:nvPr/>
          </p:nvGrpSpPr>
          <p:grpSpPr>
            <a:xfrm>
              <a:off x="4050905" y="5331525"/>
              <a:ext cx="4441371" cy="461665"/>
              <a:chOff x="4050905" y="5331525"/>
              <a:chExt cx="4441371" cy="461665"/>
            </a:xfrm>
          </p:grpSpPr>
          <p:sp>
            <p:nvSpPr>
              <p:cNvPr id="4" name="TextBox 3">
                <a:extLst>
                  <a:ext uri="{FF2B5EF4-FFF2-40B4-BE49-F238E27FC236}">
                    <a16:creationId xmlns:a16="http://schemas.microsoft.com/office/drawing/2014/main" id="{9FAC54A3-BAF8-8610-E9AD-1B509C6F12DC}"/>
                  </a:ext>
                </a:extLst>
              </p:cNvPr>
              <p:cNvSpPr txBox="1"/>
              <p:nvPr/>
            </p:nvSpPr>
            <p:spPr>
              <a:xfrm>
                <a:off x="4050905" y="5331525"/>
                <a:ext cx="4441371" cy="461665"/>
              </a:xfrm>
              <a:prstGeom prst="rect">
                <a:avLst/>
              </a:prstGeom>
              <a:noFill/>
            </p:spPr>
            <p:txBody>
              <a:bodyPr wrap="square">
                <a:spAutoFit/>
              </a:bodyPr>
              <a:lstStyle/>
              <a:p>
                <a:r>
                  <a:rPr lang="en-US" sz="2400"/>
                  <a:t>Xi-1          Xi         Xi+1 …         Xn</a:t>
                </a:r>
                <a:endParaRPr lang="en-US" sz="2400" dirty="0"/>
              </a:p>
            </p:txBody>
          </p:sp>
          <p:sp>
            <p:nvSpPr>
              <p:cNvPr id="6" name="Arrow: Left 5">
                <a:extLst>
                  <a:ext uri="{FF2B5EF4-FFF2-40B4-BE49-F238E27FC236}">
                    <a16:creationId xmlns:a16="http://schemas.microsoft.com/office/drawing/2014/main" id="{21C25B00-0067-118F-0CA7-E1B4D72E5C32}"/>
                  </a:ext>
                </a:extLst>
              </p:cNvPr>
              <p:cNvSpPr/>
              <p:nvPr/>
            </p:nvSpPr>
            <p:spPr>
              <a:xfrm flipH="1">
                <a:off x="4788025" y="5470024"/>
                <a:ext cx="503852" cy="184667"/>
              </a:xfrm>
              <a:prstGeom prst="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B969BECE-68DD-3A27-8916-F8500A82DBA3}"/>
                  </a:ext>
                </a:extLst>
              </p:cNvPr>
              <p:cNvSpPr/>
              <p:nvPr/>
            </p:nvSpPr>
            <p:spPr>
              <a:xfrm flipH="1">
                <a:off x="5564798" y="5470024"/>
                <a:ext cx="503852" cy="184667"/>
              </a:xfrm>
              <a:prstGeom prst="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4F6CC6FC-1BB6-5DA2-5F9E-6A326F06BEAB}"/>
                  </a:ext>
                </a:extLst>
              </p:cNvPr>
              <p:cNvSpPr/>
              <p:nvPr/>
            </p:nvSpPr>
            <p:spPr>
              <a:xfrm flipH="1">
                <a:off x="7028537" y="5470024"/>
                <a:ext cx="503852" cy="184667"/>
              </a:xfrm>
              <a:prstGeom prst="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5FD63F43-4A0D-99FE-E6C1-7FC5CBD9D937}"/>
                </a:ext>
              </a:extLst>
            </p:cNvPr>
            <p:cNvSpPr txBox="1"/>
            <p:nvPr/>
          </p:nvSpPr>
          <p:spPr>
            <a:xfrm>
              <a:off x="4788025" y="5130599"/>
              <a:ext cx="587829" cy="369332"/>
            </a:xfrm>
            <a:prstGeom prst="rect">
              <a:avLst/>
            </a:prstGeom>
            <a:noFill/>
          </p:spPr>
          <p:txBody>
            <a:bodyPr wrap="square" rtlCol="0">
              <a:spAutoFit/>
            </a:bodyPr>
            <a:lstStyle/>
            <a:p>
              <a:r>
                <a:rPr lang="en-US" dirty="0"/>
                <a:t>KF</a:t>
              </a:r>
            </a:p>
          </p:txBody>
        </p:sp>
        <p:sp>
          <p:nvSpPr>
            <p:cNvPr id="12" name="TextBox 11">
              <a:extLst>
                <a:ext uri="{FF2B5EF4-FFF2-40B4-BE49-F238E27FC236}">
                  <a16:creationId xmlns:a16="http://schemas.microsoft.com/office/drawing/2014/main" id="{05AA8C65-304F-3A39-3220-04A2EEEA0033}"/>
                </a:ext>
              </a:extLst>
            </p:cNvPr>
            <p:cNvSpPr txBox="1"/>
            <p:nvPr/>
          </p:nvSpPr>
          <p:spPr>
            <a:xfrm>
              <a:off x="5593955" y="5133483"/>
              <a:ext cx="445538" cy="646331"/>
            </a:xfrm>
            <a:prstGeom prst="rect">
              <a:avLst/>
            </a:prstGeom>
            <a:noFill/>
          </p:spPr>
          <p:txBody>
            <a:bodyPr wrap="square" rtlCol="0">
              <a:spAutoFit/>
            </a:bodyPr>
            <a:lstStyle/>
            <a:p>
              <a:r>
                <a:rPr lang="en-US" dirty="0"/>
                <a:t>KF</a:t>
              </a:r>
            </a:p>
            <a:p>
              <a:endParaRPr lang="en-US" dirty="0"/>
            </a:p>
          </p:txBody>
        </p:sp>
        <p:sp>
          <p:nvSpPr>
            <p:cNvPr id="13" name="TextBox 12">
              <a:extLst>
                <a:ext uri="{FF2B5EF4-FFF2-40B4-BE49-F238E27FC236}">
                  <a16:creationId xmlns:a16="http://schemas.microsoft.com/office/drawing/2014/main" id="{150356EF-7E77-2233-A6A4-CE7796614957}"/>
                </a:ext>
              </a:extLst>
            </p:cNvPr>
            <p:cNvSpPr txBox="1"/>
            <p:nvPr/>
          </p:nvSpPr>
          <p:spPr>
            <a:xfrm>
              <a:off x="7028537" y="5128684"/>
              <a:ext cx="671805" cy="369332"/>
            </a:xfrm>
            <a:prstGeom prst="rect">
              <a:avLst/>
            </a:prstGeom>
            <a:noFill/>
          </p:spPr>
          <p:txBody>
            <a:bodyPr wrap="square" rtlCol="0">
              <a:spAutoFit/>
            </a:bodyPr>
            <a:lstStyle/>
            <a:p>
              <a:r>
                <a:rPr lang="en-US" dirty="0"/>
                <a:t>KF</a:t>
              </a:r>
            </a:p>
          </p:txBody>
        </p:sp>
      </p:grpSp>
    </p:spTree>
    <p:extLst>
      <p:ext uri="{BB962C8B-B14F-4D97-AF65-F5344CB8AC3E}">
        <p14:creationId xmlns:p14="http://schemas.microsoft.com/office/powerpoint/2010/main" val="200690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Tổng quan</a:t>
            </a: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5CA6A3-A3E9-D80D-0A66-E0403F2E47C5}"/>
                  </a:ext>
                </a:extLst>
              </p:cNvPr>
              <p:cNvSpPr txBox="1"/>
              <p:nvPr/>
            </p:nvSpPr>
            <p:spPr>
              <a:xfrm>
                <a:off x="788505" y="4396070"/>
                <a:ext cx="5575851" cy="1489510"/>
              </a:xfrm>
              <a:prstGeom prst="rect">
                <a:avLst/>
              </a:prstGeom>
              <a:noFill/>
            </p:spPr>
            <p:txBody>
              <a:bodyPr wrap="square">
                <a:spAutoFit/>
              </a:bodyPr>
              <a:lstStyle/>
              <a:p>
                <a:r>
                  <a:rPr lang="vi-VN">
                    <a:latin typeface="Lato" panose="020F0502020204030203" pitchFamily="34" charset="0"/>
                    <a:ea typeface="Lato" panose="020F0502020204030203" pitchFamily="34" charset="0"/>
                    <a:cs typeface="Lato" panose="020F0502020204030203" pitchFamily="34" charset="0"/>
                  </a:rPr>
                  <a:t>	</a:t>
                </a:r>
                <a:r>
                  <a:rPr lang="en-US" b="1">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z </a:t>
                </a:r>
                <a:r>
                  <a:rPr lang="vi-VN">
                    <a:latin typeface="Lato" panose="020F0502020204030203" pitchFamily="34" charset="0"/>
                    <a:ea typeface="Lato" panose="020F0502020204030203" pitchFamily="34" charset="0"/>
                    <a:cs typeface="Lato" panose="020F0502020204030203" pitchFamily="34" charset="0"/>
                  </a:rPr>
                  <a:t>gồm tọa độ x,y,z ecef đo được</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sSub>
                      <m:sSubPr>
                        <m:ctrlPr>
                          <a:rPr lang="en-US" i="1">
                            <a:latin typeface="Cambria Math" panose="02040503050406030204" pitchFamily="18" charset="0"/>
                          </a:rPr>
                        </m:ctrlPr>
                      </m:sSubPr>
                      <m:e>
                        <m:r>
                          <a:rPr lang="vi-VN" b="1" i="1">
                            <a:latin typeface="Cambria Math" panose="02040503050406030204" pitchFamily="18" charset="0"/>
                          </a:rPr>
                          <m:t>𝒖</m:t>
                        </m:r>
                      </m:e>
                      <m:sub>
                        <m:r>
                          <a:rPr lang="vi-VN" i="1">
                            <a:latin typeface="Cambria Math" panose="02040503050406030204" pitchFamily="18" charset="0"/>
                            <a:ea typeface="Calibri" panose="020F0502020204030204" pitchFamily="34" charset="0"/>
                            <a:cs typeface="Angsana New" panose="02020603050405020304" pitchFamily="18" charset="-34"/>
                          </a:rPr>
                          <m:t>𝑛</m:t>
                        </m:r>
                      </m:sub>
                    </m:sSub>
                  </m:oMath>
                </a14:m>
                <a:r>
                  <a:rPr lang="vi-VN">
                    <a:latin typeface="Lato" panose="020F0502020204030203" pitchFamily="34" charset="0"/>
                    <a:ea typeface="Lato" panose="020F0502020204030203" pitchFamily="34" charset="0"/>
                    <a:cs typeface="Lato" panose="020F0502020204030203" pitchFamily="34" charset="0"/>
                  </a:rPr>
                  <a:t> là </a:t>
                </a:r>
                <a:r>
                  <a:rPr lang="vi-VN" b="1">
                    <a:latin typeface="Lato" panose="020F0502020204030203" pitchFamily="34" charset="0"/>
                    <a:ea typeface="Lato" panose="020F0502020204030203" pitchFamily="34" charset="0"/>
                    <a:cs typeface="Lato" panose="020F0502020204030203" pitchFamily="34" charset="0"/>
                  </a:rPr>
                  <a:t>v_wls </a:t>
                </a:r>
                <a:r>
                  <a:rPr lang="vi-VN">
                    <a:latin typeface="Lato" panose="020F0502020204030203" pitchFamily="34" charset="0"/>
                    <a:ea typeface="Lato" panose="020F0502020204030203" pitchFamily="34" charset="0"/>
                    <a:cs typeface="Lato" panose="020F0502020204030203" pitchFamily="34" charset="0"/>
                  </a:rPr>
                  <a:t>gồm vận tốc v_x, v_y, v_z</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R</a:t>
                </a:r>
                <a:r>
                  <a:rPr lang="vi-VN">
                    <a:latin typeface="Lato" panose="020F0502020204030203" pitchFamily="34" charset="0"/>
                    <a:ea typeface="Lato" panose="020F0502020204030203" pitchFamily="34" charset="0"/>
                    <a:cs typeface="Lato" panose="020F0502020204030203" pitchFamily="34" charset="0"/>
                  </a:rPr>
                  <a:t> là </a:t>
                </a:r>
                <a:r>
                  <a:rPr lang="vi-VN" b="1">
                    <a:latin typeface="Lato" panose="020F0502020204030203" pitchFamily="34" charset="0"/>
                    <a:ea typeface="Lato" panose="020F0502020204030203" pitchFamily="34" charset="0"/>
                    <a:cs typeface="Lato" panose="020F0502020204030203" pitchFamily="34" charset="0"/>
                  </a:rPr>
                  <a:t>cov_x</a:t>
                </a:r>
                <a:r>
                  <a:rPr lang="vi-VN">
                    <a:latin typeface="Lato" panose="020F0502020204030203" pitchFamily="34" charset="0"/>
                    <a:ea typeface="Lato" panose="020F0502020204030203" pitchFamily="34" charset="0"/>
                    <a:cs typeface="Lato" panose="020F0502020204030203" pitchFamily="34" charset="0"/>
                  </a:rPr>
                  <a:t> ma trận hiệp phương sai của </a:t>
                </a:r>
                <a:r>
                  <a:rPr lang="vi-VN" b="1">
                    <a:latin typeface="Lato" panose="020F0502020204030203" pitchFamily="34" charset="0"/>
                    <a:ea typeface="Lato" panose="020F0502020204030203" pitchFamily="34" charset="0"/>
                    <a:cs typeface="Lato" panose="020F0502020204030203" pitchFamily="34" charset="0"/>
                  </a:rPr>
                  <a:t>z</a:t>
                </a:r>
              </a:p>
              <a:p>
                <a:r>
                  <a:rPr lang="vi-VN">
                    <a:latin typeface="Lato" panose="020F0502020204030203" pitchFamily="34" charset="0"/>
                    <a:ea typeface="Lato" panose="020F0502020204030203" pitchFamily="34" charset="0"/>
                    <a:cs typeface="Lato" panose="020F0502020204030203" pitchFamily="34" charset="0"/>
                  </a:rPr>
                  <a:t>	</a:t>
                </a:r>
                <a:r>
                  <a:rPr lang="vi-VN" b="1">
                    <a:latin typeface="Lato" panose="020F0502020204030203" pitchFamily="34" charset="0"/>
                    <a:ea typeface="Lato" panose="020F0502020204030203" pitchFamily="34" charset="0"/>
                    <a:cs typeface="Lato" panose="020F0502020204030203" pitchFamily="34" charset="0"/>
                  </a:rPr>
                  <a:t> Q</a:t>
                </a:r>
                <a:r>
                  <a:rPr lang="vi-VN">
                    <a:latin typeface="Lato" panose="020F0502020204030203" pitchFamily="34" charset="0"/>
                    <a:ea typeface="Lato" panose="020F0502020204030203" pitchFamily="34" charset="0"/>
                    <a:cs typeface="Lato" panose="020F0502020204030203" pitchFamily="34" charset="0"/>
                  </a:rPr>
                  <a:t> là </a:t>
                </a:r>
                <a:r>
                  <a:rPr lang="vi-VN" b="1">
                    <a:latin typeface="Lato" panose="020F0502020204030203" pitchFamily="34" charset="0"/>
                    <a:ea typeface="Lato" panose="020F0502020204030203" pitchFamily="34" charset="0"/>
                    <a:cs typeface="Lato" panose="020F0502020204030203" pitchFamily="34" charset="0"/>
                  </a:rPr>
                  <a:t>cov_v</a:t>
                </a:r>
                <a:r>
                  <a:rPr lang="vi-VN">
                    <a:latin typeface="Lato" panose="020F0502020204030203" pitchFamily="34" charset="0"/>
                    <a:ea typeface="Lato" panose="020F0502020204030203" pitchFamily="34" charset="0"/>
                    <a:cs typeface="Lato" panose="020F0502020204030203" pitchFamily="34" charset="0"/>
                  </a:rPr>
                  <a:t> ma trận hiệp phương sai của </a:t>
                </a:r>
                <a14:m>
                  <m:oMath xmlns:m="http://schemas.openxmlformats.org/officeDocument/2006/math">
                    <m:sSub>
                      <m:sSubPr>
                        <m:ctrlPr>
                          <a:rPr lang="en-US" i="1" smtClean="0">
                            <a:latin typeface="Cambria Math" panose="02040503050406030204" pitchFamily="18" charset="0"/>
                          </a:rPr>
                        </m:ctrlPr>
                      </m:sSubPr>
                      <m:e>
                        <m:r>
                          <a:rPr lang="vi-VN" b="1" i="1">
                            <a:latin typeface="Cambria Math" panose="02040503050406030204" pitchFamily="18" charset="0"/>
                          </a:rPr>
                          <m:t>𝒖</m:t>
                        </m:r>
                      </m:e>
                      <m:sub>
                        <m:r>
                          <a:rPr lang="vi-VN" i="1">
                            <a:latin typeface="Cambria Math" panose="02040503050406030204" pitchFamily="18" charset="0"/>
                            <a:ea typeface="Calibri" panose="020F0502020204030204" pitchFamily="34" charset="0"/>
                            <a:cs typeface="Angsana New" panose="02020603050405020304" pitchFamily="18" charset="-34"/>
                          </a:rPr>
                          <m:t>𝑛</m:t>
                        </m:r>
                      </m:sub>
                    </m:sSub>
                  </m:oMath>
                </a14:m>
                <a:r>
                  <a:rPr lang="vi-VN">
                    <a:latin typeface="Lato" panose="020F0502020204030203" pitchFamily="34" charset="0"/>
                    <a:ea typeface="Lato" panose="020F0502020204030203" pitchFamily="34" charset="0"/>
                    <a:cs typeface="Lato" panose="020F0502020204030203" pitchFamily="34" charset="0"/>
                  </a:rPr>
                  <a:t> </a:t>
                </a:r>
              </a:p>
              <a:p>
                <a:r>
                  <a:rPr lang="vi-VN">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b="1" i="1">
                                <a:latin typeface="Cambria Math" panose="02040503050406030204" pitchFamily="18" charset="0"/>
                                <a:ea typeface="Calibri" panose="020F0502020204030204" pitchFamily="34" charset="0"/>
                                <a:cs typeface="Angsana New" panose="02020603050405020304" pitchFamily="18" charset="-34"/>
                              </a:rPr>
                              <m:t>𝒙</m:t>
                            </m:r>
                          </m:e>
                        </m:acc>
                      </m:e>
                      <m:sub>
                        <m:r>
                          <a:rPr lang="vi-VN" i="1">
                            <a:latin typeface="Cambria Math" panose="02040503050406030204" pitchFamily="18" charset="0"/>
                            <a:ea typeface="Calibri" panose="020F0502020204030204" pitchFamily="34" charset="0"/>
                            <a:cs typeface="Angsana New" panose="02020603050405020304" pitchFamily="18" charset="-34"/>
                          </a:rPr>
                          <m:t>𝑛</m:t>
                        </m:r>
                        <m:r>
                          <a:rPr lang="vi-VN" i="1">
                            <a:latin typeface="Cambria Math" panose="02040503050406030204" pitchFamily="18" charset="0"/>
                            <a:ea typeface="Calibri" panose="020F0502020204030204" pitchFamily="34" charset="0"/>
                            <a:cs typeface="Angsana New" panose="02020603050405020304" pitchFamily="18" charset="-34"/>
                          </a:rPr>
                          <m:t>,</m:t>
                        </m:r>
                        <m:r>
                          <a:rPr lang="vi-VN" i="1">
                            <a:latin typeface="Cambria Math" panose="02040503050406030204" pitchFamily="18" charset="0"/>
                            <a:ea typeface="Calibri" panose="020F0502020204030204" pitchFamily="34" charset="0"/>
                            <a:cs typeface="Angsana New" panose="02020603050405020304" pitchFamily="18" charset="-34"/>
                          </a:rPr>
                          <m:t>𝑛</m:t>
                        </m:r>
                      </m:sub>
                    </m:sSub>
                  </m:oMath>
                </a14:m>
                <a:r>
                  <a:rPr lang="vi-VN" b="1">
                    <a:latin typeface="Lato" panose="020F0502020204030203" pitchFamily="34" charset="0"/>
                    <a:ea typeface="Lato" panose="020F0502020204030203" pitchFamily="34" charset="0"/>
                    <a:cs typeface="Lato" panose="020F0502020204030203" pitchFamily="34" charset="0"/>
                  </a:rPr>
                  <a:t> là x_kf </a:t>
                </a:r>
                <a:r>
                  <a:rPr lang="vi-VN">
                    <a:latin typeface="Lato" panose="020F0502020204030203" pitchFamily="34" charset="0"/>
                    <a:ea typeface="Lato" panose="020F0502020204030203" pitchFamily="34" charset="0"/>
                    <a:cs typeface="Lato" panose="020F0502020204030203" pitchFamily="34" charset="0"/>
                  </a:rPr>
                  <a:t>gồm các tọa độ x_kf, y_kf, z_kf</a:t>
                </a:r>
                <a:endParaRPr lang="vi-VN"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4" name="TextBox 13">
                <a:extLst>
                  <a:ext uri="{FF2B5EF4-FFF2-40B4-BE49-F238E27FC236}">
                    <a16:creationId xmlns:a16="http://schemas.microsoft.com/office/drawing/2014/main" id="{2D5CA6A3-A3E9-D80D-0A66-E0403F2E47C5}"/>
                  </a:ext>
                </a:extLst>
              </p:cNvPr>
              <p:cNvSpPr txBox="1">
                <a:spLocks noRot="1" noChangeAspect="1" noMove="1" noResize="1" noEditPoints="1" noAdjustHandles="1" noChangeArrowheads="1" noChangeShapeType="1" noTextEdit="1"/>
              </p:cNvSpPr>
              <p:nvPr/>
            </p:nvSpPr>
            <p:spPr>
              <a:xfrm>
                <a:off x="788505" y="4396070"/>
                <a:ext cx="5575851" cy="1489510"/>
              </a:xfrm>
              <a:prstGeom prst="rect">
                <a:avLst/>
              </a:prstGeom>
              <a:blipFill>
                <a:blip r:embed="rId3"/>
                <a:stretch>
                  <a:fillRect t="-2049" b="-4508"/>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27AE41D2-7158-93AC-98D3-DD399D7C9898}"/>
              </a:ext>
            </a:extLst>
          </p:cNvPr>
          <p:cNvPicPr>
            <a:picLocks noChangeAspect="1"/>
          </p:cNvPicPr>
          <p:nvPr/>
        </p:nvPicPr>
        <p:blipFill rotWithShape="1">
          <a:blip r:embed="rId4"/>
          <a:srcRect t="6713" b="4230"/>
          <a:stretch/>
        </p:blipFill>
        <p:spPr>
          <a:xfrm>
            <a:off x="0" y="1113184"/>
            <a:ext cx="12192000" cy="2991678"/>
          </a:xfrm>
          <a:prstGeom prst="rect">
            <a:avLst/>
          </a:prstGeom>
        </p:spPr>
      </p:pic>
      <p:sp>
        <p:nvSpPr>
          <p:cNvPr id="20" name="Rectangle 19">
            <a:hlinkClick r:id="rId5" action="ppaction://hlinksldjump"/>
            <a:extLst>
              <a:ext uri="{FF2B5EF4-FFF2-40B4-BE49-F238E27FC236}">
                <a16:creationId xmlns:a16="http://schemas.microsoft.com/office/drawing/2014/main" id="{6208144F-3B81-AD56-95C3-E3513E9246CE}"/>
              </a:ext>
            </a:extLst>
          </p:cNvPr>
          <p:cNvSpPr/>
          <p:nvPr/>
        </p:nvSpPr>
        <p:spPr>
          <a:xfrm>
            <a:off x="3995530" y="1331844"/>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6" action="ppaction://hlinksldjump"/>
            <a:extLst>
              <a:ext uri="{FF2B5EF4-FFF2-40B4-BE49-F238E27FC236}">
                <a16:creationId xmlns:a16="http://schemas.microsoft.com/office/drawing/2014/main" id="{A9B6DA04-2640-F978-D713-0ADA8CB02255}"/>
              </a:ext>
            </a:extLst>
          </p:cNvPr>
          <p:cNvSpPr/>
          <p:nvPr/>
        </p:nvSpPr>
        <p:spPr>
          <a:xfrm>
            <a:off x="10310191" y="1184244"/>
            <a:ext cx="646043" cy="1689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64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Dự đoán (Predict)</a:t>
            </a:r>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614C5AD-BCEB-4164-7C64-0CFACAFF8CD8}"/>
                  </a:ext>
                </a:extLst>
              </p:cNvPr>
              <p:cNvSpPr txBox="1"/>
              <p:nvPr/>
            </p:nvSpPr>
            <p:spPr>
              <a:xfrm>
                <a:off x="5668618" y="961215"/>
                <a:ext cx="5551999" cy="3055195"/>
              </a:xfrm>
              <a:prstGeom prst="rect">
                <a:avLst/>
              </a:prstGeom>
              <a:noFill/>
            </p:spPr>
            <p:txBody>
              <a:bodyPr wrap="square">
                <a:spAutoFit/>
              </a:bodyPr>
              <a:lstStyle/>
              <a:p>
                <a:pPr>
                  <a:lnSpc>
                    <a:spcPct val="120000"/>
                  </a:lnSpc>
                  <a:spcBef>
                    <a:spcPts val="600"/>
                  </a:spcBef>
                  <a:spcAft>
                    <a:spcPts val="600"/>
                  </a:spcAft>
                </a:pPr>
                <a:r>
                  <a:rPr lang="vi-VN" sz="1600" kern="100">
                    <a:latin typeface="Times New Roman" panose="02020603050405020304" pitchFamily="18" charset="0"/>
                    <a:ea typeface="MS Mincho" panose="02020609040205080304" pitchFamily="49" charset="-128"/>
                    <a:cs typeface="Angsana New" panose="02020603050405020304" pitchFamily="18" charset="-34"/>
                  </a:rPr>
                  <a:t>Ta có: </a:t>
                </a:r>
                <a14:m>
                  <m:oMath xmlns:m="http://schemas.openxmlformats.org/officeDocument/2006/math">
                    <m:sSub>
                      <m:sSubPr>
                        <m:ctrlPr>
                          <a:rPr lang="en-US" sz="14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4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b="1" i="1" kern="100">
                                <a:latin typeface="Cambria Math" panose="02040503050406030204" pitchFamily="18" charset="0"/>
                                <a:ea typeface="Calibri" panose="020F0502020204030204" pitchFamily="34" charset="0"/>
                                <a:cs typeface="Angsana New" panose="02020603050405020304" pitchFamily="18" charset="-34"/>
                              </a:rPr>
                              <m:t>𝒙</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
                      </m:e>
                    </m:d>
                  </m:oMath>
                </a14:m>
                <a:r>
                  <a:rPr lang="vi-VN" sz="1600" kern="100">
                    <a:latin typeface="Times New Roman" panose="02020603050405020304" pitchFamily="18" charset="0"/>
                    <a:ea typeface="MS Mincho" panose="02020609040205080304" pitchFamily="49" charset="-128"/>
                    <a:cs typeface="Angsana New" panose="02020603050405020304" pitchFamily="18" charset="-34"/>
                  </a:rPr>
                  <a:t> ; </a:t>
                </a:r>
                <a14:m>
                  <m:oMath xmlns:m="http://schemas.openxmlformats.org/officeDocument/2006/math">
                    <m:sSub>
                      <m:sSubPr>
                        <m:ctrlPr>
                          <a:rPr lang="en-US" sz="14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4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b="1" i="1" kern="100">
                                <a:latin typeface="Cambria Math" panose="02040503050406030204" pitchFamily="18" charset="0"/>
                                <a:ea typeface="Calibri" panose="020F0502020204030204" pitchFamily="34" charset="0"/>
                                <a:cs typeface="Angsana New" panose="02020603050405020304" pitchFamily="18" charset="-34"/>
                              </a:rPr>
                              <m:t>𝒙</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m:t>
                        </m:r>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oMath>
                </a14:m>
                <a:r>
                  <a:rPr lang="vi-VN" sz="1600" kern="100">
                    <a:latin typeface="Times New Roman" panose="02020603050405020304" pitchFamily="18" charset="0"/>
                    <a:ea typeface="MS Mincho" panose="02020609040205080304" pitchFamily="49" charset="-128"/>
                    <a:cs typeface="Angsana New" panose="02020603050405020304" pitchFamily="18" charset="-34"/>
                  </a:rPr>
                  <a:t> ; </a:t>
                </a:r>
                <a14:m>
                  <m:oMath xmlns:m="http://schemas.openxmlformats.org/officeDocument/2006/math">
                    <m:r>
                      <a:rPr lang="vi-VN" sz="1600" b="1" i="1" kern="100">
                        <a:latin typeface="Cambria Math" panose="02040503050406030204" pitchFamily="18" charset="0"/>
                        <a:ea typeface="Calibri" panose="020F0502020204030204" pitchFamily="34" charset="0"/>
                        <a:cs typeface="Angsana New" panose="02020603050405020304" pitchFamily="18" charset="-34"/>
                      </a:rPr>
                      <m:t>𝑭</m:t>
                    </m:r>
                    <m:r>
                      <a:rPr lang="vi-VN" sz="1600" b="1"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mr>
                        </m:m>
                      </m:e>
                    </m:d>
                  </m:oMath>
                </a14:m>
                <a:r>
                  <a:rPr lang="vi-VN" sz="1600" b="1" kern="100">
                    <a:latin typeface="Times New Roman" panose="02020603050405020304" pitchFamily="18" charset="0"/>
                    <a:ea typeface="MS Mincho" panose="02020609040205080304" pitchFamily="49" charset="-128"/>
                    <a:cs typeface="Angsana New" panose="02020603050405020304" pitchFamily="18" charset="-34"/>
                  </a:rPr>
                  <a:t> </a:t>
                </a:r>
                <a:endParaRPr lang="en-US" sz="1600" kern="100">
                  <a:latin typeface="Times New Roman" panose="02020603050405020304" pitchFamily="18" charset="0"/>
                  <a:ea typeface="Calibri" panose="020F0502020204030204" pitchFamily="34" charset="0"/>
                  <a:cs typeface="Angsana New" panose="02020603050405020304" pitchFamily="18" charset="-34"/>
                </a:endParaRPr>
              </a:p>
              <a:p>
                <a:pPr>
                  <a:lnSpc>
                    <a:spcPct val="120000"/>
                  </a:lnSpc>
                  <a:spcBef>
                    <a:spcPts val="600"/>
                  </a:spcBef>
                  <a:spcAft>
                    <a:spcPts val="600"/>
                  </a:spcAft>
                </a:pPr>
                <a:r>
                  <a:rPr lang="vi-VN" sz="1600" b="1" kern="100">
                    <a:latin typeface="Times New Roman" panose="02020603050405020304" pitchFamily="18" charset="0"/>
                    <a:ea typeface="MS Mincho" panose="02020609040205080304" pitchFamily="49" charset="-128"/>
                    <a:cs typeface="Angsana New" panose="02020603050405020304" pitchFamily="18" charset="-34"/>
                  </a:rPr>
                  <a:t> </a:t>
                </a:r>
                <a14:m>
                  <m:oMath xmlns:m="http://schemas.openxmlformats.org/officeDocument/2006/math">
                    <m:r>
                      <a:rPr lang="vi-VN" sz="1600" b="1" i="1" kern="100">
                        <a:latin typeface="Cambria Math" panose="02040503050406030204" pitchFamily="18" charset="0"/>
                        <a:ea typeface="Calibri" panose="020F0502020204030204" pitchFamily="34" charset="0"/>
                        <a:cs typeface="Angsana New" panose="02020603050405020304" pitchFamily="18" charset="-34"/>
                      </a:rPr>
                      <m:t>𝑮</m:t>
                    </m:r>
                    <m:r>
                      <a:rPr lang="vi-VN" sz="1600" b="1"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mr>
                        </m:m>
                      </m:e>
                    </m:d>
                  </m:oMath>
                </a14:m>
                <a:r>
                  <a:rPr lang="vi-VN" sz="1600" b="1" kern="100">
                    <a:latin typeface="Times New Roman" panose="02020603050405020304" pitchFamily="18" charset="0"/>
                    <a:ea typeface="MS Mincho" panose="02020609040205080304" pitchFamily="49" charset="-128"/>
                    <a:cs typeface="Angsana New" panose="02020603050405020304" pitchFamily="18" charset="-34"/>
                  </a:rPr>
                  <a:t> ; </a:t>
                </a:r>
                <a14:m>
                  <m:oMath xmlns:m="http://schemas.openxmlformats.org/officeDocument/2006/math">
                    <m:sSub>
                      <m:sSubPr>
                        <m:ctrlPr>
                          <a:rPr lang="en-US" sz="14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b="1" i="1" kern="100">
                            <a:latin typeface="Cambria Math" panose="02040503050406030204" pitchFamily="18" charset="0"/>
                            <a:ea typeface="Calibri" panose="020F0502020204030204" pitchFamily="34" charset="0"/>
                            <a:cs typeface="Angsana New" panose="02020603050405020304" pitchFamily="18" charset="-34"/>
                          </a:rPr>
                          <m:t>𝒖</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oMath>
                </a14:m>
                <a:endParaRPr lang="vi-VN" sz="1600" kern="100">
                  <a:latin typeface="Times New Roman" panose="02020603050405020304" pitchFamily="18" charset="0"/>
                  <a:ea typeface="Calibri" panose="020F0502020204030204" pitchFamily="34" charset="0"/>
                  <a:cs typeface="Angsana New" panose="02020603050405020304" pitchFamily="18" charset="-34"/>
                </a:endParaRPr>
              </a:p>
              <a:p>
                <a:pPr>
                  <a:lnSpc>
                    <a:spcPct val="120000"/>
                  </a:lnSpc>
                  <a:spcBef>
                    <a:spcPts val="600"/>
                  </a:spcBef>
                  <a:spcAft>
                    <a:spcPts val="600"/>
                  </a:spcAft>
                </a:pPr>
                <a14:m>
                  <m:oMathPara xmlns:m="http://schemas.openxmlformats.org/officeDocument/2006/math">
                    <m:oMathParaPr>
                      <m:jc m:val="centerGroup"/>
                    </m:oMathParaPr>
                    <m:oMath xmlns:m="http://schemas.openxmlformats.org/officeDocument/2006/math">
                      <m:r>
                        <a:rPr lang="vi-VN" sz="1600" i="1" kern="100">
                          <a:latin typeface="Cambria Math" panose="02040503050406030204" pitchFamily="18" charset="0"/>
                          <a:ea typeface="Calibri" panose="020F0502020204030204" pitchFamily="34" charset="0"/>
                          <a:cs typeface="Angsana New" panose="02020603050405020304" pitchFamily="18" charset="-34"/>
                        </a:rPr>
                        <m:t>⇒</m:t>
                      </m:r>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r>
                                      <a:rPr lang="vi-VN" sz="1600" i="1" kern="100">
                                        <a:latin typeface="Cambria Math" panose="02040503050406030204" pitchFamily="18" charset="0"/>
                                        <a:ea typeface="Calibri" panose="020F0502020204030204" pitchFamily="34" charset="0"/>
                                        <a:cs typeface="Angsana New" panose="02020603050405020304" pitchFamily="18" charset="-34"/>
                                      </a:rPr>
                                      <m:t>+1</m:t>
                                    </m:r>
                                  </m:sub>
                                </m:sSub>
                              </m:e>
                            </m:mr>
                          </m:m>
                        </m:e>
                      </m:d>
                      <m:r>
                        <a:rPr lang="vi-VN" sz="1600" i="1" kern="100">
                          <a:latin typeface="Cambria Math" panose="02040503050406030204" pitchFamily="18" charset="0"/>
                          <a:ea typeface="Calibri" panose="020F0502020204030204" pitchFamily="34" charset="0"/>
                          <a:cs typeface="Angsana New" panose="02020603050405020304" pitchFamily="18" charset="-34"/>
                        </a:rPr>
                        <m:t>= </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1</m:t>
                                </m:r>
                              </m:e>
                            </m:mr>
                          </m:m>
                        </m:e>
                      </m:d>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r>
                        <a:rPr lang="vi-VN" sz="1600" i="1" kern="100">
                          <a:latin typeface="Cambria Math" panose="02040503050406030204" pitchFamily="18" charset="0"/>
                          <a:ea typeface="Calibri" panose="020F0502020204030204" pitchFamily="34" charset="0"/>
                          <a:cs typeface="Angsana New" panose="02020603050405020304" pitchFamily="18" charset="-34"/>
                        </a:rPr>
                        <m:t>+</m:t>
                      </m:r>
                      <m:d>
                        <m:dPr>
                          <m:begChr m:val="["/>
                          <m:endChr m:val="]"/>
                          <m:ctrlPr>
                            <a:rPr lang="en-US" sz="1600" b="1"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3"/>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mr>
                            <m:mr>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0</m:t>
                                </m:r>
                              </m:e>
                              <m:e>
                                <m:r>
                                  <a:rPr lang="vi-VN" sz="1600" kern="100">
                                    <a:latin typeface="Cambria Math" panose="02040503050406030204" pitchFamily="18" charset="0"/>
                                    <a:ea typeface="Calibri" panose="020F0502020204030204" pitchFamily="34" charset="0"/>
                                    <a:cs typeface="Angsana New" panose="02020603050405020304" pitchFamily="18" charset="-34"/>
                                  </a:rPr>
                                  <m:t>∆</m:t>
                                </m:r>
                                <m:r>
                                  <m:rPr>
                                    <m:sty m:val="p"/>
                                  </m:rPr>
                                  <a:rPr lang="vi-VN" sz="1600" kern="100">
                                    <a:latin typeface="Cambria Math" panose="02040503050406030204" pitchFamily="18" charset="0"/>
                                    <a:ea typeface="Calibri" panose="020F0502020204030204" pitchFamily="34" charset="0"/>
                                    <a:cs typeface="Angsana New" panose="02020603050405020304" pitchFamily="18" charset="-34"/>
                                  </a:rPr>
                                  <m:t>t</m:t>
                                </m:r>
                              </m:e>
                            </m:mr>
                          </m:m>
                        </m:e>
                      </m:d>
                      <m:d>
                        <m:dPr>
                          <m:begChr m:val="["/>
                          <m:end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dPr>
                        <m:e>
                          <m:m>
                            <m:mPr>
                              <m:mcs>
                                <m:mc>
                                  <m:mcPr>
                                    <m:count m:val="1"/>
                                    <m:mcJc m:val="center"/>
                                  </m:mcPr>
                                </m:mc>
                              </m:mcs>
                              <m:ctrlPr>
                                <a:rPr lang="en-US" sz="1600" i="1" kern="100">
                                  <a:latin typeface="Cambria Math" panose="02040503050406030204" pitchFamily="18" charset="0"/>
                                  <a:ea typeface="Calibri" panose="020F0502020204030204" pitchFamily="34" charset="0"/>
                                  <a:cs typeface="Angsana New" panose="02020603050405020304" pitchFamily="18" charset="-34"/>
                                </a:rPr>
                              </m:ctrlPr>
                            </m:mP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𝑥</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𝑦</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r>
                              <m:e>
                                <m:sSub>
                                  <m:sSubPr>
                                    <m:ctrlPr>
                                      <a:rPr lang="en-US" sz="1600" i="1" kern="100">
                                        <a:latin typeface="Cambria Math" panose="02040503050406030204" pitchFamily="18" charset="0"/>
                                        <a:ea typeface="Calibri" panose="020F0502020204030204" pitchFamily="34" charset="0"/>
                                        <a:cs typeface="Angsana New" panose="02020603050405020304" pitchFamily="18" charset="-34"/>
                                      </a:rPr>
                                    </m:ctrlPr>
                                  </m:sSubPr>
                                  <m:e>
                                    <m:acc>
                                      <m:accPr>
                                        <m:chr m:val="̇"/>
                                        <m:ctrlPr>
                                          <a:rPr lang="en-US" sz="1600" i="1" kern="100">
                                            <a:latin typeface="Cambria Math" panose="02040503050406030204" pitchFamily="18" charset="0"/>
                                            <a:ea typeface="Calibri" panose="020F0502020204030204" pitchFamily="34" charset="0"/>
                                            <a:cs typeface="Angsana New" panose="02020603050405020304" pitchFamily="18" charset="-34"/>
                                          </a:rPr>
                                        </m:ctrlPr>
                                      </m:accPr>
                                      <m:e>
                                        <m:r>
                                          <a:rPr lang="vi-VN" sz="1600" i="1" kern="100">
                                            <a:latin typeface="Cambria Math" panose="02040503050406030204" pitchFamily="18" charset="0"/>
                                            <a:ea typeface="Calibri" panose="020F0502020204030204" pitchFamily="34" charset="0"/>
                                            <a:cs typeface="Angsana New" panose="02020603050405020304" pitchFamily="18" charset="-34"/>
                                          </a:rPr>
                                          <m:t>𝑧</m:t>
                                        </m:r>
                                      </m:e>
                                    </m:acc>
                                  </m:e>
                                  <m:sub>
                                    <m:r>
                                      <a:rPr lang="vi-VN" sz="1600" i="1" kern="100">
                                        <a:latin typeface="Cambria Math" panose="02040503050406030204" pitchFamily="18" charset="0"/>
                                        <a:ea typeface="Calibri" panose="020F0502020204030204" pitchFamily="34" charset="0"/>
                                        <a:cs typeface="Angsana New" panose="02020603050405020304" pitchFamily="18" charset="-34"/>
                                      </a:rPr>
                                      <m:t>𝑛</m:t>
                                    </m:r>
                                  </m:sub>
                                </m:sSub>
                              </m:e>
                            </m:mr>
                          </m:m>
                        </m:e>
                      </m:d>
                    </m:oMath>
                  </m:oMathPara>
                </a14:m>
                <a:endParaRPr lang="en-US" sz="1600" kern="100">
                  <a:latin typeface="Times New Roman" panose="02020603050405020304" pitchFamily="18" charset="0"/>
                  <a:ea typeface="Calibri" panose="020F0502020204030204" pitchFamily="34" charset="0"/>
                  <a:cs typeface="Angsana New" panose="02020603050405020304" pitchFamily="18" charset="-34"/>
                </a:endParaRPr>
              </a:p>
            </p:txBody>
          </p:sp>
        </mc:Choice>
        <mc:Fallback>
          <p:sp>
            <p:nvSpPr>
              <p:cNvPr id="5" name="TextBox 4">
                <a:extLst>
                  <a:ext uri="{FF2B5EF4-FFF2-40B4-BE49-F238E27FC236}">
                    <a16:creationId xmlns:a16="http://schemas.microsoft.com/office/drawing/2014/main" id="{C614C5AD-BCEB-4164-7C64-0CFACAFF8CD8}"/>
                  </a:ext>
                </a:extLst>
              </p:cNvPr>
              <p:cNvSpPr txBox="1">
                <a:spLocks noRot="1" noChangeAspect="1" noMove="1" noResize="1" noEditPoints="1" noAdjustHandles="1" noChangeArrowheads="1" noChangeShapeType="1" noTextEdit="1"/>
              </p:cNvSpPr>
              <p:nvPr/>
            </p:nvSpPr>
            <p:spPr>
              <a:xfrm>
                <a:off x="5668618" y="961215"/>
                <a:ext cx="5551999" cy="3055195"/>
              </a:xfrm>
              <a:prstGeom prst="rect">
                <a:avLst/>
              </a:prstGeom>
              <a:blipFill>
                <a:blip r:embed="rId3"/>
                <a:stretch>
                  <a:fillRect l="-65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4C9DD2E-7A9F-2A47-E892-7C8E1F6CEF44}"/>
              </a:ext>
            </a:extLst>
          </p:cNvPr>
          <p:cNvPicPr>
            <a:picLocks noChangeAspect="1"/>
          </p:cNvPicPr>
          <p:nvPr/>
        </p:nvPicPr>
        <p:blipFill>
          <a:blip r:embed="rId4"/>
          <a:stretch>
            <a:fillRect/>
          </a:stretch>
        </p:blipFill>
        <p:spPr>
          <a:xfrm>
            <a:off x="1" y="1750848"/>
            <a:ext cx="5759377" cy="3180440"/>
          </a:xfrm>
          <a:prstGeom prst="rect">
            <a:avLst/>
          </a:prstGeom>
        </p:spPr>
      </p:pic>
      <p:grpSp>
        <p:nvGrpSpPr>
          <p:cNvPr id="11" name="Group 10">
            <a:extLst>
              <a:ext uri="{FF2B5EF4-FFF2-40B4-BE49-F238E27FC236}">
                <a16:creationId xmlns:a16="http://schemas.microsoft.com/office/drawing/2014/main" id="{A5F51527-A95B-0592-3064-AABF332CAB66}"/>
              </a:ext>
            </a:extLst>
          </p:cNvPr>
          <p:cNvGrpSpPr/>
          <p:nvPr/>
        </p:nvGrpSpPr>
        <p:grpSpPr>
          <a:xfrm>
            <a:off x="5537221" y="4470535"/>
            <a:ext cx="6472257" cy="1562517"/>
            <a:chOff x="5537220" y="4470534"/>
            <a:chExt cx="6472257" cy="1562517"/>
          </a:xfrm>
        </p:grpSpPr>
        <p:grpSp>
          <p:nvGrpSpPr>
            <p:cNvPr id="9" name="Group 8">
              <a:extLst>
                <a:ext uri="{FF2B5EF4-FFF2-40B4-BE49-F238E27FC236}">
                  <a16:creationId xmlns:a16="http://schemas.microsoft.com/office/drawing/2014/main" id="{1E3C7DA8-278D-D81D-90B6-EC96AECC68EB}"/>
                </a:ext>
              </a:extLst>
            </p:cNvPr>
            <p:cNvGrpSpPr/>
            <p:nvPr/>
          </p:nvGrpSpPr>
          <p:grpSpPr>
            <a:xfrm>
              <a:off x="5537220" y="4470534"/>
              <a:ext cx="6472257" cy="1562517"/>
              <a:chOff x="5515733" y="4447272"/>
              <a:chExt cx="6570250" cy="1615598"/>
            </a:xfrm>
          </p:grpSpPr>
          <p:pic>
            <p:nvPicPr>
              <p:cNvPr id="7" name="Picture 6">
                <a:extLst>
                  <a:ext uri="{FF2B5EF4-FFF2-40B4-BE49-F238E27FC236}">
                    <a16:creationId xmlns:a16="http://schemas.microsoft.com/office/drawing/2014/main" id="{110B9F46-ACE9-22B4-7FC4-4F4EF6558D44}"/>
                  </a:ext>
                </a:extLst>
              </p:cNvPr>
              <p:cNvPicPr>
                <a:picLocks noChangeAspect="1"/>
              </p:cNvPicPr>
              <p:nvPr/>
            </p:nvPicPr>
            <p:blipFill rotWithShape="1">
              <a:blip r:embed="rId5"/>
              <a:srcRect l="31257" t="46182" r="31425" b="-1"/>
              <a:stretch/>
            </p:blipFill>
            <p:spPr>
              <a:xfrm>
                <a:off x="7280275" y="5018206"/>
                <a:ext cx="2863027" cy="924419"/>
              </a:xfrm>
              <a:prstGeom prst="rect">
                <a:avLst/>
              </a:prstGeom>
            </p:spPr>
          </p:pic>
          <p:sp>
            <p:nvSpPr>
              <p:cNvPr id="8" name="Rectangle 7">
                <a:extLst>
                  <a:ext uri="{FF2B5EF4-FFF2-40B4-BE49-F238E27FC236}">
                    <a16:creationId xmlns:a16="http://schemas.microsoft.com/office/drawing/2014/main" id="{70DFE308-2256-D6CC-119F-1847096C35E2}"/>
                  </a:ext>
                </a:extLst>
              </p:cNvPr>
              <p:cNvSpPr/>
              <p:nvPr/>
            </p:nvSpPr>
            <p:spPr>
              <a:xfrm>
                <a:off x="5515733" y="4447272"/>
                <a:ext cx="6570250" cy="161559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881DF6FC-F78B-628B-9EFA-D8B6ADFD7807}"/>
                </a:ext>
              </a:extLst>
            </p:cNvPr>
            <p:cNvSpPr txBox="1"/>
            <p:nvPr/>
          </p:nvSpPr>
          <p:spPr>
            <a:xfrm>
              <a:off x="5537221" y="4561957"/>
              <a:ext cx="6240650" cy="646331"/>
            </a:xfrm>
            <a:prstGeom prst="rect">
              <a:avLst/>
            </a:prstGeom>
            <a:noFill/>
          </p:spPr>
          <p:txBody>
            <a:bodyPr wrap="square" rtlCol="0">
              <a:spAutoFit/>
            </a:bodyPr>
            <a:lstStyle/>
            <a:p>
              <a:r>
                <a:rPr lang="vi-VN"/>
                <a:t>Ta có thể thấy đây là tương tự phương trình chuyển động cơ học: </a:t>
              </a:r>
              <a:endParaRPr lang="en-US"/>
            </a:p>
          </p:txBody>
        </p:sp>
      </p:grpSp>
    </p:spTree>
    <p:extLst>
      <p:ext uri="{BB962C8B-B14F-4D97-AF65-F5344CB8AC3E}">
        <p14:creationId xmlns:p14="http://schemas.microsoft.com/office/powerpoint/2010/main" val="286000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Dự đoán (Predict)</a:t>
            </a:r>
            <a:endParaRPr lang="en-US" dirty="0"/>
          </a:p>
        </p:txBody>
      </p:sp>
      <p:pic>
        <p:nvPicPr>
          <p:cNvPr id="9" name="Picture 8">
            <a:extLst>
              <a:ext uri="{FF2B5EF4-FFF2-40B4-BE49-F238E27FC236}">
                <a16:creationId xmlns:a16="http://schemas.microsoft.com/office/drawing/2014/main" id="{B974871F-8914-18FA-F5E9-31BAC2880DFA}"/>
              </a:ext>
            </a:extLst>
          </p:cNvPr>
          <p:cNvPicPr>
            <a:picLocks noChangeAspect="1"/>
          </p:cNvPicPr>
          <p:nvPr/>
        </p:nvPicPr>
        <p:blipFill>
          <a:blip r:embed="rId3"/>
          <a:stretch>
            <a:fillRect/>
          </a:stretch>
        </p:blipFill>
        <p:spPr>
          <a:xfrm>
            <a:off x="0" y="1464372"/>
            <a:ext cx="5797586" cy="4022028"/>
          </a:xfrm>
          <a:prstGeom prst="rect">
            <a:avLst/>
          </a:prstGeom>
        </p:spPr>
      </p:pic>
      <p:pic>
        <p:nvPicPr>
          <p:cNvPr id="8" name="Picture 7">
            <a:extLst>
              <a:ext uri="{FF2B5EF4-FFF2-40B4-BE49-F238E27FC236}">
                <a16:creationId xmlns:a16="http://schemas.microsoft.com/office/drawing/2014/main" id="{EF82E3B7-49AF-D78F-9026-499559FA30C0}"/>
              </a:ext>
            </a:extLst>
          </p:cNvPr>
          <p:cNvPicPr>
            <a:picLocks noChangeAspect="1"/>
          </p:cNvPicPr>
          <p:nvPr/>
        </p:nvPicPr>
        <p:blipFill>
          <a:blip r:embed="rId4"/>
          <a:stretch>
            <a:fillRect/>
          </a:stretch>
        </p:blipFill>
        <p:spPr>
          <a:xfrm>
            <a:off x="5738487" y="2180731"/>
            <a:ext cx="6337852" cy="3536677"/>
          </a:xfrm>
          <a:prstGeom prst="rect">
            <a:avLst/>
          </a:prstGeom>
        </p:spPr>
      </p:pic>
      <p:sp>
        <p:nvSpPr>
          <p:cNvPr id="10" name="Rectangle 9">
            <a:hlinkClick r:id="rId5" action="ppaction://hlinksldjump"/>
            <a:extLst>
              <a:ext uri="{FF2B5EF4-FFF2-40B4-BE49-F238E27FC236}">
                <a16:creationId xmlns:a16="http://schemas.microsoft.com/office/drawing/2014/main" id="{AEA20B01-9D02-C286-8F01-51BE00B3833D}"/>
              </a:ext>
            </a:extLst>
          </p:cNvPr>
          <p:cNvSpPr/>
          <p:nvPr/>
        </p:nvSpPr>
        <p:spPr>
          <a:xfrm>
            <a:off x="11253669" y="6133931"/>
            <a:ext cx="646043" cy="1689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81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Ước tính (Estimate)</a:t>
            </a:r>
            <a:endParaRPr lang="en-US" dirty="0"/>
          </a:p>
        </p:txBody>
      </p:sp>
      <p:pic>
        <p:nvPicPr>
          <p:cNvPr id="12" name="Picture 11">
            <a:extLst>
              <a:ext uri="{FF2B5EF4-FFF2-40B4-BE49-F238E27FC236}">
                <a16:creationId xmlns:a16="http://schemas.microsoft.com/office/drawing/2014/main" id="{97FD582A-F057-0FE3-A28A-AA2AB6FB9E48}"/>
              </a:ext>
            </a:extLst>
          </p:cNvPr>
          <p:cNvPicPr>
            <a:picLocks noChangeAspect="1"/>
          </p:cNvPicPr>
          <p:nvPr/>
        </p:nvPicPr>
        <p:blipFill>
          <a:blip r:embed="rId3"/>
          <a:stretch>
            <a:fillRect/>
          </a:stretch>
        </p:blipFill>
        <p:spPr>
          <a:xfrm>
            <a:off x="3219679" y="830969"/>
            <a:ext cx="5768607" cy="5553028"/>
          </a:xfrm>
          <a:prstGeom prst="rect">
            <a:avLst/>
          </a:prstGeom>
        </p:spPr>
      </p:pic>
    </p:spTree>
    <p:extLst>
      <p:ext uri="{BB962C8B-B14F-4D97-AF65-F5344CB8AC3E}">
        <p14:creationId xmlns:p14="http://schemas.microsoft.com/office/powerpoint/2010/main" val="343417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Ước tính (Estimate)</a:t>
            </a:r>
            <a:endParaRPr lang="en-US" dirty="0"/>
          </a:p>
        </p:txBody>
      </p:sp>
      <p:pic>
        <p:nvPicPr>
          <p:cNvPr id="5" name="Picture 4">
            <a:extLst>
              <a:ext uri="{FF2B5EF4-FFF2-40B4-BE49-F238E27FC236}">
                <a16:creationId xmlns:a16="http://schemas.microsoft.com/office/drawing/2014/main" id="{575796F7-EB2D-8D84-7C25-FB2886C64BF7}"/>
              </a:ext>
            </a:extLst>
          </p:cNvPr>
          <p:cNvPicPr>
            <a:picLocks noChangeAspect="1"/>
          </p:cNvPicPr>
          <p:nvPr/>
        </p:nvPicPr>
        <p:blipFill>
          <a:blip r:embed="rId3"/>
          <a:stretch>
            <a:fillRect/>
          </a:stretch>
        </p:blipFill>
        <p:spPr>
          <a:xfrm>
            <a:off x="3483114" y="836173"/>
            <a:ext cx="4941663" cy="2284716"/>
          </a:xfrm>
          <a:prstGeom prst="rect">
            <a:avLst/>
          </a:prstGeom>
        </p:spPr>
      </p:pic>
      <p:pic>
        <p:nvPicPr>
          <p:cNvPr id="6" name="Picture 5">
            <a:extLst>
              <a:ext uri="{FF2B5EF4-FFF2-40B4-BE49-F238E27FC236}">
                <a16:creationId xmlns:a16="http://schemas.microsoft.com/office/drawing/2014/main" id="{8A1ECC84-40AA-A195-31B4-F8481668CF26}"/>
              </a:ext>
            </a:extLst>
          </p:cNvPr>
          <p:cNvPicPr>
            <a:picLocks noChangeAspect="1"/>
          </p:cNvPicPr>
          <p:nvPr/>
        </p:nvPicPr>
        <p:blipFill>
          <a:blip r:embed="rId4"/>
          <a:stretch>
            <a:fillRect/>
          </a:stretch>
        </p:blipFill>
        <p:spPr>
          <a:xfrm>
            <a:off x="3293512" y="3120888"/>
            <a:ext cx="5317088" cy="3314211"/>
          </a:xfrm>
          <a:prstGeom prst="rect">
            <a:avLst/>
          </a:prstGeom>
        </p:spPr>
      </p:pic>
    </p:spTree>
    <p:extLst>
      <p:ext uri="{BB962C8B-B14F-4D97-AF65-F5344CB8AC3E}">
        <p14:creationId xmlns:p14="http://schemas.microsoft.com/office/powerpoint/2010/main" val="186326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normAutofit fontScale="90000"/>
          </a:bodyPr>
          <a:lstStyle/>
          <a:p>
            <a:r>
              <a:rPr lang="vi-VN"/>
              <a:t>Ước tính (Estimate)</a:t>
            </a:r>
            <a:endParaRPr lang="en-US" dirty="0"/>
          </a:p>
        </p:txBody>
      </p:sp>
      <p:pic>
        <p:nvPicPr>
          <p:cNvPr id="7" name="Picture 6">
            <a:extLst>
              <a:ext uri="{FF2B5EF4-FFF2-40B4-BE49-F238E27FC236}">
                <a16:creationId xmlns:a16="http://schemas.microsoft.com/office/drawing/2014/main" id="{24229EF9-E429-A05B-515D-FC7621982574}"/>
              </a:ext>
            </a:extLst>
          </p:cNvPr>
          <p:cNvPicPr>
            <a:picLocks noChangeAspect="1"/>
          </p:cNvPicPr>
          <p:nvPr/>
        </p:nvPicPr>
        <p:blipFill>
          <a:blip r:embed="rId3"/>
          <a:stretch>
            <a:fillRect/>
          </a:stretch>
        </p:blipFill>
        <p:spPr>
          <a:xfrm>
            <a:off x="2261654" y="1680920"/>
            <a:ext cx="7668695" cy="3496163"/>
          </a:xfrm>
          <a:prstGeom prst="rect">
            <a:avLst/>
          </a:prstGeom>
        </p:spPr>
      </p:pic>
    </p:spTree>
    <p:extLst>
      <p:ext uri="{BB962C8B-B14F-4D97-AF65-F5344CB8AC3E}">
        <p14:creationId xmlns:p14="http://schemas.microsoft.com/office/powerpoint/2010/main" val="122389273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2188</TotalTime>
  <Words>842</Words>
  <Application>Microsoft Office PowerPoint</Application>
  <PresentationFormat>Widescreen</PresentationFormat>
  <Paragraphs>80</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 Math</vt:lpstr>
      <vt:lpstr>Lato</vt:lpstr>
      <vt:lpstr>Times New Roman</vt:lpstr>
      <vt:lpstr>Wingdings</vt:lpstr>
      <vt:lpstr>Office 2013 - 2022 Theme</vt:lpstr>
      <vt:lpstr>PowerPoint Presentation</vt:lpstr>
      <vt:lpstr>PowerPoint Presentation</vt:lpstr>
      <vt:lpstr>Tổng quan</vt:lpstr>
      <vt:lpstr>Tổng quan</vt:lpstr>
      <vt:lpstr>Dự đoán (Predict)</vt:lpstr>
      <vt:lpstr>Dự đoán (Predict)</vt:lpstr>
      <vt:lpstr>Ước tính (Estimate)</vt:lpstr>
      <vt:lpstr>Ước tính (Estimate)</vt:lpstr>
      <vt:lpstr>Ước tính (Estimate)</vt:lpstr>
      <vt:lpstr>Mô tả thuật toán</vt:lpstr>
      <vt:lpstr>Mở rộng</vt:lpstr>
      <vt:lpstr>Mở rộng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Le Thanh Luan</cp:lastModifiedBy>
  <cp:revision>13</cp:revision>
  <dcterms:created xsi:type="dcterms:W3CDTF">2021-05-28T04:32:29Z</dcterms:created>
  <dcterms:modified xsi:type="dcterms:W3CDTF">2024-07-02T04:00:02Z</dcterms:modified>
</cp:coreProperties>
</file>