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9E918-E8FD-4AC9-B699-E0F86D869C07}" v="160" dt="2024-06-30T08:33:10.609"/>
    <p1510:client id="{7A81C196-F633-4D82-9C53-B72068E5B6A6}" v="23" dt="2024-07-01T06:02:27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Thanh Luan" userId="600d64f34c8f77ee" providerId="LiveId" clId="{6AF9E918-E8FD-4AC9-B699-E0F86D869C07}"/>
    <pc:docChg chg="undo custSel addSld modSld">
      <pc:chgData name="Le Thanh Luan" userId="600d64f34c8f77ee" providerId="LiveId" clId="{6AF9E918-E8FD-4AC9-B699-E0F86D869C07}" dt="2024-06-30T08:36:12.797" v="677" actId="14100"/>
      <pc:docMkLst>
        <pc:docMk/>
      </pc:docMkLst>
      <pc:sldChg chg="addSp delSp modSp add mod">
        <pc:chgData name="Le Thanh Luan" userId="600d64f34c8f77ee" providerId="LiveId" clId="{6AF9E918-E8FD-4AC9-B699-E0F86D869C07}" dt="2024-06-30T07:07:07.203" v="9" actId="14100"/>
        <pc:sldMkLst>
          <pc:docMk/>
          <pc:sldMk cId="2957515210" sldId="262"/>
        </pc:sldMkLst>
        <pc:spChg chg="del">
          <ac:chgData name="Le Thanh Luan" userId="600d64f34c8f77ee" providerId="LiveId" clId="{6AF9E918-E8FD-4AC9-B699-E0F86D869C07}" dt="2024-06-30T07:05:12.343" v="1" actId="478"/>
          <ac:spMkLst>
            <pc:docMk/>
            <pc:sldMk cId="2957515210" sldId="262"/>
            <ac:spMk id="2" creationId="{457E618B-A6C9-5B0B-11FA-D5D7E3A24275}"/>
          </ac:spMkLst>
        </pc:s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23" creationId="{4CA45EA1-6F8C-59D6-FC96-A73D8EAA7850}"/>
          </ac:grpSpMkLst>
        </pc:gr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28" creationId="{9613D1E9-F011-C30A-31C1-80862B7922FF}"/>
          </ac:grpSpMkLst>
        </pc:gr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31" creationId="{C287A4C7-2561-3B45-FDC9-7E14FD5D571D}"/>
          </ac:grpSpMkLst>
        </pc:gr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34" creationId="{7A00054F-9BFF-1115-25BE-DAE07D97C7A1}"/>
          </ac:grpSpMkLst>
        </pc:gr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42" creationId="{7EA6A0FD-C8DD-5C2C-456F-6858E63D8F2B}"/>
          </ac:grpSpMkLst>
        </pc:gr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50" creationId="{4B3F77A6-6A96-0898-C6DF-00691F428220}"/>
          </ac:grpSpMkLst>
        </pc:grpChg>
        <pc:grpChg chg="del">
          <ac:chgData name="Le Thanh Luan" userId="600d64f34c8f77ee" providerId="LiveId" clId="{6AF9E918-E8FD-4AC9-B699-E0F86D869C07}" dt="2024-06-30T07:05:12.343" v="1" actId="478"/>
          <ac:grpSpMkLst>
            <pc:docMk/>
            <pc:sldMk cId="2957515210" sldId="262"/>
            <ac:grpSpMk id="60" creationId="{08479DF0-F2C8-41B1-476A-E1747E12582B}"/>
          </ac:grpSpMkLst>
        </pc:grpChg>
        <pc:picChg chg="add mod">
          <ac:chgData name="Le Thanh Luan" userId="600d64f34c8f77ee" providerId="LiveId" clId="{6AF9E918-E8FD-4AC9-B699-E0F86D869C07}" dt="2024-06-30T07:05:18.660" v="5" actId="1076"/>
          <ac:picMkLst>
            <pc:docMk/>
            <pc:sldMk cId="2957515210" sldId="262"/>
            <ac:picMk id="4" creationId="{015BB7D9-E4B0-FF70-486F-349E6C8E017F}"/>
          </ac:picMkLst>
        </pc:picChg>
        <pc:picChg chg="del">
          <ac:chgData name="Le Thanh Luan" userId="600d64f34c8f77ee" providerId="LiveId" clId="{6AF9E918-E8FD-4AC9-B699-E0F86D869C07}" dt="2024-06-30T07:05:12.343" v="1" actId="478"/>
          <ac:picMkLst>
            <pc:docMk/>
            <pc:sldMk cId="2957515210" sldId="262"/>
            <ac:picMk id="5" creationId="{6944854B-9B71-DCA7-1BFB-36BBE6A77865}"/>
          </ac:picMkLst>
        </pc:picChg>
        <pc:picChg chg="add mod">
          <ac:chgData name="Le Thanh Luan" userId="600d64f34c8f77ee" providerId="LiveId" clId="{6AF9E918-E8FD-4AC9-B699-E0F86D869C07}" dt="2024-06-30T07:07:07.203" v="9" actId="14100"/>
          <ac:picMkLst>
            <pc:docMk/>
            <pc:sldMk cId="2957515210" sldId="262"/>
            <ac:picMk id="7" creationId="{5D48532A-529F-5B67-2FE0-F73353279F95}"/>
          </ac:picMkLst>
        </pc:picChg>
        <pc:picChg chg="del">
          <ac:chgData name="Le Thanh Luan" userId="600d64f34c8f77ee" providerId="LiveId" clId="{6AF9E918-E8FD-4AC9-B699-E0F86D869C07}" dt="2024-06-30T07:05:12.343" v="1" actId="478"/>
          <ac:picMkLst>
            <pc:docMk/>
            <pc:sldMk cId="2957515210" sldId="262"/>
            <ac:picMk id="9" creationId="{D961F54F-3382-6E97-240F-B9F3DE5BB2A9}"/>
          </ac:picMkLst>
        </pc:picChg>
        <pc:picChg chg="del">
          <ac:chgData name="Le Thanh Luan" userId="600d64f34c8f77ee" providerId="LiveId" clId="{6AF9E918-E8FD-4AC9-B699-E0F86D869C07}" dt="2024-06-30T07:05:12.343" v="1" actId="478"/>
          <ac:picMkLst>
            <pc:docMk/>
            <pc:sldMk cId="2957515210" sldId="262"/>
            <ac:picMk id="12" creationId="{01E720DD-65AD-BE3F-5FE0-2A143A707270}"/>
          </ac:picMkLst>
        </pc:picChg>
        <pc:picChg chg="del">
          <ac:chgData name="Le Thanh Luan" userId="600d64f34c8f77ee" providerId="LiveId" clId="{6AF9E918-E8FD-4AC9-B699-E0F86D869C07}" dt="2024-06-30T07:05:12.343" v="1" actId="478"/>
          <ac:picMkLst>
            <pc:docMk/>
            <pc:sldMk cId="2957515210" sldId="262"/>
            <ac:picMk id="14" creationId="{5E7CE12C-8A4B-EED9-D69E-09EBD937C36F}"/>
          </ac:picMkLst>
        </pc:picChg>
        <pc:picChg chg="del">
          <ac:chgData name="Le Thanh Luan" userId="600d64f34c8f77ee" providerId="LiveId" clId="{6AF9E918-E8FD-4AC9-B699-E0F86D869C07}" dt="2024-06-30T07:05:12.343" v="1" actId="478"/>
          <ac:picMkLst>
            <pc:docMk/>
            <pc:sldMk cId="2957515210" sldId="262"/>
            <ac:picMk id="16" creationId="{8C7037E2-1157-7F86-82F3-CAAC8FD83183}"/>
          </ac:picMkLst>
        </pc:picChg>
        <pc:picChg chg="del">
          <ac:chgData name="Le Thanh Luan" userId="600d64f34c8f77ee" providerId="LiveId" clId="{6AF9E918-E8FD-4AC9-B699-E0F86D869C07}" dt="2024-06-30T07:05:12.343" v="1" actId="478"/>
          <ac:picMkLst>
            <pc:docMk/>
            <pc:sldMk cId="2957515210" sldId="262"/>
            <ac:picMk id="18" creationId="{54C969A5-B7FB-867F-8B91-40184686260C}"/>
          </ac:picMkLst>
        </pc:pic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19" creationId="{3AEF287C-A853-07AE-D48F-069CFFBC96B5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20" creationId="{078EAD73-C0AF-0DA0-44BA-7C8E067DB3A8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35" creationId="{1608CC9D-F374-E119-3858-0706B4A09BAE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36" creationId="{F8C2DE9A-7BB5-28A7-37D9-615F94DB7AA5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37" creationId="{A318FBDF-3467-65DE-182F-D01CCE8B27E3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38" creationId="{A8AAE096-62A7-AE30-532C-BB787839AF73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39" creationId="{0CC13376-EABE-EFD4-6A4D-D6F45A17F276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51" creationId="{8EECE5F0-98E6-54FE-1B15-3D82340B838C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61" creationId="{57647BBE-3645-46C4-A86C-D5AB626F45C1}"/>
          </ac:inkMkLst>
        </pc:inkChg>
        <pc:inkChg chg="del">
          <ac:chgData name="Le Thanh Luan" userId="600d64f34c8f77ee" providerId="LiveId" clId="{6AF9E918-E8FD-4AC9-B699-E0F86D869C07}" dt="2024-06-30T07:05:12.343" v="1" actId="478"/>
          <ac:inkMkLst>
            <pc:docMk/>
            <pc:sldMk cId="2957515210" sldId="262"/>
            <ac:inkMk id="62" creationId="{90854599-40DE-719C-A4EE-C8631C04DA7A}"/>
          </ac:inkMkLst>
        </pc:inkChg>
      </pc:sldChg>
      <pc:sldChg chg="addSp delSp modSp add mod">
        <pc:chgData name="Le Thanh Luan" userId="600d64f34c8f77ee" providerId="LiveId" clId="{6AF9E918-E8FD-4AC9-B699-E0F86D869C07}" dt="2024-06-30T08:04:53.608" v="278"/>
        <pc:sldMkLst>
          <pc:docMk/>
          <pc:sldMk cId="3129588636" sldId="263"/>
        </pc:sldMkLst>
        <pc:spChg chg="add mod">
          <ac:chgData name="Le Thanh Luan" userId="600d64f34c8f77ee" providerId="LiveId" clId="{6AF9E918-E8FD-4AC9-B699-E0F86D869C07}" dt="2024-06-30T07:39:36.364" v="37" actId="1076"/>
          <ac:spMkLst>
            <pc:docMk/>
            <pc:sldMk cId="3129588636" sldId="263"/>
            <ac:spMk id="13" creationId="{081FA630-9FEF-CC92-F036-134AD385259C}"/>
          </ac:spMkLst>
        </pc:spChg>
        <pc:spChg chg="add mod">
          <ac:chgData name="Le Thanh Luan" userId="600d64f34c8f77ee" providerId="LiveId" clId="{6AF9E918-E8FD-4AC9-B699-E0F86D869C07}" dt="2024-06-30T07:39:59.275" v="41" actId="1076"/>
          <ac:spMkLst>
            <pc:docMk/>
            <pc:sldMk cId="3129588636" sldId="263"/>
            <ac:spMk id="20" creationId="{0135A2EE-F0D0-3E35-C984-4E5CE667BA8E}"/>
          </ac:spMkLst>
        </pc:spChg>
        <pc:spChg chg="add mod">
          <ac:chgData name="Le Thanh Luan" userId="600d64f34c8f77ee" providerId="LiveId" clId="{6AF9E918-E8FD-4AC9-B699-E0F86D869C07}" dt="2024-06-30T07:40:04.171" v="45" actId="20577"/>
          <ac:spMkLst>
            <pc:docMk/>
            <pc:sldMk cId="3129588636" sldId="263"/>
            <ac:spMk id="21" creationId="{73F8D4F3-F71B-E25D-BF3C-2BBEFFA98AFC}"/>
          </ac:spMkLst>
        </pc:spChg>
        <pc:spChg chg="add mod">
          <ac:chgData name="Le Thanh Luan" userId="600d64f34c8f77ee" providerId="LiveId" clId="{6AF9E918-E8FD-4AC9-B699-E0F86D869C07}" dt="2024-06-30T07:40:15.188" v="50" actId="20577"/>
          <ac:spMkLst>
            <pc:docMk/>
            <pc:sldMk cId="3129588636" sldId="263"/>
            <ac:spMk id="23" creationId="{F509278D-EC6A-ED04-65D9-14D02759F465}"/>
          </ac:spMkLst>
        </pc:spChg>
        <pc:spChg chg="add mod">
          <ac:chgData name="Le Thanh Luan" userId="600d64f34c8f77ee" providerId="LiveId" clId="{6AF9E918-E8FD-4AC9-B699-E0F86D869C07}" dt="2024-06-30T07:40:42.789" v="60"/>
          <ac:spMkLst>
            <pc:docMk/>
            <pc:sldMk cId="3129588636" sldId="263"/>
            <ac:spMk id="24" creationId="{6E9F0BAA-68F1-A700-F457-F57B608BBB92}"/>
          </ac:spMkLst>
        </pc:spChg>
        <pc:spChg chg="add mod">
          <ac:chgData name="Le Thanh Luan" userId="600d64f34c8f77ee" providerId="LiveId" clId="{6AF9E918-E8FD-4AC9-B699-E0F86D869C07}" dt="2024-06-30T07:40:51.264" v="68" actId="20577"/>
          <ac:spMkLst>
            <pc:docMk/>
            <pc:sldMk cId="3129588636" sldId="263"/>
            <ac:spMk id="25" creationId="{7E98F930-4095-1F02-06FE-BDB5E131E253}"/>
          </ac:spMkLst>
        </pc:spChg>
        <pc:spChg chg="add del">
          <ac:chgData name="Le Thanh Luan" userId="600d64f34c8f77ee" providerId="LiveId" clId="{6AF9E918-E8FD-4AC9-B699-E0F86D869C07}" dt="2024-06-30T07:52:07.419" v="143" actId="478"/>
          <ac:spMkLst>
            <pc:docMk/>
            <pc:sldMk cId="3129588636" sldId="263"/>
            <ac:spMk id="26" creationId="{70FC5FCF-C43C-CD10-A4A4-BD1108060904}"/>
          </ac:spMkLst>
        </pc:spChg>
        <pc:spChg chg="add del mod">
          <ac:chgData name="Le Thanh Luan" userId="600d64f34c8f77ee" providerId="LiveId" clId="{6AF9E918-E8FD-4AC9-B699-E0F86D869C07}" dt="2024-06-30T07:52:17.706" v="146" actId="478"/>
          <ac:spMkLst>
            <pc:docMk/>
            <pc:sldMk cId="3129588636" sldId="263"/>
            <ac:spMk id="27" creationId="{FE961ABD-CB7D-12FF-1C49-086D89B26C36}"/>
          </ac:spMkLst>
        </pc:spChg>
        <pc:spChg chg="add del mod">
          <ac:chgData name="Le Thanh Luan" userId="600d64f34c8f77ee" providerId="LiveId" clId="{6AF9E918-E8FD-4AC9-B699-E0F86D869C07}" dt="2024-06-30T07:52:35.810" v="149" actId="478"/>
          <ac:spMkLst>
            <pc:docMk/>
            <pc:sldMk cId="3129588636" sldId="263"/>
            <ac:spMk id="28" creationId="{8451A31C-D254-BDA0-EF59-2F7F70777EDF}"/>
          </ac:spMkLst>
        </pc:spChg>
        <pc:spChg chg="add del">
          <ac:chgData name="Le Thanh Luan" userId="600d64f34c8f77ee" providerId="LiveId" clId="{6AF9E918-E8FD-4AC9-B699-E0F86D869C07}" dt="2024-06-30T07:52:50.624" v="151" actId="478"/>
          <ac:spMkLst>
            <pc:docMk/>
            <pc:sldMk cId="3129588636" sldId="263"/>
            <ac:spMk id="29" creationId="{3C52F54F-A98E-E48D-837B-7A880A2D5671}"/>
          </ac:spMkLst>
        </pc:spChg>
        <pc:spChg chg="add del">
          <ac:chgData name="Le Thanh Luan" userId="600d64f34c8f77ee" providerId="LiveId" clId="{6AF9E918-E8FD-4AC9-B699-E0F86D869C07}" dt="2024-06-30T07:53:12.311" v="153" actId="11529"/>
          <ac:spMkLst>
            <pc:docMk/>
            <pc:sldMk cId="3129588636" sldId="263"/>
            <ac:spMk id="30" creationId="{E3FEFB8C-11CB-FB82-82D6-A7F62B30B6C3}"/>
          </ac:spMkLst>
        </pc:spChg>
        <pc:spChg chg="add mod">
          <ac:chgData name="Le Thanh Luan" userId="600d64f34c8f77ee" providerId="LiveId" clId="{6AF9E918-E8FD-4AC9-B699-E0F86D869C07}" dt="2024-06-30T07:53:55.568" v="163" actId="1076"/>
          <ac:spMkLst>
            <pc:docMk/>
            <pc:sldMk cId="3129588636" sldId="263"/>
            <ac:spMk id="31" creationId="{8F9DFE80-330A-5FB4-42D8-CD901763B6F7}"/>
          </ac:spMkLst>
        </pc:spChg>
        <pc:spChg chg="add mod">
          <ac:chgData name="Le Thanh Luan" userId="600d64f34c8f77ee" providerId="LiveId" clId="{6AF9E918-E8FD-4AC9-B699-E0F86D869C07}" dt="2024-06-30T07:54:07.688" v="165" actId="1076"/>
          <ac:spMkLst>
            <pc:docMk/>
            <pc:sldMk cId="3129588636" sldId="263"/>
            <ac:spMk id="32" creationId="{D7FBE01D-7A7B-7E5B-EC62-E785B3A91BE1}"/>
          </ac:spMkLst>
        </pc:spChg>
        <pc:spChg chg="add mod">
          <ac:chgData name="Le Thanh Luan" userId="600d64f34c8f77ee" providerId="LiveId" clId="{6AF9E918-E8FD-4AC9-B699-E0F86D869C07}" dt="2024-06-30T08:04:53.608" v="278"/>
          <ac:spMkLst>
            <pc:docMk/>
            <pc:sldMk cId="3129588636" sldId="263"/>
            <ac:spMk id="34" creationId="{AC977E5F-BE24-7311-2287-F5E41DDEC72A}"/>
          </ac:spMkLst>
        </pc:spChg>
        <pc:spChg chg="add del mod">
          <ac:chgData name="Le Thanh Luan" userId="600d64f34c8f77ee" providerId="LiveId" clId="{6AF9E918-E8FD-4AC9-B699-E0F86D869C07}" dt="2024-06-30T07:56:01.391" v="185" actId="478"/>
          <ac:spMkLst>
            <pc:docMk/>
            <pc:sldMk cId="3129588636" sldId="263"/>
            <ac:spMk id="36" creationId="{1A836087-BD93-C310-67A2-C9EBEAC34BEA}"/>
          </ac:spMkLst>
        </pc:spChg>
        <pc:spChg chg="add mod">
          <ac:chgData name="Le Thanh Luan" userId="600d64f34c8f77ee" providerId="LiveId" clId="{6AF9E918-E8FD-4AC9-B699-E0F86D869C07}" dt="2024-06-30T07:57:15.189" v="229" actId="2711"/>
          <ac:spMkLst>
            <pc:docMk/>
            <pc:sldMk cId="3129588636" sldId="263"/>
            <ac:spMk id="38" creationId="{91245EA6-C2AF-635F-9156-FFC31442EBCE}"/>
          </ac:spMkLst>
        </pc:spChg>
        <pc:spChg chg="add mod">
          <ac:chgData name="Le Thanh Luan" userId="600d64f34c8f77ee" providerId="LiveId" clId="{6AF9E918-E8FD-4AC9-B699-E0F86D869C07}" dt="2024-06-30T07:56:53.033" v="214" actId="2711"/>
          <ac:spMkLst>
            <pc:docMk/>
            <pc:sldMk cId="3129588636" sldId="263"/>
            <ac:spMk id="39" creationId="{24C3F23F-189A-AB33-56B9-328386EF0F6A}"/>
          </ac:spMkLst>
        </pc:spChg>
        <pc:spChg chg="add mod">
          <ac:chgData name="Le Thanh Luan" userId="600d64f34c8f77ee" providerId="LiveId" clId="{6AF9E918-E8FD-4AC9-B699-E0F86D869C07}" dt="2024-06-30T07:56:46.124" v="213" actId="403"/>
          <ac:spMkLst>
            <pc:docMk/>
            <pc:sldMk cId="3129588636" sldId="263"/>
            <ac:spMk id="40" creationId="{135E1775-CC3C-9E98-9C21-CA032DA07DDC}"/>
          </ac:spMkLst>
        </pc:spChg>
        <pc:spChg chg="add del mod">
          <ac:chgData name="Le Thanh Luan" userId="600d64f34c8f77ee" providerId="LiveId" clId="{6AF9E918-E8FD-4AC9-B699-E0F86D869C07}" dt="2024-06-30T08:02:31.325" v="256" actId="1076"/>
          <ac:spMkLst>
            <pc:docMk/>
            <pc:sldMk cId="3129588636" sldId="263"/>
            <ac:spMk id="41" creationId="{7C0E6BFB-DB30-2B89-5F52-2678B83FCB2B}"/>
          </ac:spMkLst>
        </pc:spChg>
        <pc:spChg chg="add mod">
          <ac:chgData name="Le Thanh Luan" userId="600d64f34c8f77ee" providerId="LiveId" clId="{6AF9E918-E8FD-4AC9-B699-E0F86D869C07}" dt="2024-06-30T08:02:44.023" v="261" actId="20577"/>
          <ac:spMkLst>
            <pc:docMk/>
            <pc:sldMk cId="3129588636" sldId="263"/>
            <ac:spMk id="42" creationId="{BC2A4CAE-70AC-CD24-54FC-987A14921CE7}"/>
          </ac:spMkLst>
        </pc:spChg>
        <pc:spChg chg="add mod">
          <ac:chgData name="Le Thanh Luan" userId="600d64f34c8f77ee" providerId="LiveId" clId="{6AF9E918-E8FD-4AC9-B699-E0F86D869C07}" dt="2024-06-30T08:02:50.614" v="263" actId="1076"/>
          <ac:spMkLst>
            <pc:docMk/>
            <pc:sldMk cId="3129588636" sldId="263"/>
            <ac:spMk id="43" creationId="{FC57D756-2761-F78C-642A-C11F8B09F501}"/>
          </ac:spMkLst>
        </pc:spChg>
        <pc:spChg chg="add mod">
          <ac:chgData name="Le Thanh Luan" userId="600d64f34c8f77ee" providerId="LiveId" clId="{6AF9E918-E8FD-4AC9-B699-E0F86D869C07}" dt="2024-06-30T08:03:14.317" v="266" actId="1076"/>
          <ac:spMkLst>
            <pc:docMk/>
            <pc:sldMk cId="3129588636" sldId="263"/>
            <ac:spMk id="45" creationId="{6B19857F-F0C6-A9CB-8769-D8DF10D424A0}"/>
          </ac:spMkLst>
        </pc:spChg>
        <pc:spChg chg="add del mod">
          <ac:chgData name="Le Thanh Luan" userId="600d64f34c8f77ee" providerId="LiveId" clId="{6AF9E918-E8FD-4AC9-B699-E0F86D869C07}" dt="2024-06-30T08:03:58.719" v="270" actId="478"/>
          <ac:spMkLst>
            <pc:docMk/>
            <pc:sldMk cId="3129588636" sldId="263"/>
            <ac:spMk id="47" creationId="{A26D6713-FCB1-34AF-77B8-6A76B6C0D02C}"/>
          </ac:spMkLst>
        </pc:spChg>
        <pc:picChg chg="del">
          <ac:chgData name="Le Thanh Luan" userId="600d64f34c8f77ee" providerId="LiveId" clId="{6AF9E918-E8FD-4AC9-B699-E0F86D869C07}" dt="2024-06-30T07:37:23.739" v="11" actId="478"/>
          <ac:picMkLst>
            <pc:docMk/>
            <pc:sldMk cId="3129588636" sldId="263"/>
            <ac:picMk id="4" creationId="{015BB7D9-E4B0-FF70-486F-349E6C8E017F}"/>
          </ac:picMkLst>
        </pc:picChg>
        <pc:picChg chg="del">
          <ac:chgData name="Le Thanh Luan" userId="600d64f34c8f77ee" providerId="LiveId" clId="{6AF9E918-E8FD-4AC9-B699-E0F86D869C07}" dt="2024-06-30T07:37:23.739" v="11" actId="478"/>
          <ac:picMkLst>
            <pc:docMk/>
            <pc:sldMk cId="3129588636" sldId="263"/>
            <ac:picMk id="7" creationId="{5D48532A-529F-5B67-2FE0-F73353279F95}"/>
          </ac:picMkLst>
        </pc:picChg>
        <pc:cxnChg chg="add mod">
          <ac:chgData name="Le Thanh Luan" userId="600d64f34c8f77ee" providerId="LiveId" clId="{6AF9E918-E8FD-4AC9-B699-E0F86D869C07}" dt="2024-06-30T07:39:09.612" v="31" actId="1076"/>
          <ac:cxnSpMkLst>
            <pc:docMk/>
            <pc:sldMk cId="3129588636" sldId="263"/>
            <ac:cxnSpMk id="3" creationId="{8912D034-6067-543F-D2A9-21B2B31E5BC9}"/>
          </ac:cxnSpMkLst>
        </pc:cxnChg>
        <pc:cxnChg chg="add mod">
          <ac:chgData name="Le Thanh Luan" userId="600d64f34c8f77ee" providerId="LiveId" clId="{6AF9E918-E8FD-4AC9-B699-E0F86D869C07}" dt="2024-06-30T07:39:09.612" v="31" actId="1076"/>
          <ac:cxnSpMkLst>
            <pc:docMk/>
            <pc:sldMk cId="3129588636" sldId="263"/>
            <ac:cxnSpMk id="6" creationId="{1D3B0FB1-07C6-8BED-A8F8-BBEC611EDB8F}"/>
          </ac:cxnSpMkLst>
        </pc:cxnChg>
        <pc:cxnChg chg="add del mod">
          <ac:chgData name="Le Thanh Luan" userId="600d64f34c8f77ee" providerId="LiveId" clId="{6AF9E918-E8FD-4AC9-B699-E0F86D869C07}" dt="2024-06-30T07:38:17.710" v="22" actId="478"/>
          <ac:cxnSpMkLst>
            <pc:docMk/>
            <pc:sldMk cId="3129588636" sldId="263"/>
            <ac:cxnSpMk id="10" creationId="{87995440-9361-17D4-B622-1DEAC2A34131}"/>
          </ac:cxnSpMkLst>
        </pc:cxnChg>
        <pc:cxnChg chg="add mod">
          <ac:chgData name="Le Thanh Luan" userId="600d64f34c8f77ee" providerId="LiveId" clId="{6AF9E918-E8FD-4AC9-B699-E0F86D869C07}" dt="2024-06-30T07:39:14.179" v="32" actId="1076"/>
          <ac:cxnSpMkLst>
            <pc:docMk/>
            <pc:sldMk cId="3129588636" sldId="263"/>
            <ac:cxnSpMk id="11" creationId="{35F18DD0-FBD4-71D1-6B4F-7969DE42AFAC}"/>
          </ac:cxnSpMkLst>
        </pc:cxnChg>
        <pc:cxnChg chg="add mod">
          <ac:chgData name="Le Thanh Luan" userId="600d64f34c8f77ee" providerId="LiveId" clId="{6AF9E918-E8FD-4AC9-B699-E0F86D869C07}" dt="2024-06-30T07:39:32.911" v="36" actId="1582"/>
          <ac:cxnSpMkLst>
            <pc:docMk/>
            <pc:sldMk cId="3129588636" sldId="263"/>
            <ac:cxnSpMk id="18" creationId="{E3E5C813-2CFE-C9DB-190C-2F6691DFBC26}"/>
          </ac:cxnSpMkLst>
        </pc:cxnChg>
      </pc:sldChg>
      <pc:sldChg chg="addSp delSp modSp add mod">
        <pc:chgData name="Le Thanh Luan" userId="600d64f34c8f77ee" providerId="LiveId" clId="{6AF9E918-E8FD-4AC9-B699-E0F86D869C07}" dt="2024-06-30T07:51:00.411" v="141"/>
        <pc:sldMkLst>
          <pc:docMk/>
          <pc:sldMk cId="2159198011" sldId="264"/>
        </pc:sldMkLst>
        <pc:spChg chg="del">
          <ac:chgData name="Le Thanh Luan" userId="600d64f34c8f77ee" providerId="LiveId" clId="{6AF9E918-E8FD-4AC9-B699-E0F86D869C07}" dt="2024-06-30T07:50:01.358" v="70" actId="478"/>
          <ac:spMkLst>
            <pc:docMk/>
            <pc:sldMk cId="2159198011" sldId="264"/>
            <ac:spMk id="13" creationId="{081FA630-9FEF-CC92-F036-134AD385259C}"/>
          </ac:spMkLst>
        </pc:spChg>
        <pc:spChg chg="del">
          <ac:chgData name="Le Thanh Luan" userId="600d64f34c8f77ee" providerId="LiveId" clId="{6AF9E918-E8FD-4AC9-B699-E0F86D869C07}" dt="2024-06-30T07:50:01.358" v="70" actId="478"/>
          <ac:spMkLst>
            <pc:docMk/>
            <pc:sldMk cId="2159198011" sldId="264"/>
            <ac:spMk id="20" creationId="{0135A2EE-F0D0-3E35-C984-4E5CE667BA8E}"/>
          </ac:spMkLst>
        </pc:spChg>
        <pc:spChg chg="del">
          <ac:chgData name="Le Thanh Luan" userId="600d64f34c8f77ee" providerId="LiveId" clId="{6AF9E918-E8FD-4AC9-B699-E0F86D869C07}" dt="2024-06-30T07:50:01.358" v="70" actId="478"/>
          <ac:spMkLst>
            <pc:docMk/>
            <pc:sldMk cId="2159198011" sldId="264"/>
            <ac:spMk id="21" creationId="{73F8D4F3-F71B-E25D-BF3C-2BBEFFA98AFC}"/>
          </ac:spMkLst>
        </pc:spChg>
        <pc:spChg chg="del">
          <ac:chgData name="Le Thanh Luan" userId="600d64f34c8f77ee" providerId="LiveId" clId="{6AF9E918-E8FD-4AC9-B699-E0F86D869C07}" dt="2024-06-30T07:50:01.358" v="70" actId="478"/>
          <ac:spMkLst>
            <pc:docMk/>
            <pc:sldMk cId="2159198011" sldId="264"/>
            <ac:spMk id="23" creationId="{F509278D-EC6A-ED04-65D9-14D02759F465}"/>
          </ac:spMkLst>
        </pc:spChg>
        <pc:spChg chg="del">
          <ac:chgData name="Le Thanh Luan" userId="600d64f34c8f77ee" providerId="LiveId" clId="{6AF9E918-E8FD-4AC9-B699-E0F86D869C07}" dt="2024-06-30T07:50:01.358" v="70" actId="478"/>
          <ac:spMkLst>
            <pc:docMk/>
            <pc:sldMk cId="2159198011" sldId="264"/>
            <ac:spMk id="24" creationId="{6E9F0BAA-68F1-A700-F457-F57B608BBB92}"/>
          </ac:spMkLst>
        </pc:spChg>
        <pc:spChg chg="del">
          <ac:chgData name="Le Thanh Luan" userId="600d64f34c8f77ee" providerId="LiveId" clId="{6AF9E918-E8FD-4AC9-B699-E0F86D869C07}" dt="2024-06-30T07:50:01.358" v="70" actId="478"/>
          <ac:spMkLst>
            <pc:docMk/>
            <pc:sldMk cId="2159198011" sldId="264"/>
            <ac:spMk id="25" creationId="{7E98F930-4095-1F02-06FE-BDB5E131E253}"/>
          </ac:spMkLst>
        </pc:s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7" creationId="{DAEFCD31-FF78-634F-395F-A58C6BD41B28}"/>
          </ac:grpSpMkLst>
        </pc:gr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14" creationId="{BD3EAF8F-44EC-235F-BD95-3D539E8DEB81}"/>
          </ac:grpSpMkLst>
        </pc:gr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29" creationId="{3DE1BEEC-DB55-4193-5861-7E0C6697E2FF}"/>
          </ac:grpSpMkLst>
        </pc:grpChg>
        <pc:grpChg chg="del mod">
          <ac:chgData name="Le Thanh Luan" userId="600d64f34c8f77ee" providerId="LiveId" clId="{6AF9E918-E8FD-4AC9-B699-E0F86D869C07}" dt="2024-06-30T07:50:34.390" v="108"/>
          <ac:grpSpMkLst>
            <pc:docMk/>
            <pc:sldMk cId="2159198011" sldId="264"/>
            <ac:grpSpMk id="43" creationId="{A4DD1E80-C701-9465-0583-380579B5CD55}"/>
          </ac:grpSpMkLst>
        </pc:gr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44" creationId="{A307F103-F10B-1127-0139-945B82656E2F}"/>
          </ac:grpSpMkLst>
        </pc:grpChg>
        <pc:grpChg chg="del mod">
          <ac:chgData name="Le Thanh Luan" userId="600d64f34c8f77ee" providerId="LiveId" clId="{6AF9E918-E8FD-4AC9-B699-E0F86D869C07}" dt="2024-06-30T07:50:44.266" v="122"/>
          <ac:grpSpMkLst>
            <pc:docMk/>
            <pc:sldMk cId="2159198011" sldId="264"/>
            <ac:grpSpMk id="45" creationId="{DF560519-F123-BE3F-9D6C-C56F366AECE3}"/>
          </ac:grpSpMkLst>
        </pc:gr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51" creationId="{9B6D0F77-45D4-7CD4-363E-004C35D1ED4B}"/>
          </ac:grpSpMkLst>
        </pc:gr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54" creationId="{C39588E3-70FB-1EC4-32FB-61F8D9F3E747}"/>
          </ac:grpSpMkLst>
        </pc:grpChg>
        <pc:grpChg chg="del 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65" creationId="{A028AE16-1D1D-C865-4300-4BF48FAB12A8}"/>
          </ac:grpSpMkLst>
        </pc:grpChg>
        <pc:grpChg chg="mod">
          <ac:chgData name="Le Thanh Luan" userId="600d64f34c8f77ee" providerId="LiveId" clId="{6AF9E918-E8FD-4AC9-B699-E0F86D869C07}" dt="2024-06-30T07:51:00.411" v="141"/>
          <ac:grpSpMkLst>
            <pc:docMk/>
            <pc:sldMk cId="2159198011" sldId="264"/>
            <ac:grpSpMk id="84" creationId="{A7AF8CAE-7149-CCC6-3713-25BD449BDABF}"/>
          </ac:grpSpMkLst>
        </pc:grp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2" creationId="{F7443B1F-DF67-37D0-14CE-B94AFEFD399C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" creationId="{832739FD-B8D2-1EB8-C799-8638070300C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" creationId="{4B805A66-968B-326F-EE29-282FCB556D3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8" creationId="{CCAB5E5C-40CB-A79B-6D01-50921C02015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9" creationId="{F25FB949-2620-81D2-D9A1-1EE9C331F956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10" creationId="{07BD817D-F301-928C-BED0-828D17A7897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12" creationId="{97564FF6-209E-E7A1-FE09-BF4699C36CD4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15" creationId="{EC3A84FF-2F58-4B65-1D7C-4B976EBDDA4B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16" creationId="{A435410A-DC7B-CD56-E0A7-E047B29C465B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17" creationId="{01DA6E70-E27B-4FB8-7A81-5B2D9C1DE5C0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19" creationId="{D1978E75-3762-BA4C-C2F0-DF70D90AE05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22" creationId="{48743A92-31C7-A505-AD68-51339D9D80A1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26" creationId="{E4F13D7A-8906-52C8-86EF-CA10EF768EAE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27" creationId="{F64A6E81-0865-B4D7-8F76-E5382883C29C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28" creationId="{1928B952-1D0E-B4DB-BA2F-33CACC101F7B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0" creationId="{A6967656-7E41-E4D2-E9DF-4A704023378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1" creationId="{3DCC48A0-B7CE-E8F8-77B9-8A37D51DDDA5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2" creationId="{E149AEC7-8A76-B2EF-8D0C-2DA80C920367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3" creationId="{E4FC04AD-D53A-28EB-26B3-83D793A35F3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4" creationId="{A8819C0A-4B23-A447-BA4A-BF6173A19DE6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5" creationId="{33B7FBD4-8EE8-E31A-D39A-20878D2F6F42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6" creationId="{DCC0CFD6-ABAF-4CCE-4DB3-00F79F98F021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7" creationId="{BB748888-0761-F920-8A48-31AF455B926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8" creationId="{0A7883F6-A363-9667-EAE9-1803AD6CD5A4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39" creationId="{84A3060D-349B-9AFD-FFB3-8FECA1B8776B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0" creationId="{095AD09F-4B0F-D2A5-20B7-3E2382F0C9B0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1" creationId="{23E6CD70-C7E6-E560-B2CB-98691A04C64D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2" creationId="{9AA864DE-19E0-6E24-1D3C-AB4B73DB2CE7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6" creationId="{FE3CBD07-3DE4-5BE4-1BDE-09F78766ABCE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7" creationId="{70FA9B24-BFE0-5787-59C6-013F62E28F7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8" creationId="{D9397EF5-E7AA-8500-3613-9FCBF047D40A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49" creationId="{D1FDE4F7-743B-F78B-7D1A-E7146C4700C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0" creationId="{5A8504F8-2445-F841-F121-78829A4B5871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2" creationId="{483422A4-617C-ED62-A5C7-80EB416D5EF7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3" creationId="{808CA52E-2C4B-F9D8-5B37-716836A54305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5" creationId="{CDD46C78-7589-531B-9BD6-E2E61D4E42ED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6" creationId="{6FCA3C54-B726-24F3-7999-3AFDBBEB3CF4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7" creationId="{C4F3DEEE-352B-3457-3C2C-C76EFE29B8ED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8" creationId="{773C62A2-3A67-D759-FCD9-3C88E928C99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59" creationId="{93216462-F63A-C0E0-6168-EF59B23BC7A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0" creationId="{58789995-DF79-B7D7-053E-13DD225AD5D6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1" creationId="{C02C83F9-4859-1285-EC97-D737420F7DAC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2" creationId="{D8F06FE1-7D58-9878-2465-121CF399B15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3" creationId="{4B0D1478-AB19-A2D7-662E-598B154A43C2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4" creationId="{CB129785-46BE-6ED8-83C4-5F5AEA958A6F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6" creationId="{F2893A60-7322-DC47-0A84-23B975F8641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7" creationId="{AED4E4AE-6F08-3A73-0C14-6BBF26DF250F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8" creationId="{30BC8F7B-852D-E88B-EFE6-76BE09A24255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69" creationId="{0AE9C0AD-B091-3D54-5569-B375A8EA9111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0" creationId="{CA962EE7-E926-4321-687C-6273E1CE693A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1" creationId="{482D06E8-C2CE-6AC9-91BF-3DBEFDDF111E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2" creationId="{9124101C-5297-BC4F-191F-D3C3B0BD8DA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3" creationId="{59E7CB5E-7C4D-6CEB-98E3-6591AED57417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4" creationId="{0C9E6C3C-C1CC-0637-D124-4C7FE0603981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5" creationId="{159840E9-891A-9671-1D1C-6A23CA61EC1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6" creationId="{9A564758-3E90-A5CA-441D-6B16DB66E773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7" creationId="{D9A003A6-1AD0-A59F-0EBA-0BEB70AF624B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8" creationId="{7EC3C872-771D-0645-3C5D-CF5A725CA5FA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79" creationId="{E305F13E-3712-9616-28B7-2B534C5945BB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80" creationId="{2BCD2162-1B83-E674-ABB5-1EA27519D95C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81" creationId="{29AC914B-2F07-2D25-83B8-DA8CA07D6999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82" creationId="{80A37899-2042-B4BE-B432-5A4947F71196}"/>
          </ac:inkMkLst>
        </pc:inkChg>
        <pc:inkChg chg="add mod">
          <ac:chgData name="Le Thanh Luan" userId="600d64f34c8f77ee" providerId="LiveId" clId="{6AF9E918-E8FD-4AC9-B699-E0F86D869C07}" dt="2024-06-30T07:51:00.411" v="141"/>
          <ac:inkMkLst>
            <pc:docMk/>
            <pc:sldMk cId="2159198011" sldId="264"/>
            <ac:inkMk id="83" creationId="{BEC9C5DD-227D-2EFE-F016-F7006C70BDE4}"/>
          </ac:inkMkLst>
        </pc:inkChg>
        <pc:cxnChg chg="del">
          <ac:chgData name="Le Thanh Luan" userId="600d64f34c8f77ee" providerId="LiveId" clId="{6AF9E918-E8FD-4AC9-B699-E0F86D869C07}" dt="2024-06-30T07:50:01.358" v="70" actId="478"/>
          <ac:cxnSpMkLst>
            <pc:docMk/>
            <pc:sldMk cId="2159198011" sldId="264"/>
            <ac:cxnSpMk id="3" creationId="{8912D034-6067-543F-D2A9-21B2B31E5BC9}"/>
          </ac:cxnSpMkLst>
        </pc:cxnChg>
        <pc:cxnChg chg="del">
          <ac:chgData name="Le Thanh Luan" userId="600d64f34c8f77ee" providerId="LiveId" clId="{6AF9E918-E8FD-4AC9-B699-E0F86D869C07}" dt="2024-06-30T07:50:01.358" v="70" actId="478"/>
          <ac:cxnSpMkLst>
            <pc:docMk/>
            <pc:sldMk cId="2159198011" sldId="264"/>
            <ac:cxnSpMk id="6" creationId="{1D3B0FB1-07C6-8BED-A8F8-BBEC611EDB8F}"/>
          </ac:cxnSpMkLst>
        </pc:cxnChg>
        <pc:cxnChg chg="del">
          <ac:chgData name="Le Thanh Luan" userId="600d64f34c8f77ee" providerId="LiveId" clId="{6AF9E918-E8FD-4AC9-B699-E0F86D869C07}" dt="2024-06-30T07:50:01.358" v="70" actId="478"/>
          <ac:cxnSpMkLst>
            <pc:docMk/>
            <pc:sldMk cId="2159198011" sldId="264"/>
            <ac:cxnSpMk id="11" creationId="{35F18DD0-FBD4-71D1-6B4F-7969DE42AFAC}"/>
          </ac:cxnSpMkLst>
        </pc:cxnChg>
        <pc:cxnChg chg="del">
          <ac:chgData name="Le Thanh Luan" userId="600d64f34c8f77ee" providerId="LiveId" clId="{6AF9E918-E8FD-4AC9-B699-E0F86D869C07}" dt="2024-06-30T07:50:01.358" v="70" actId="478"/>
          <ac:cxnSpMkLst>
            <pc:docMk/>
            <pc:sldMk cId="2159198011" sldId="264"/>
            <ac:cxnSpMk id="18" creationId="{E3E5C813-2CFE-C9DB-190C-2F6691DFBC26}"/>
          </ac:cxnSpMkLst>
        </pc:cxnChg>
      </pc:sldChg>
      <pc:sldChg chg="addSp delSp modSp add mod">
        <pc:chgData name="Le Thanh Luan" userId="600d64f34c8f77ee" providerId="LiveId" clId="{6AF9E918-E8FD-4AC9-B699-E0F86D869C07}" dt="2024-06-30T08:36:12.797" v="677" actId="14100"/>
        <pc:sldMkLst>
          <pc:docMk/>
          <pc:sldMk cId="679672524" sldId="265"/>
        </pc:sldMkLst>
        <pc:spChg chg="add mod">
          <ac:chgData name="Le Thanh Luan" userId="600d64f34c8f77ee" providerId="LiveId" clId="{6AF9E918-E8FD-4AC9-B699-E0F86D869C07}" dt="2024-06-30T08:18:43.008" v="435" actId="164"/>
          <ac:spMkLst>
            <pc:docMk/>
            <pc:sldMk cId="679672524" sldId="265"/>
            <ac:spMk id="2" creationId="{BF67D395-7E1C-F69F-7ACE-44F4E33536FB}"/>
          </ac:spMkLst>
        </pc:spChg>
        <pc:spChg chg="add del mod">
          <ac:chgData name="Le Thanh Luan" userId="600d64f34c8f77ee" providerId="LiveId" clId="{6AF9E918-E8FD-4AC9-B699-E0F86D869C07}" dt="2024-06-30T08:19:28.797" v="484" actId="478"/>
          <ac:spMkLst>
            <pc:docMk/>
            <pc:sldMk cId="679672524" sldId="265"/>
            <ac:spMk id="4" creationId="{EF016881-5897-EA22-4099-D9F140EF900E}"/>
          </ac:spMkLst>
        </pc:spChg>
        <pc:spChg chg="add del mod">
          <ac:chgData name="Le Thanh Luan" userId="600d64f34c8f77ee" providerId="LiveId" clId="{6AF9E918-E8FD-4AC9-B699-E0F86D869C07}" dt="2024-06-30T08:10:56.242" v="298"/>
          <ac:spMkLst>
            <pc:docMk/>
            <pc:sldMk cId="679672524" sldId="265"/>
            <ac:spMk id="5" creationId="{631D6AB9-48EF-2EB2-9435-04705B2F2E71}"/>
          </ac:spMkLst>
        </pc:spChg>
        <pc:spChg chg="add mod">
          <ac:chgData name="Le Thanh Luan" userId="600d64f34c8f77ee" providerId="LiveId" clId="{6AF9E918-E8FD-4AC9-B699-E0F86D869C07}" dt="2024-06-30T08:34:06.758" v="658" actId="1076"/>
          <ac:spMkLst>
            <pc:docMk/>
            <pc:sldMk cId="679672524" sldId="265"/>
            <ac:spMk id="7" creationId="{F5BF2B44-55F2-A0D7-A156-F108C33CF1DA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13" creationId="{081FA630-9FEF-CC92-F036-134AD385259C}"/>
          </ac:spMkLst>
        </pc:spChg>
        <pc:spChg chg="add mod">
          <ac:chgData name="Le Thanh Luan" userId="600d64f34c8f77ee" providerId="LiveId" clId="{6AF9E918-E8FD-4AC9-B699-E0F86D869C07}" dt="2024-06-30T08:19:14.353" v="480" actId="1076"/>
          <ac:spMkLst>
            <pc:docMk/>
            <pc:sldMk cId="679672524" sldId="265"/>
            <ac:spMk id="16" creationId="{B97D3105-4BB9-B4C8-50ED-885076DE7360}"/>
          </ac:spMkLst>
        </pc:spChg>
        <pc:spChg chg="add mod">
          <ac:chgData name="Le Thanh Luan" userId="600d64f34c8f77ee" providerId="LiveId" clId="{6AF9E918-E8FD-4AC9-B699-E0F86D869C07}" dt="2024-06-30T08:19:24.471" v="482"/>
          <ac:spMkLst>
            <pc:docMk/>
            <pc:sldMk cId="679672524" sldId="265"/>
            <ac:spMk id="17" creationId="{0E897576-7776-0A08-3354-4AD4BE3FEA67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20" creationId="{0135A2EE-F0D0-3E35-C984-4E5CE667BA8E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21" creationId="{73F8D4F3-F71B-E25D-BF3C-2BBEFFA98AFC}"/>
          </ac:spMkLst>
        </pc:spChg>
        <pc:spChg chg="mod">
          <ac:chgData name="Le Thanh Luan" userId="600d64f34c8f77ee" providerId="LiveId" clId="{6AF9E918-E8FD-4AC9-B699-E0F86D869C07}" dt="2024-06-30T08:19:24.471" v="482"/>
          <ac:spMkLst>
            <pc:docMk/>
            <pc:sldMk cId="679672524" sldId="265"/>
            <ac:spMk id="22" creationId="{D46D239D-1891-AA8B-BF03-0656A4BF0279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23" creationId="{F509278D-EC6A-ED04-65D9-14D02759F465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24" creationId="{6E9F0BAA-68F1-A700-F457-F57B608BBB92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25" creationId="{7E98F930-4095-1F02-06FE-BDB5E131E253}"/>
          </ac:spMkLst>
        </pc:spChg>
        <pc:spChg chg="add del">
          <ac:chgData name="Le Thanh Luan" userId="600d64f34c8f77ee" providerId="LiveId" clId="{6AF9E918-E8FD-4AC9-B699-E0F86D869C07}" dt="2024-06-30T08:19:31.279" v="486" actId="22"/>
          <ac:spMkLst>
            <pc:docMk/>
            <pc:sldMk cId="679672524" sldId="265"/>
            <ac:spMk id="29" creationId="{4CFFDBB4-A45C-C8AC-857A-E0E9737B4463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31" creationId="{8F9DFE80-330A-5FB4-42D8-CD901763B6F7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32" creationId="{D7FBE01D-7A7B-7E5B-EC62-E785B3A91BE1}"/>
          </ac:spMkLst>
        </pc:spChg>
        <pc:spChg chg="mod">
          <ac:chgData name="Le Thanh Luan" userId="600d64f34c8f77ee" providerId="LiveId" clId="{6AF9E918-E8FD-4AC9-B699-E0F86D869C07}" dt="2024-06-30T08:27:17.318" v="578" actId="20577"/>
          <ac:spMkLst>
            <pc:docMk/>
            <pc:sldMk cId="679672524" sldId="265"/>
            <ac:spMk id="33" creationId="{CCEF870B-046C-390F-0F3A-2752989FB3C7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34" creationId="{AC977E5F-BE24-7311-2287-F5E41DDEC72A}"/>
          </ac:spMkLst>
        </pc:spChg>
        <pc:spChg chg="mod">
          <ac:chgData name="Le Thanh Luan" userId="600d64f34c8f77ee" providerId="LiveId" clId="{6AF9E918-E8FD-4AC9-B699-E0F86D869C07}" dt="2024-06-30T08:27:17.318" v="578" actId="20577"/>
          <ac:spMkLst>
            <pc:docMk/>
            <pc:sldMk cId="679672524" sldId="265"/>
            <ac:spMk id="36" creationId="{DF171BFF-2C6B-2D22-4DFA-882099C14482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38" creationId="{91245EA6-C2AF-635F-9156-FFC31442EBCE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39" creationId="{24C3F23F-189A-AB33-56B9-328386EF0F6A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40" creationId="{135E1775-CC3C-9E98-9C21-CA032DA07DDC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41" creationId="{7C0E6BFB-DB30-2B89-5F52-2678B83FCB2B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42" creationId="{BC2A4CAE-70AC-CD24-54FC-987A14921CE7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43" creationId="{FC57D756-2761-F78C-642A-C11F8B09F501}"/>
          </ac:spMkLst>
        </pc:spChg>
        <pc:spChg chg="add mod">
          <ac:chgData name="Le Thanh Luan" userId="600d64f34c8f77ee" providerId="LiveId" clId="{6AF9E918-E8FD-4AC9-B699-E0F86D869C07}" dt="2024-06-30T08:29:46.681" v="610" actId="164"/>
          <ac:spMkLst>
            <pc:docMk/>
            <pc:sldMk cId="679672524" sldId="265"/>
            <ac:spMk id="44" creationId="{57D6EEB2-BACA-BCF1-0963-EACB54F91571}"/>
          </ac:spMkLst>
        </pc:spChg>
        <pc:spChg chg="del">
          <ac:chgData name="Le Thanh Luan" userId="600d64f34c8f77ee" providerId="LiveId" clId="{6AF9E918-E8FD-4AC9-B699-E0F86D869C07}" dt="2024-06-30T08:08:08.753" v="280" actId="478"/>
          <ac:spMkLst>
            <pc:docMk/>
            <pc:sldMk cId="679672524" sldId="265"/>
            <ac:spMk id="45" creationId="{6B19857F-F0C6-A9CB-8769-D8DF10D424A0}"/>
          </ac:spMkLst>
        </pc:spChg>
        <pc:spChg chg="add del">
          <ac:chgData name="Le Thanh Luan" userId="600d64f34c8f77ee" providerId="LiveId" clId="{6AF9E918-E8FD-4AC9-B699-E0F86D869C07}" dt="2024-06-30T08:28:25.413" v="592" actId="478"/>
          <ac:spMkLst>
            <pc:docMk/>
            <pc:sldMk cId="679672524" sldId="265"/>
            <ac:spMk id="54" creationId="{509CA300-F397-DB82-3EDF-A5BA92C29BCD}"/>
          </ac:spMkLst>
        </pc:spChg>
        <pc:spChg chg="add del mod">
          <ac:chgData name="Le Thanh Luan" userId="600d64f34c8f77ee" providerId="LiveId" clId="{6AF9E918-E8FD-4AC9-B699-E0F86D869C07}" dt="2024-06-30T08:31:17.210" v="622" actId="478"/>
          <ac:spMkLst>
            <pc:docMk/>
            <pc:sldMk cId="679672524" sldId="265"/>
            <ac:spMk id="72" creationId="{54CEC7FF-F947-BE1F-8889-D7CE4A464127}"/>
          </ac:spMkLst>
        </pc:spChg>
        <pc:spChg chg="add mod">
          <ac:chgData name="Le Thanh Luan" userId="600d64f34c8f77ee" providerId="LiveId" clId="{6AF9E918-E8FD-4AC9-B699-E0F86D869C07}" dt="2024-06-30T08:36:12.797" v="677" actId="14100"/>
          <ac:spMkLst>
            <pc:docMk/>
            <pc:sldMk cId="679672524" sldId="265"/>
            <ac:spMk id="74" creationId="{D006E003-78BA-5DEB-B456-F3E30A2CC2E5}"/>
          </ac:spMkLst>
        </pc:spChg>
        <pc:spChg chg="add mod">
          <ac:chgData name="Le Thanh Luan" userId="600d64f34c8f77ee" providerId="LiveId" clId="{6AF9E918-E8FD-4AC9-B699-E0F86D869C07}" dt="2024-06-30T08:35:45.606" v="673" actId="14100"/>
          <ac:spMkLst>
            <pc:docMk/>
            <pc:sldMk cId="679672524" sldId="265"/>
            <ac:spMk id="75" creationId="{B70A356B-F7C7-9243-70FE-FA5F830AAB16}"/>
          </ac:spMkLst>
        </pc:spChg>
        <pc:grpChg chg="add mod">
          <ac:chgData name="Le Thanh Luan" userId="600d64f34c8f77ee" providerId="LiveId" clId="{6AF9E918-E8FD-4AC9-B699-E0F86D869C07}" dt="2024-06-30T08:19:26.679" v="483" actId="164"/>
          <ac:grpSpMkLst>
            <pc:docMk/>
            <pc:sldMk cId="679672524" sldId="265"/>
            <ac:grpSpMk id="15" creationId="{8DBACAEE-059C-C17E-56D3-D575C9273BF3}"/>
          </ac:grpSpMkLst>
        </pc:grpChg>
        <pc:grpChg chg="add mod">
          <ac:chgData name="Le Thanh Luan" userId="600d64f34c8f77ee" providerId="LiveId" clId="{6AF9E918-E8FD-4AC9-B699-E0F86D869C07}" dt="2024-06-30T08:19:24.471" v="482"/>
          <ac:grpSpMkLst>
            <pc:docMk/>
            <pc:sldMk cId="679672524" sldId="265"/>
            <ac:grpSpMk id="19" creationId="{E9B0FE65-B943-C1B0-FDFD-7587ACA82B10}"/>
          </ac:grpSpMkLst>
        </pc:grpChg>
        <pc:grpChg chg="add mod">
          <ac:chgData name="Le Thanh Luan" userId="600d64f34c8f77ee" providerId="LiveId" clId="{6AF9E918-E8FD-4AC9-B699-E0F86D869C07}" dt="2024-06-30T08:33:59.367" v="657" actId="14100"/>
          <ac:grpSpMkLst>
            <pc:docMk/>
            <pc:sldMk cId="679672524" sldId="265"/>
            <ac:grpSpMk id="27" creationId="{0F9927F4-A4FF-2186-525D-D1FFA725CC5B}"/>
          </ac:grpSpMkLst>
        </pc:grpChg>
        <pc:grpChg chg="add mod">
          <ac:chgData name="Le Thanh Luan" userId="600d64f34c8f77ee" providerId="LiveId" clId="{6AF9E918-E8FD-4AC9-B699-E0F86D869C07}" dt="2024-06-30T08:29:46.681" v="610" actId="164"/>
          <ac:grpSpMkLst>
            <pc:docMk/>
            <pc:sldMk cId="679672524" sldId="265"/>
            <ac:grpSpMk id="30" creationId="{D4DF8AE5-F2F5-41FD-C83D-51E948F61E43}"/>
          </ac:grpSpMkLst>
        </pc:grpChg>
        <pc:grpChg chg="mod">
          <ac:chgData name="Le Thanh Luan" userId="600d64f34c8f77ee" providerId="LiveId" clId="{6AF9E918-E8FD-4AC9-B699-E0F86D869C07}" dt="2024-06-30T08:27:17.318" v="578" actId="20577"/>
          <ac:grpSpMkLst>
            <pc:docMk/>
            <pc:sldMk cId="679672524" sldId="265"/>
            <ac:grpSpMk id="35" creationId="{2A08611E-A23A-43AC-D702-E55F4425732C}"/>
          </ac:grpSpMkLst>
        </pc:grpChg>
        <pc:grpChg chg="add del mod">
          <ac:chgData name="Le Thanh Luan" userId="600d64f34c8f77ee" providerId="LiveId" clId="{6AF9E918-E8FD-4AC9-B699-E0F86D869C07}" dt="2024-06-30T08:31:29.875" v="625" actId="478"/>
          <ac:grpSpMkLst>
            <pc:docMk/>
            <pc:sldMk cId="679672524" sldId="265"/>
            <ac:grpSpMk id="66" creationId="{3C87DA74-FEDF-3293-7A95-9648B6972967}"/>
          </ac:grpSpMkLst>
        </pc:grpChg>
        <pc:grpChg chg="add mod">
          <ac:chgData name="Le Thanh Luan" userId="600d64f34c8f77ee" providerId="LiveId" clId="{6AF9E918-E8FD-4AC9-B699-E0F86D869C07}" dt="2024-06-30T08:33:08.127" v="644" actId="1076"/>
          <ac:grpSpMkLst>
            <pc:docMk/>
            <pc:sldMk cId="679672524" sldId="265"/>
            <ac:grpSpMk id="67" creationId="{5A5FF7BD-D29C-6C97-E985-0CBBFD43A56E}"/>
          </ac:grpSpMkLst>
        </pc:grpChg>
        <pc:graphicFrameChg chg="add mod">
          <ac:chgData name="Le Thanh Luan" userId="600d64f34c8f77ee" providerId="LiveId" clId="{6AF9E918-E8FD-4AC9-B699-E0F86D869C07}" dt="2024-06-30T08:16:29.906" v="389"/>
          <ac:graphicFrameMkLst>
            <pc:docMk/>
            <pc:sldMk cId="679672524" sldId="265"/>
            <ac:graphicFrameMk id="8" creationId="{18DD9824-31D8-5DAF-0503-984A7438C6F7}"/>
          </ac:graphicFrameMkLst>
        </pc:graphicFrameChg>
        <pc:graphicFrameChg chg="add mod">
          <ac:chgData name="Le Thanh Luan" userId="600d64f34c8f77ee" providerId="LiveId" clId="{6AF9E918-E8FD-4AC9-B699-E0F86D869C07}" dt="2024-06-30T08:16:42.556" v="395"/>
          <ac:graphicFrameMkLst>
            <pc:docMk/>
            <pc:sldMk cId="679672524" sldId="265"/>
            <ac:graphicFrameMk id="9" creationId="{53443948-04CB-7A0C-81A2-D38E37C6CA87}"/>
          </ac:graphicFrameMkLst>
        </pc:graphicFrameChg>
        <pc:cxnChg chg="del">
          <ac:chgData name="Le Thanh Luan" userId="600d64f34c8f77ee" providerId="LiveId" clId="{6AF9E918-E8FD-4AC9-B699-E0F86D869C07}" dt="2024-06-30T08:08:08.753" v="280" actId="478"/>
          <ac:cxnSpMkLst>
            <pc:docMk/>
            <pc:sldMk cId="679672524" sldId="265"/>
            <ac:cxnSpMk id="3" creationId="{8912D034-6067-543F-D2A9-21B2B31E5BC9}"/>
          </ac:cxnSpMkLst>
        </pc:cxnChg>
        <pc:cxnChg chg="del">
          <ac:chgData name="Le Thanh Luan" userId="600d64f34c8f77ee" providerId="LiveId" clId="{6AF9E918-E8FD-4AC9-B699-E0F86D869C07}" dt="2024-06-30T08:08:08.753" v="280" actId="478"/>
          <ac:cxnSpMkLst>
            <pc:docMk/>
            <pc:sldMk cId="679672524" sldId="265"/>
            <ac:cxnSpMk id="6" creationId="{1D3B0FB1-07C6-8BED-A8F8-BBEC611EDB8F}"/>
          </ac:cxnSpMkLst>
        </pc:cxnChg>
        <pc:cxnChg chg="del">
          <ac:chgData name="Le Thanh Luan" userId="600d64f34c8f77ee" providerId="LiveId" clId="{6AF9E918-E8FD-4AC9-B699-E0F86D869C07}" dt="2024-06-30T08:08:08.753" v="280" actId="478"/>
          <ac:cxnSpMkLst>
            <pc:docMk/>
            <pc:sldMk cId="679672524" sldId="265"/>
            <ac:cxnSpMk id="11" creationId="{35F18DD0-FBD4-71D1-6B4F-7969DE42AFAC}"/>
          </ac:cxnSpMkLst>
        </pc:cxnChg>
        <pc:cxnChg chg="add mod">
          <ac:chgData name="Le Thanh Luan" userId="600d64f34c8f77ee" providerId="LiveId" clId="{6AF9E918-E8FD-4AC9-B699-E0F86D869C07}" dt="2024-06-30T08:18:43.008" v="435" actId="164"/>
          <ac:cxnSpMkLst>
            <pc:docMk/>
            <pc:sldMk cId="679672524" sldId="265"/>
            <ac:cxnSpMk id="12" creationId="{6A361FCC-28C4-674A-C592-E41D8F08D7AA}"/>
          </ac:cxnSpMkLst>
        </pc:cxnChg>
        <pc:cxnChg chg="del">
          <ac:chgData name="Le Thanh Luan" userId="600d64f34c8f77ee" providerId="LiveId" clId="{6AF9E918-E8FD-4AC9-B699-E0F86D869C07}" dt="2024-06-30T08:08:08.753" v="280" actId="478"/>
          <ac:cxnSpMkLst>
            <pc:docMk/>
            <pc:sldMk cId="679672524" sldId="265"/>
            <ac:cxnSpMk id="18" creationId="{E3E5C813-2CFE-C9DB-190C-2F6691DFBC26}"/>
          </ac:cxnSpMkLst>
        </pc:cxnChg>
        <pc:cxnChg chg="mod">
          <ac:chgData name="Le Thanh Luan" userId="600d64f34c8f77ee" providerId="LiveId" clId="{6AF9E918-E8FD-4AC9-B699-E0F86D869C07}" dt="2024-06-30T08:19:24.471" v="482"/>
          <ac:cxnSpMkLst>
            <pc:docMk/>
            <pc:sldMk cId="679672524" sldId="265"/>
            <ac:cxnSpMk id="26" creationId="{D5AE7892-E8B1-A772-614B-3184FD1185CC}"/>
          </ac:cxnSpMkLst>
        </pc:cxnChg>
        <pc:cxnChg chg="mod">
          <ac:chgData name="Le Thanh Luan" userId="600d64f34c8f77ee" providerId="LiveId" clId="{6AF9E918-E8FD-4AC9-B699-E0F86D869C07}" dt="2024-06-30T08:27:17.318" v="578" actId="20577"/>
          <ac:cxnSpMkLst>
            <pc:docMk/>
            <pc:sldMk cId="679672524" sldId="265"/>
            <ac:cxnSpMk id="37" creationId="{21088201-2DAA-583B-8398-569178B15BBE}"/>
          </ac:cxnSpMkLst>
        </pc:cxnChg>
        <pc:cxnChg chg="add del mod">
          <ac:chgData name="Le Thanh Luan" userId="600d64f34c8f77ee" providerId="LiveId" clId="{6AF9E918-E8FD-4AC9-B699-E0F86D869C07}" dt="2024-06-30T08:27:50.564" v="584" actId="11529"/>
          <ac:cxnSpMkLst>
            <pc:docMk/>
            <pc:sldMk cId="679672524" sldId="265"/>
            <ac:cxnSpMk id="47" creationId="{145F8575-3D04-18E5-40BA-031423C3172F}"/>
          </ac:cxnSpMkLst>
        </pc:cxnChg>
        <pc:cxnChg chg="add del mod">
          <ac:chgData name="Le Thanh Luan" userId="600d64f34c8f77ee" providerId="LiveId" clId="{6AF9E918-E8FD-4AC9-B699-E0F86D869C07}" dt="2024-06-30T08:28:03.290" v="588" actId="11529"/>
          <ac:cxnSpMkLst>
            <pc:docMk/>
            <pc:sldMk cId="679672524" sldId="265"/>
            <ac:cxnSpMk id="50" creationId="{0A526286-BEE2-4C98-DB36-FC0DF805BC14}"/>
          </ac:cxnSpMkLst>
        </pc:cxnChg>
        <pc:cxnChg chg="add del mod">
          <ac:chgData name="Le Thanh Luan" userId="600d64f34c8f77ee" providerId="LiveId" clId="{6AF9E918-E8FD-4AC9-B699-E0F86D869C07}" dt="2024-06-30T08:28:07.926" v="590" actId="11529"/>
          <ac:cxnSpMkLst>
            <pc:docMk/>
            <pc:sldMk cId="679672524" sldId="265"/>
            <ac:cxnSpMk id="53" creationId="{28E2EE7E-74AF-31CC-78DB-3BF4CD09EBB5}"/>
          </ac:cxnSpMkLst>
        </pc:cxnChg>
        <pc:cxnChg chg="add mod">
          <ac:chgData name="Le Thanh Luan" userId="600d64f34c8f77ee" providerId="LiveId" clId="{6AF9E918-E8FD-4AC9-B699-E0F86D869C07}" dt="2024-06-30T08:31:29.875" v="625" actId="478"/>
          <ac:cxnSpMkLst>
            <pc:docMk/>
            <pc:sldMk cId="679672524" sldId="265"/>
            <ac:cxnSpMk id="56" creationId="{70A92461-0681-30CE-9796-D57CC580A113}"/>
          </ac:cxnSpMkLst>
        </pc:cxnChg>
        <pc:cxnChg chg="add del mod">
          <ac:chgData name="Le Thanh Luan" userId="600d64f34c8f77ee" providerId="LiveId" clId="{6AF9E918-E8FD-4AC9-B699-E0F86D869C07}" dt="2024-06-30T08:31:28.629" v="624" actId="478"/>
          <ac:cxnSpMkLst>
            <pc:docMk/>
            <pc:sldMk cId="679672524" sldId="265"/>
            <ac:cxnSpMk id="58" creationId="{CC047E76-052C-80CF-00DC-89FFB44C125C}"/>
          </ac:cxnSpMkLst>
        </pc:cxnChg>
        <pc:cxnChg chg="add del mod">
          <ac:chgData name="Le Thanh Luan" userId="600d64f34c8f77ee" providerId="LiveId" clId="{6AF9E918-E8FD-4AC9-B699-E0F86D869C07}" dt="2024-06-30T08:28:59.547" v="599" actId="478"/>
          <ac:cxnSpMkLst>
            <pc:docMk/>
            <pc:sldMk cId="679672524" sldId="265"/>
            <ac:cxnSpMk id="61" creationId="{8DCE5599-AF74-B2B8-F458-ACC3A2A25B78}"/>
          </ac:cxnSpMkLst>
        </pc:cxnChg>
        <pc:cxnChg chg="add mod">
          <ac:chgData name="Le Thanh Luan" userId="600d64f34c8f77ee" providerId="LiveId" clId="{6AF9E918-E8FD-4AC9-B699-E0F86D869C07}" dt="2024-06-30T08:31:29.875" v="625" actId="478"/>
          <ac:cxnSpMkLst>
            <pc:docMk/>
            <pc:sldMk cId="679672524" sldId="265"/>
            <ac:cxnSpMk id="62" creationId="{D3291020-1268-7F21-21C1-F9AF389F4674}"/>
          </ac:cxnSpMkLst>
        </pc:cxnChg>
      </pc:sldChg>
    </pc:docChg>
  </pc:docChgLst>
  <pc:docChgLst>
    <pc:chgData name="Le Thanh Luan" userId="600d64f34c8f77ee" providerId="LiveId" clId="{7A81C196-F633-4D82-9C53-B72068E5B6A6}"/>
    <pc:docChg chg="undo custSel addSld delSld modSld">
      <pc:chgData name="Le Thanh Luan" userId="600d64f34c8f77ee" providerId="LiveId" clId="{7A81C196-F633-4D82-9C53-B72068E5B6A6}" dt="2024-07-01T06:06:32.228" v="242" actId="47"/>
      <pc:docMkLst>
        <pc:docMk/>
      </pc:docMkLst>
      <pc:sldChg chg="addSp delSp modSp new mod modNotesTx">
        <pc:chgData name="Le Thanh Luan" userId="600d64f34c8f77ee" providerId="LiveId" clId="{7A81C196-F633-4D82-9C53-B72068E5B6A6}" dt="2024-06-29T10:01:06.316" v="183" actId="1076"/>
        <pc:sldMkLst>
          <pc:docMk/>
          <pc:sldMk cId="3032330840" sldId="259"/>
        </pc:sldMkLst>
        <pc:spChg chg="del">
          <ac:chgData name="Le Thanh Luan" userId="600d64f34c8f77ee" providerId="LiveId" clId="{7A81C196-F633-4D82-9C53-B72068E5B6A6}" dt="2024-06-26T17:36:58.411" v="1" actId="478"/>
          <ac:spMkLst>
            <pc:docMk/>
            <pc:sldMk cId="3032330840" sldId="259"/>
            <ac:spMk id="2" creationId="{429F20A8-A199-679B-F852-3B0541745264}"/>
          </ac:spMkLst>
        </pc:spChg>
        <pc:spChg chg="del">
          <ac:chgData name="Le Thanh Luan" userId="600d64f34c8f77ee" providerId="LiveId" clId="{7A81C196-F633-4D82-9C53-B72068E5B6A6}" dt="2024-06-26T17:36:58.411" v="1" actId="478"/>
          <ac:spMkLst>
            <pc:docMk/>
            <pc:sldMk cId="3032330840" sldId="259"/>
            <ac:spMk id="3" creationId="{D02966E9-E929-7481-B28C-343BE96341A4}"/>
          </ac:spMkLst>
        </pc:spChg>
        <pc:picChg chg="add mod">
          <ac:chgData name="Le Thanh Luan" userId="600d64f34c8f77ee" providerId="LiveId" clId="{7A81C196-F633-4D82-9C53-B72068E5B6A6}" dt="2024-06-26T17:37:11.960" v="5" actId="14100"/>
          <ac:picMkLst>
            <pc:docMk/>
            <pc:sldMk cId="3032330840" sldId="259"/>
            <ac:picMk id="5" creationId="{1DFD5C2C-8847-4CB2-29F0-B9FEB13CC580}"/>
          </ac:picMkLst>
        </pc:picChg>
        <pc:picChg chg="add mod">
          <ac:chgData name="Le Thanh Luan" userId="600d64f34c8f77ee" providerId="LiveId" clId="{7A81C196-F633-4D82-9C53-B72068E5B6A6}" dt="2024-06-29T10:01:06.316" v="183" actId="1076"/>
          <ac:picMkLst>
            <pc:docMk/>
            <pc:sldMk cId="3032330840" sldId="259"/>
            <ac:picMk id="7" creationId="{B1B382BE-5B54-351C-9C18-8FCC5EAD298B}"/>
          </ac:picMkLst>
        </pc:picChg>
        <pc:picChg chg="add mod">
          <ac:chgData name="Le Thanh Luan" userId="600d64f34c8f77ee" providerId="LiveId" clId="{7A81C196-F633-4D82-9C53-B72068E5B6A6}" dt="2024-06-26T18:04:13.823" v="10" actId="1076"/>
          <ac:picMkLst>
            <pc:docMk/>
            <pc:sldMk cId="3032330840" sldId="259"/>
            <ac:picMk id="9" creationId="{2276A6DE-626F-D8AB-5B55-976D153CA3E7}"/>
          </ac:picMkLst>
        </pc:picChg>
      </pc:sldChg>
      <pc:sldChg chg="addSp modSp mod">
        <pc:chgData name="Le Thanh Luan" userId="600d64f34c8f77ee" providerId="LiveId" clId="{7A81C196-F633-4D82-9C53-B72068E5B6A6}" dt="2024-06-29T10:34:43.978" v="192" actId="1076"/>
        <pc:sldMkLst>
          <pc:docMk/>
          <pc:sldMk cId="1927704464" sldId="260"/>
        </pc:sldMkLst>
        <pc:spChg chg="mod">
          <ac:chgData name="Le Thanh Luan" userId="600d64f34c8f77ee" providerId="LiveId" clId="{7A81C196-F633-4D82-9C53-B72068E5B6A6}" dt="2024-06-29T10:34:21.372" v="184" actId="164"/>
          <ac:spMkLst>
            <pc:docMk/>
            <pc:sldMk cId="1927704464" sldId="260"/>
            <ac:spMk id="8" creationId="{4E7917A5-36BB-E08F-7F52-49A048143530}"/>
          </ac:spMkLst>
        </pc:spChg>
        <pc:spChg chg="mod">
          <ac:chgData name="Le Thanh Luan" userId="600d64f34c8f77ee" providerId="LiveId" clId="{7A81C196-F633-4D82-9C53-B72068E5B6A6}" dt="2024-06-29T10:34:38.944" v="190" actId="164"/>
          <ac:spMkLst>
            <pc:docMk/>
            <pc:sldMk cId="1927704464" sldId="260"/>
            <ac:spMk id="10" creationId="{C08B6CF2-01CD-B40C-855F-B764DB0ED1B2}"/>
          </ac:spMkLst>
        </pc:spChg>
        <pc:grpChg chg="add mod">
          <ac:chgData name="Le Thanh Luan" userId="600d64f34c8f77ee" providerId="LiveId" clId="{7A81C196-F633-4D82-9C53-B72068E5B6A6}" dt="2024-06-29T10:34:43.978" v="192" actId="1076"/>
          <ac:grpSpMkLst>
            <pc:docMk/>
            <pc:sldMk cId="1927704464" sldId="260"/>
            <ac:grpSpMk id="2" creationId="{FEE2944E-5E36-B043-2039-5BEEB8DEFC31}"/>
          </ac:grpSpMkLst>
        </pc:grpChg>
        <pc:grpChg chg="add mod">
          <ac:chgData name="Le Thanh Luan" userId="600d64f34c8f77ee" providerId="LiveId" clId="{7A81C196-F633-4D82-9C53-B72068E5B6A6}" dt="2024-06-29T10:34:41.741" v="191" actId="1076"/>
          <ac:grpSpMkLst>
            <pc:docMk/>
            <pc:sldMk cId="1927704464" sldId="260"/>
            <ac:grpSpMk id="7" creationId="{A4730103-412F-1CC6-6D11-C491D5B7F5FD}"/>
          </ac:grpSpMkLst>
        </pc:grpChg>
        <pc:picChg chg="mod">
          <ac:chgData name="Le Thanh Luan" userId="600d64f34c8f77ee" providerId="LiveId" clId="{7A81C196-F633-4D82-9C53-B72068E5B6A6}" dt="2024-06-29T10:34:38.944" v="190" actId="164"/>
          <ac:picMkLst>
            <pc:docMk/>
            <pc:sldMk cId="1927704464" sldId="260"/>
            <ac:picMk id="3" creationId="{EB7BF929-137C-D63C-0BB0-65437BF0281E}"/>
          </ac:picMkLst>
        </pc:picChg>
        <pc:picChg chg="add mod">
          <ac:chgData name="Le Thanh Luan" userId="600d64f34c8f77ee" providerId="LiveId" clId="{7A81C196-F633-4D82-9C53-B72068E5B6A6}" dt="2024-06-29T10:34:35.327" v="189" actId="1076"/>
          <ac:picMkLst>
            <pc:docMk/>
            <pc:sldMk cId="1927704464" sldId="260"/>
            <ac:picMk id="5" creationId="{7702FD2C-5496-0F3F-95DC-28C227CB7D40}"/>
          </ac:picMkLst>
        </pc:picChg>
        <pc:picChg chg="mod">
          <ac:chgData name="Le Thanh Luan" userId="600d64f34c8f77ee" providerId="LiveId" clId="{7A81C196-F633-4D82-9C53-B72068E5B6A6}" dt="2024-06-29T10:34:21.372" v="184" actId="164"/>
          <ac:picMkLst>
            <pc:docMk/>
            <pc:sldMk cId="1927704464" sldId="260"/>
            <ac:picMk id="6" creationId="{35FFDDB1-FA62-8780-E5CB-ECDF0D70A84A}"/>
          </ac:picMkLst>
        </pc:picChg>
      </pc:sldChg>
      <pc:sldChg chg="addSp delSp modSp add mod setBg">
        <pc:chgData name="Le Thanh Luan" userId="600d64f34c8f77ee" providerId="LiveId" clId="{7A81C196-F633-4D82-9C53-B72068E5B6A6}" dt="2024-06-29T05:14:28.536" v="181"/>
        <pc:sldMkLst>
          <pc:docMk/>
          <pc:sldMk cId="1906917457" sldId="261"/>
        </pc:sldMkLst>
        <pc:spChg chg="add mod">
          <ac:chgData name="Le Thanh Luan" userId="600d64f34c8f77ee" providerId="LiveId" clId="{7A81C196-F633-4D82-9C53-B72068E5B6A6}" dt="2024-06-29T05:14:28.536" v="181"/>
          <ac:spMkLst>
            <pc:docMk/>
            <pc:sldMk cId="1906917457" sldId="261"/>
            <ac:spMk id="2" creationId="{457E618B-A6C9-5B0B-11FA-D5D7E3A24275}"/>
          </ac:spMkLst>
        </pc:spChg>
        <pc:spChg chg="add del mod">
          <ac:chgData name="Le Thanh Luan" userId="600d64f34c8f77ee" providerId="LiveId" clId="{7A81C196-F633-4D82-9C53-B72068E5B6A6}" dt="2024-06-28T07:56:40.668" v="67" actId="478"/>
          <ac:spMkLst>
            <pc:docMk/>
            <pc:sldMk cId="1906917457" sldId="261"/>
            <ac:spMk id="2" creationId="{B0B7D8FF-2D05-E357-D14C-76853D120EB2}"/>
          </ac:spMkLst>
        </pc:spChg>
        <pc:spChg chg="del">
          <ac:chgData name="Le Thanh Luan" userId="600d64f34c8f77ee" providerId="LiveId" clId="{7A81C196-F633-4D82-9C53-B72068E5B6A6}" dt="2024-06-28T03:43:13.025" v="52" actId="478"/>
          <ac:spMkLst>
            <pc:docMk/>
            <pc:sldMk cId="1906917457" sldId="261"/>
            <ac:spMk id="8" creationId="{4E7917A5-36BB-E08F-7F52-49A048143530}"/>
          </ac:spMkLst>
        </pc:spChg>
        <pc:spChg chg="del">
          <ac:chgData name="Le Thanh Luan" userId="600d64f34c8f77ee" providerId="LiveId" clId="{7A81C196-F633-4D82-9C53-B72068E5B6A6}" dt="2024-06-28T03:43:13.025" v="52" actId="478"/>
          <ac:spMkLst>
            <pc:docMk/>
            <pc:sldMk cId="1906917457" sldId="261"/>
            <ac:spMk id="10" creationId="{C08B6CF2-01CD-B40C-855F-B764DB0ED1B2}"/>
          </ac:spMkLst>
        </pc:spChg>
        <pc:grpChg chg="mod">
          <ac:chgData name="Le Thanh Luan" userId="600d64f34c8f77ee" providerId="LiveId" clId="{7A81C196-F633-4D82-9C53-B72068E5B6A6}" dt="2024-06-28T08:00:45.600" v="129"/>
          <ac:grpSpMkLst>
            <pc:docMk/>
            <pc:sldMk cId="1906917457" sldId="261"/>
            <ac:grpSpMk id="23" creationId="{4CA45EA1-6F8C-59D6-FC96-A73D8EAA7850}"/>
          </ac:grpSpMkLst>
        </pc:grpChg>
        <pc:grpChg chg="del mod">
          <ac:chgData name="Le Thanh Luan" userId="600d64f34c8f77ee" providerId="LiveId" clId="{7A81C196-F633-4D82-9C53-B72068E5B6A6}" dt="2024-06-28T08:00:58.686" v="134"/>
          <ac:grpSpMkLst>
            <pc:docMk/>
            <pc:sldMk cId="1906917457" sldId="261"/>
            <ac:grpSpMk id="26" creationId="{7EC1585E-638A-2DC3-13B9-3A4B48488BCF}"/>
          </ac:grpSpMkLst>
        </pc:grpChg>
        <pc:grpChg chg="mod">
          <ac:chgData name="Le Thanh Luan" userId="600d64f34c8f77ee" providerId="LiveId" clId="{7A81C196-F633-4D82-9C53-B72068E5B6A6}" dt="2024-06-28T08:00:58.686" v="134"/>
          <ac:grpSpMkLst>
            <pc:docMk/>
            <pc:sldMk cId="1906917457" sldId="261"/>
            <ac:grpSpMk id="28" creationId="{9613D1E9-F011-C30A-31C1-80862B7922FF}"/>
          </ac:grpSpMkLst>
        </pc:grpChg>
        <pc:grpChg chg="mod">
          <ac:chgData name="Le Thanh Luan" userId="600d64f34c8f77ee" providerId="LiveId" clId="{7A81C196-F633-4D82-9C53-B72068E5B6A6}" dt="2024-06-28T08:01:05.542" v="137"/>
          <ac:grpSpMkLst>
            <pc:docMk/>
            <pc:sldMk cId="1906917457" sldId="261"/>
            <ac:grpSpMk id="31" creationId="{C287A4C7-2561-3B45-FDC9-7E14FD5D571D}"/>
          </ac:grpSpMkLst>
        </pc:grpChg>
        <pc:grpChg chg="mod">
          <ac:chgData name="Le Thanh Luan" userId="600d64f34c8f77ee" providerId="LiveId" clId="{7A81C196-F633-4D82-9C53-B72068E5B6A6}" dt="2024-06-28T08:01:15.734" v="140"/>
          <ac:grpSpMkLst>
            <pc:docMk/>
            <pc:sldMk cId="1906917457" sldId="261"/>
            <ac:grpSpMk id="34" creationId="{7A00054F-9BFF-1115-25BE-DAE07D97C7A1}"/>
          </ac:grpSpMkLst>
        </pc:grpChg>
        <pc:grpChg chg="mod">
          <ac:chgData name="Le Thanh Luan" userId="600d64f34c8f77ee" providerId="LiveId" clId="{7A81C196-F633-4D82-9C53-B72068E5B6A6}" dt="2024-06-28T08:35:27.963" v="148"/>
          <ac:grpSpMkLst>
            <pc:docMk/>
            <pc:sldMk cId="1906917457" sldId="261"/>
            <ac:grpSpMk id="42" creationId="{7EA6A0FD-C8DD-5C2C-456F-6858E63D8F2B}"/>
          </ac:grpSpMkLst>
        </pc:grpChg>
        <pc:grpChg chg="mod">
          <ac:chgData name="Le Thanh Luan" userId="600d64f34c8f77ee" providerId="LiveId" clId="{7A81C196-F633-4D82-9C53-B72068E5B6A6}" dt="2024-06-28T08:35:41.028" v="156"/>
          <ac:grpSpMkLst>
            <pc:docMk/>
            <pc:sldMk cId="1906917457" sldId="261"/>
            <ac:grpSpMk id="50" creationId="{4B3F77A6-6A96-0898-C6DF-00691F428220}"/>
          </ac:grpSpMkLst>
        </pc:grpChg>
        <pc:grpChg chg="del mod">
          <ac:chgData name="Le Thanh Luan" userId="600d64f34c8f77ee" providerId="LiveId" clId="{7A81C196-F633-4D82-9C53-B72068E5B6A6}" dt="2024-06-28T08:35:55.125" v="166"/>
          <ac:grpSpMkLst>
            <pc:docMk/>
            <pc:sldMk cId="1906917457" sldId="261"/>
            <ac:grpSpMk id="54" creationId="{24232FAB-B432-B85A-F21D-C53AFE6A2CCA}"/>
          </ac:grpSpMkLst>
        </pc:grpChg>
        <pc:grpChg chg="mod">
          <ac:chgData name="Le Thanh Luan" userId="600d64f34c8f77ee" providerId="LiveId" clId="{7A81C196-F633-4D82-9C53-B72068E5B6A6}" dt="2024-06-28T08:35:55.125" v="166"/>
          <ac:grpSpMkLst>
            <pc:docMk/>
            <pc:sldMk cId="1906917457" sldId="261"/>
            <ac:grpSpMk id="60" creationId="{08479DF0-F2C8-41B1-476A-E1747E12582B}"/>
          </ac:grpSpMkLst>
        </pc:grpChg>
        <pc:picChg chg="del">
          <ac:chgData name="Le Thanh Luan" userId="600d64f34c8f77ee" providerId="LiveId" clId="{7A81C196-F633-4D82-9C53-B72068E5B6A6}" dt="2024-06-28T03:43:13.025" v="52" actId="478"/>
          <ac:picMkLst>
            <pc:docMk/>
            <pc:sldMk cId="1906917457" sldId="261"/>
            <ac:picMk id="3" creationId="{EB7BF929-137C-D63C-0BB0-65437BF0281E}"/>
          </ac:picMkLst>
        </pc:picChg>
        <pc:picChg chg="add mod">
          <ac:chgData name="Le Thanh Luan" userId="600d64f34c8f77ee" providerId="LiveId" clId="{7A81C196-F633-4D82-9C53-B72068E5B6A6}" dt="2024-06-28T07:59:33.700" v="115" actId="14100"/>
          <ac:picMkLst>
            <pc:docMk/>
            <pc:sldMk cId="1906917457" sldId="261"/>
            <ac:picMk id="5" creationId="{6944854B-9B71-DCA7-1BFB-36BBE6A77865}"/>
          </ac:picMkLst>
        </pc:picChg>
        <pc:picChg chg="del">
          <ac:chgData name="Le Thanh Luan" userId="600d64f34c8f77ee" providerId="LiveId" clId="{7A81C196-F633-4D82-9C53-B72068E5B6A6}" dt="2024-06-28T03:43:13.025" v="52" actId="478"/>
          <ac:picMkLst>
            <pc:docMk/>
            <pc:sldMk cId="1906917457" sldId="261"/>
            <ac:picMk id="6" creationId="{35FFDDB1-FA62-8780-E5CB-ECDF0D70A84A}"/>
          </ac:picMkLst>
        </pc:picChg>
        <pc:picChg chg="add mod">
          <ac:chgData name="Le Thanh Luan" userId="600d64f34c8f77ee" providerId="LiveId" clId="{7A81C196-F633-4D82-9C53-B72068E5B6A6}" dt="2024-06-28T07:59:38.532" v="116" actId="1076"/>
          <ac:picMkLst>
            <pc:docMk/>
            <pc:sldMk cId="1906917457" sldId="261"/>
            <ac:picMk id="9" creationId="{D961F54F-3382-6E97-240F-B9F3DE5BB2A9}"/>
          </ac:picMkLst>
        </pc:picChg>
        <pc:picChg chg="add mod">
          <ac:chgData name="Le Thanh Luan" userId="600d64f34c8f77ee" providerId="LiveId" clId="{7A81C196-F633-4D82-9C53-B72068E5B6A6}" dt="2024-06-28T07:59:45.148" v="118" actId="14100"/>
          <ac:picMkLst>
            <pc:docMk/>
            <pc:sldMk cId="1906917457" sldId="261"/>
            <ac:picMk id="12" creationId="{01E720DD-65AD-BE3F-5FE0-2A143A707270}"/>
          </ac:picMkLst>
        </pc:picChg>
        <pc:picChg chg="add mod ord">
          <ac:chgData name="Le Thanh Luan" userId="600d64f34c8f77ee" providerId="LiveId" clId="{7A81C196-F633-4D82-9C53-B72068E5B6A6}" dt="2024-06-28T07:59:56.204" v="123" actId="1076"/>
          <ac:picMkLst>
            <pc:docMk/>
            <pc:sldMk cId="1906917457" sldId="261"/>
            <ac:picMk id="14" creationId="{5E7CE12C-8A4B-EED9-D69E-09EBD937C36F}"/>
          </ac:picMkLst>
        </pc:picChg>
        <pc:picChg chg="add mod">
          <ac:chgData name="Le Thanh Luan" userId="600d64f34c8f77ee" providerId="LiveId" clId="{7A81C196-F633-4D82-9C53-B72068E5B6A6}" dt="2024-06-28T07:59:51.083" v="121" actId="1076"/>
          <ac:picMkLst>
            <pc:docMk/>
            <pc:sldMk cId="1906917457" sldId="261"/>
            <ac:picMk id="16" creationId="{8C7037E2-1157-7F86-82F3-CAAC8FD83183}"/>
          </ac:picMkLst>
        </pc:picChg>
        <pc:picChg chg="add mod">
          <ac:chgData name="Le Thanh Luan" userId="600d64f34c8f77ee" providerId="LiveId" clId="{7A81C196-F633-4D82-9C53-B72068E5B6A6}" dt="2024-06-28T07:59:58.747" v="124" actId="1076"/>
          <ac:picMkLst>
            <pc:docMk/>
            <pc:sldMk cId="1906917457" sldId="261"/>
            <ac:picMk id="18" creationId="{54C969A5-B7FB-867F-8B91-40184686260C}"/>
          </ac:picMkLst>
        </pc:picChg>
        <pc:inkChg chg="add">
          <ac:chgData name="Le Thanh Luan" userId="600d64f34c8f77ee" providerId="LiveId" clId="{7A81C196-F633-4D82-9C53-B72068E5B6A6}" dt="2024-06-28T08:00:32.704" v="125" actId="9405"/>
          <ac:inkMkLst>
            <pc:docMk/>
            <pc:sldMk cId="1906917457" sldId="261"/>
            <ac:inkMk id="19" creationId="{3AEF287C-A853-07AE-D48F-069CFFBC96B5}"/>
          </ac:inkMkLst>
        </pc:inkChg>
        <pc:inkChg chg="add">
          <ac:chgData name="Le Thanh Luan" userId="600d64f34c8f77ee" providerId="LiveId" clId="{7A81C196-F633-4D82-9C53-B72068E5B6A6}" dt="2024-06-28T08:00:34.580" v="126" actId="9405"/>
          <ac:inkMkLst>
            <pc:docMk/>
            <pc:sldMk cId="1906917457" sldId="261"/>
            <ac:inkMk id="20" creationId="{078EAD73-C0AF-0DA0-44BA-7C8E067DB3A8}"/>
          </ac:inkMkLst>
        </pc:inkChg>
        <pc:inkChg chg="add mod">
          <ac:chgData name="Le Thanh Luan" userId="600d64f34c8f77ee" providerId="LiveId" clId="{7A81C196-F633-4D82-9C53-B72068E5B6A6}" dt="2024-06-28T08:00:45.600" v="129"/>
          <ac:inkMkLst>
            <pc:docMk/>
            <pc:sldMk cId="1906917457" sldId="261"/>
            <ac:inkMk id="21" creationId="{18F343F0-0952-81EC-6C38-A43C540BA224}"/>
          </ac:inkMkLst>
        </pc:inkChg>
        <pc:inkChg chg="add mod">
          <ac:chgData name="Le Thanh Luan" userId="600d64f34c8f77ee" providerId="LiveId" clId="{7A81C196-F633-4D82-9C53-B72068E5B6A6}" dt="2024-06-28T08:00:45.600" v="129"/>
          <ac:inkMkLst>
            <pc:docMk/>
            <pc:sldMk cId="1906917457" sldId="261"/>
            <ac:inkMk id="22" creationId="{D2B47CBD-1D8F-CBC7-A725-ADA7A7A88972}"/>
          </ac:inkMkLst>
        </pc:inkChg>
        <pc:inkChg chg="add mod">
          <ac:chgData name="Le Thanh Luan" userId="600d64f34c8f77ee" providerId="LiveId" clId="{7A81C196-F633-4D82-9C53-B72068E5B6A6}" dt="2024-06-28T08:00:58.686" v="134"/>
          <ac:inkMkLst>
            <pc:docMk/>
            <pc:sldMk cId="1906917457" sldId="261"/>
            <ac:inkMk id="24" creationId="{E88C7A4F-A27A-4965-6CB0-A35E4D03F323}"/>
          </ac:inkMkLst>
        </pc:inkChg>
        <pc:inkChg chg="add mod">
          <ac:chgData name="Le Thanh Luan" userId="600d64f34c8f77ee" providerId="LiveId" clId="{7A81C196-F633-4D82-9C53-B72068E5B6A6}" dt="2024-06-28T08:00:58.686" v="134"/>
          <ac:inkMkLst>
            <pc:docMk/>
            <pc:sldMk cId="1906917457" sldId="261"/>
            <ac:inkMk id="25" creationId="{C178D84B-0CE7-7ECD-8C86-B2BA276BF3DF}"/>
          </ac:inkMkLst>
        </pc:inkChg>
        <pc:inkChg chg="add mod">
          <ac:chgData name="Le Thanh Luan" userId="600d64f34c8f77ee" providerId="LiveId" clId="{7A81C196-F633-4D82-9C53-B72068E5B6A6}" dt="2024-06-28T08:00:58.686" v="134"/>
          <ac:inkMkLst>
            <pc:docMk/>
            <pc:sldMk cId="1906917457" sldId="261"/>
            <ac:inkMk id="27" creationId="{393FD132-3046-5221-4EBA-91B7E8CAB4E0}"/>
          </ac:inkMkLst>
        </pc:inkChg>
        <pc:inkChg chg="add mod">
          <ac:chgData name="Le Thanh Luan" userId="600d64f34c8f77ee" providerId="LiveId" clId="{7A81C196-F633-4D82-9C53-B72068E5B6A6}" dt="2024-06-28T08:01:05.542" v="137"/>
          <ac:inkMkLst>
            <pc:docMk/>
            <pc:sldMk cId="1906917457" sldId="261"/>
            <ac:inkMk id="29" creationId="{29D0EEA5-2359-E5BC-B22C-E7C1D8E73C9E}"/>
          </ac:inkMkLst>
        </pc:inkChg>
        <pc:inkChg chg="add mod">
          <ac:chgData name="Le Thanh Luan" userId="600d64f34c8f77ee" providerId="LiveId" clId="{7A81C196-F633-4D82-9C53-B72068E5B6A6}" dt="2024-06-28T08:01:05.542" v="137"/>
          <ac:inkMkLst>
            <pc:docMk/>
            <pc:sldMk cId="1906917457" sldId="261"/>
            <ac:inkMk id="30" creationId="{B15E701E-9FA2-C178-1B4C-90750FA7F61A}"/>
          </ac:inkMkLst>
        </pc:inkChg>
        <pc:inkChg chg="add mod">
          <ac:chgData name="Le Thanh Luan" userId="600d64f34c8f77ee" providerId="LiveId" clId="{7A81C196-F633-4D82-9C53-B72068E5B6A6}" dt="2024-06-28T08:01:15.734" v="140"/>
          <ac:inkMkLst>
            <pc:docMk/>
            <pc:sldMk cId="1906917457" sldId="261"/>
            <ac:inkMk id="32" creationId="{6168781B-B448-7815-AF7F-E343EB6016FD}"/>
          </ac:inkMkLst>
        </pc:inkChg>
        <pc:inkChg chg="add mod">
          <ac:chgData name="Le Thanh Luan" userId="600d64f34c8f77ee" providerId="LiveId" clId="{7A81C196-F633-4D82-9C53-B72068E5B6A6}" dt="2024-06-28T08:01:15.734" v="140"/>
          <ac:inkMkLst>
            <pc:docMk/>
            <pc:sldMk cId="1906917457" sldId="261"/>
            <ac:inkMk id="33" creationId="{D3A943D8-FA3B-499B-70EF-71EF279678FE}"/>
          </ac:inkMkLst>
        </pc:inkChg>
        <pc:inkChg chg="add">
          <ac:chgData name="Le Thanh Luan" userId="600d64f34c8f77ee" providerId="LiveId" clId="{7A81C196-F633-4D82-9C53-B72068E5B6A6}" dt="2024-06-28T08:01:18.064" v="141" actId="9405"/>
          <ac:inkMkLst>
            <pc:docMk/>
            <pc:sldMk cId="1906917457" sldId="261"/>
            <ac:inkMk id="35" creationId="{1608CC9D-F374-E119-3858-0706B4A09BAE}"/>
          </ac:inkMkLst>
        </pc:inkChg>
        <pc:inkChg chg="add">
          <ac:chgData name="Le Thanh Luan" userId="600d64f34c8f77ee" providerId="LiveId" clId="{7A81C196-F633-4D82-9C53-B72068E5B6A6}" dt="2024-06-28T08:01:19.293" v="142" actId="9405"/>
          <ac:inkMkLst>
            <pc:docMk/>
            <pc:sldMk cId="1906917457" sldId="261"/>
            <ac:inkMk id="36" creationId="{F8C2DE9A-7BB5-28A7-37D9-615F94DB7AA5}"/>
          </ac:inkMkLst>
        </pc:inkChg>
        <pc:inkChg chg="add">
          <ac:chgData name="Le Thanh Luan" userId="600d64f34c8f77ee" providerId="LiveId" clId="{7A81C196-F633-4D82-9C53-B72068E5B6A6}" dt="2024-06-28T08:01:22.353" v="143" actId="9405"/>
          <ac:inkMkLst>
            <pc:docMk/>
            <pc:sldMk cId="1906917457" sldId="261"/>
            <ac:inkMk id="37" creationId="{A318FBDF-3467-65DE-182F-D01CCE8B27E3}"/>
          </ac:inkMkLst>
        </pc:inkChg>
        <pc:inkChg chg="add">
          <ac:chgData name="Le Thanh Luan" userId="600d64f34c8f77ee" providerId="LiveId" clId="{7A81C196-F633-4D82-9C53-B72068E5B6A6}" dt="2024-06-28T08:01:23.879" v="144" actId="9405"/>
          <ac:inkMkLst>
            <pc:docMk/>
            <pc:sldMk cId="1906917457" sldId="261"/>
            <ac:inkMk id="38" creationId="{A8AAE096-62A7-AE30-532C-BB787839AF73}"/>
          </ac:inkMkLst>
        </pc:inkChg>
        <pc:inkChg chg="add">
          <ac:chgData name="Le Thanh Luan" userId="600d64f34c8f77ee" providerId="LiveId" clId="{7A81C196-F633-4D82-9C53-B72068E5B6A6}" dt="2024-06-28T08:01:25.564" v="145" actId="9405"/>
          <ac:inkMkLst>
            <pc:docMk/>
            <pc:sldMk cId="1906917457" sldId="261"/>
            <ac:inkMk id="39" creationId="{0CC13376-EABE-EFD4-6A4D-D6F45A17F276}"/>
          </ac:inkMkLst>
        </pc:inkChg>
        <pc:inkChg chg="add mod">
          <ac:chgData name="Le Thanh Luan" userId="600d64f34c8f77ee" providerId="LiveId" clId="{7A81C196-F633-4D82-9C53-B72068E5B6A6}" dt="2024-06-28T08:35:27.963" v="148"/>
          <ac:inkMkLst>
            <pc:docMk/>
            <pc:sldMk cId="1906917457" sldId="261"/>
            <ac:inkMk id="40" creationId="{D2D743B4-152F-98E8-F291-95B31ACA77D9}"/>
          </ac:inkMkLst>
        </pc:inkChg>
        <pc:inkChg chg="add mod">
          <ac:chgData name="Le Thanh Luan" userId="600d64f34c8f77ee" providerId="LiveId" clId="{7A81C196-F633-4D82-9C53-B72068E5B6A6}" dt="2024-06-28T08:35:27.963" v="148"/>
          <ac:inkMkLst>
            <pc:docMk/>
            <pc:sldMk cId="1906917457" sldId="261"/>
            <ac:inkMk id="41" creationId="{D41ED262-7BF7-E164-9439-326CEDAD0424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3" creationId="{E4D5DEDD-1160-C211-EEE9-1C5DE52CF512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4" creationId="{F55E1A6C-D1C9-7F3A-94FA-EB1BEFEEC3A7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5" creationId="{6BAB7939-211F-1EE7-FF37-D92998CFF9FC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6" creationId="{1F6CA74A-72C9-DA5E-F4D5-05671FC1B18E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7" creationId="{035B3154-4044-8BD0-8D7E-03ACF70DC5EC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8" creationId="{30C1937F-0A03-008C-675A-7F45980BA7EF}"/>
          </ac:inkMkLst>
        </pc:inkChg>
        <pc:inkChg chg="add mod">
          <ac:chgData name="Le Thanh Luan" userId="600d64f34c8f77ee" providerId="LiveId" clId="{7A81C196-F633-4D82-9C53-B72068E5B6A6}" dt="2024-06-28T08:35:41.028" v="156"/>
          <ac:inkMkLst>
            <pc:docMk/>
            <pc:sldMk cId="1906917457" sldId="261"/>
            <ac:inkMk id="49" creationId="{97CA6F3C-094F-0BE2-2F6D-BB5CE74B6480}"/>
          </ac:inkMkLst>
        </pc:inkChg>
        <pc:inkChg chg="add">
          <ac:chgData name="Le Thanh Luan" userId="600d64f34c8f77ee" providerId="LiveId" clId="{7A81C196-F633-4D82-9C53-B72068E5B6A6}" dt="2024-06-28T08:35:48.572" v="157" actId="9405"/>
          <ac:inkMkLst>
            <pc:docMk/>
            <pc:sldMk cId="1906917457" sldId="261"/>
            <ac:inkMk id="51" creationId="{8EECE5F0-98E6-54FE-1B15-3D82340B838C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2" creationId="{3B420279-4803-0B23-E6D2-47371E103891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3" creationId="{425408B5-4572-F0C8-5722-CF9F2F8CD81C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5" creationId="{0B577EB6-D017-D20A-55D9-33C805C70FC6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6" creationId="{F6E96EC0-82A2-1FC0-7EBD-756A1345A254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7" creationId="{6DD7AD4E-CD8B-6D99-9691-493AE04FFEE0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8" creationId="{DC3E6221-2CA4-8758-ABF6-CF7ADB368DDA}"/>
          </ac:inkMkLst>
        </pc:inkChg>
        <pc:inkChg chg="add mod">
          <ac:chgData name="Le Thanh Luan" userId="600d64f34c8f77ee" providerId="LiveId" clId="{7A81C196-F633-4D82-9C53-B72068E5B6A6}" dt="2024-06-28T08:35:55.125" v="166"/>
          <ac:inkMkLst>
            <pc:docMk/>
            <pc:sldMk cId="1906917457" sldId="261"/>
            <ac:inkMk id="59" creationId="{DE48B6FD-0B66-BC0F-F5F0-0B60D76AA934}"/>
          </ac:inkMkLst>
        </pc:inkChg>
        <pc:inkChg chg="add">
          <ac:chgData name="Le Thanh Luan" userId="600d64f34c8f77ee" providerId="LiveId" clId="{7A81C196-F633-4D82-9C53-B72068E5B6A6}" dt="2024-06-28T08:37:13.453" v="167" actId="9405"/>
          <ac:inkMkLst>
            <pc:docMk/>
            <pc:sldMk cId="1906917457" sldId="261"/>
            <ac:inkMk id="61" creationId="{57647BBE-3645-46C4-A86C-D5AB626F45C1}"/>
          </ac:inkMkLst>
        </pc:inkChg>
        <pc:inkChg chg="add">
          <ac:chgData name="Le Thanh Luan" userId="600d64f34c8f77ee" providerId="LiveId" clId="{7A81C196-F633-4D82-9C53-B72068E5B6A6}" dt="2024-06-28T08:51:20.518" v="168" actId="9405"/>
          <ac:inkMkLst>
            <pc:docMk/>
            <pc:sldMk cId="1906917457" sldId="261"/>
            <ac:inkMk id="62" creationId="{90854599-40DE-719C-A4EE-C8631C04DA7A}"/>
          </ac:inkMkLst>
        </pc:inkChg>
      </pc:sldChg>
      <pc:sldChg chg="addSp delSp modSp del mod">
        <pc:chgData name="Le Thanh Luan" userId="600d64f34c8f77ee" providerId="LiveId" clId="{7A81C196-F633-4D82-9C53-B72068E5B6A6}" dt="2024-07-01T06:06:32.228" v="242" actId="47"/>
        <pc:sldMkLst>
          <pc:docMk/>
          <pc:sldMk cId="2159198011" sldId="264"/>
        </pc:sldMkLst>
        <pc:spChg chg="add del">
          <ac:chgData name="Le Thanh Luan" userId="600d64f34c8f77ee" providerId="LiveId" clId="{7A81C196-F633-4D82-9C53-B72068E5B6A6}" dt="2024-07-01T02:34:59.035" v="195" actId="22"/>
          <ac:spMkLst>
            <pc:docMk/>
            <pc:sldMk cId="2159198011" sldId="264"/>
            <ac:spMk id="6" creationId="{D11145ED-468D-EB33-36DE-5F42A05FEB43}"/>
          </ac:spMkLst>
        </pc:spChg>
        <pc:spChg chg="add del mod">
          <ac:chgData name="Le Thanh Luan" userId="600d64f34c8f77ee" providerId="LiveId" clId="{7A81C196-F633-4D82-9C53-B72068E5B6A6}" dt="2024-07-01T06:06:31.565" v="241"/>
          <ac:spMkLst>
            <pc:docMk/>
            <pc:sldMk cId="2159198011" sldId="264"/>
            <ac:spMk id="13" creationId="{821BFE58-16E4-DD36-5C83-2A85DCE4BE14}"/>
          </ac:spMkLst>
        </pc:spChg>
        <pc:grpChg chg="del">
          <ac:chgData name="Le Thanh Luan" userId="600d64f34c8f77ee" providerId="LiveId" clId="{7A81C196-F633-4D82-9C53-B72068E5B6A6}" dt="2024-07-01T02:34:56.969" v="193" actId="478"/>
          <ac:grpSpMkLst>
            <pc:docMk/>
            <pc:sldMk cId="2159198011" sldId="264"/>
            <ac:grpSpMk id="84" creationId="{A7AF8CAE-7149-CCC6-3713-25BD449BDABF}"/>
          </ac:grpSpMkLst>
        </pc:grpChg>
        <pc:picChg chg="add mod">
          <ac:chgData name="Le Thanh Luan" userId="600d64f34c8f77ee" providerId="LiveId" clId="{7A81C196-F633-4D82-9C53-B72068E5B6A6}" dt="2024-07-01T06:02:21.964" v="207" actId="1076"/>
          <ac:picMkLst>
            <pc:docMk/>
            <pc:sldMk cId="2159198011" sldId="264"/>
            <ac:picMk id="11" creationId="{F6F56D6C-A55B-8AB2-3BA5-57BB43A2D30C}"/>
          </ac:picMkLst>
        </pc:picChg>
      </pc:sldChg>
      <pc:sldChg chg="addSp delSp modSp mod">
        <pc:chgData name="Le Thanh Luan" userId="600d64f34c8f77ee" providerId="LiveId" clId="{7A81C196-F633-4D82-9C53-B72068E5B6A6}" dt="2024-07-01T04:11:24.294" v="204"/>
        <pc:sldMkLst>
          <pc:docMk/>
          <pc:sldMk cId="679672524" sldId="265"/>
        </pc:sldMkLst>
        <pc:spChg chg="add del mod">
          <ac:chgData name="Le Thanh Luan" userId="600d64f34c8f77ee" providerId="LiveId" clId="{7A81C196-F633-4D82-9C53-B72068E5B6A6}" dt="2024-07-01T03:13:23.358" v="200" actId="478"/>
          <ac:spMkLst>
            <pc:docMk/>
            <pc:sldMk cId="679672524" sldId="265"/>
            <ac:spMk id="4" creationId="{F40F45BD-2526-C3A2-6C55-7DF1B8BCFA28}"/>
          </ac:spMkLst>
        </pc:spChg>
        <pc:spChg chg="mod">
          <ac:chgData name="Le Thanh Luan" userId="600d64f34c8f77ee" providerId="LiveId" clId="{7A81C196-F633-4D82-9C53-B72068E5B6A6}" dt="2024-07-01T04:11:24.294" v="204"/>
          <ac:spMkLst>
            <pc:docMk/>
            <pc:sldMk cId="679672524" sldId="265"/>
            <ac:spMk id="33" creationId="{CCEF870B-046C-390F-0F3A-2752989FB3C7}"/>
          </ac:spMkLst>
        </pc:spChg>
        <pc:spChg chg="mod">
          <ac:chgData name="Le Thanh Luan" userId="600d64f34c8f77ee" providerId="LiveId" clId="{7A81C196-F633-4D82-9C53-B72068E5B6A6}" dt="2024-07-01T04:11:24.294" v="204"/>
          <ac:spMkLst>
            <pc:docMk/>
            <pc:sldMk cId="679672524" sldId="265"/>
            <ac:spMk id="36" creationId="{DF171BFF-2C6B-2D22-4DFA-882099C14482}"/>
          </ac:spMkLst>
        </pc:spChg>
        <pc:spChg chg="mod">
          <ac:chgData name="Le Thanh Luan" userId="600d64f34c8f77ee" providerId="LiveId" clId="{7A81C196-F633-4D82-9C53-B72068E5B6A6}" dt="2024-07-01T04:11:24.294" v="204"/>
          <ac:spMkLst>
            <pc:docMk/>
            <pc:sldMk cId="679672524" sldId="265"/>
            <ac:spMk id="44" creationId="{57D6EEB2-BACA-BCF1-0963-EACB54F91571}"/>
          </ac:spMkLst>
        </pc:spChg>
        <pc:grpChg chg="mod">
          <ac:chgData name="Le Thanh Luan" userId="600d64f34c8f77ee" providerId="LiveId" clId="{7A81C196-F633-4D82-9C53-B72068E5B6A6}" dt="2024-07-01T04:11:24.294" v="204"/>
          <ac:grpSpMkLst>
            <pc:docMk/>
            <pc:sldMk cId="679672524" sldId="265"/>
            <ac:grpSpMk id="30" creationId="{D4DF8AE5-F2F5-41FD-C83D-51E948F61E43}"/>
          </ac:grpSpMkLst>
        </pc:grpChg>
        <pc:grpChg chg="mod">
          <ac:chgData name="Le Thanh Luan" userId="600d64f34c8f77ee" providerId="LiveId" clId="{7A81C196-F633-4D82-9C53-B72068E5B6A6}" dt="2024-07-01T04:11:24.294" v="204"/>
          <ac:grpSpMkLst>
            <pc:docMk/>
            <pc:sldMk cId="679672524" sldId="265"/>
            <ac:grpSpMk id="35" creationId="{2A08611E-A23A-43AC-D702-E55F4425732C}"/>
          </ac:grpSpMkLst>
        </pc:grpChg>
        <pc:grpChg chg="mod">
          <ac:chgData name="Le Thanh Luan" userId="600d64f34c8f77ee" providerId="LiveId" clId="{7A81C196-F633-4D82-9C53-B72068E5B6A6}" dt="2024-07-01T04:11:24.294" v="204"/>
          <ac:grpSpMkLst>
            <pc:docMk/>
            <pc:sldMk cId="679672524" sldId="265"/>
            <ac:grpSpMk id="67" creationId="{5A5FF7BD-D29C-6C97-E985-0CBBFD43A56E}"/>
          </ac:grpSpMkLst>
        </pc:grpChg>
        <pc:cxnChg chg="mod">
          <ac:chgData name="Le Thanh Luan" userId="600d64f34c8f77ee" providerId="LiveId" clId="{7A81C196-F633-4D82-9C53-B72068E5B6A6}" dt="2024-07-01T04:11:24.294" v="204"/>
          <ac:cxnSpMkLst>
            <pc:docMk/>
            <pc:sldMk cId="679672524" sldId="265"/>
            <ac:cxnSpMk id="37" creationId="{21088201-2DAA-583B-8398-569178B15BB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3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1875 321 24575,'0'-10'0,"1"-4"0,-1 0 0,-1 1 0,-1-1 0,-5-25 0,6 35 0,-1 0 0,1-1 0,-1 1 0,0 0 0,-1 0 0,1 0 0,-1 1 0,1-1 0,-1 1 0,0-1 0,-1 1 0,1 0 0,0 0 0,-1 0 0,0 1 0,0-1 0,0 1 0,0 0 0,-5-2 0,-37-11 0,1 3 0,-2 2 0,0 2 0,-83-4 0,56 6 0,-327-40 0,254 29 0,71 6 0,-82 0 0,107 10 0,0 3 0,1 1 0,-1 3 0,1 2 0,1 2 0,-94 32 0,132-37 0,0 0 0,0 1 0,0 0 0,0 0 0,1 1 0,0 1 0,1 0 0,0 0 0,0 1 0,1 0 0,0 0 0,0 1 0,-6 11 0,7-8 0,0 1 0,1 0 0,0 1 0,2-1 0,-1 1 0,2 0 0,0 0 0,1 1 0,0-1 0,1 18 0,11 329 0,-5-327 0,2 1 0,2-2 0,0 1 0,3-1 0,1-1 0,18 34 0,22 63 0,-45-109 0,1 0 0,1-1 0,1 0 0,0-1 0,2 0 0,24 29 0,4-4 0,54 44 0,-32-30 0,-13-10 0,57 50 0,-96-89 0,1-1 0,1 0 0,-1 0 0,1-2 0,1 1 0,-1-2 0,24 7 0,-36-11 0,162 33 0,-136-30 0,-1-1 0,1-1 0,0-1 0,30-4 0,-49 2 0,-1-1 0,1 1 0,-1-2 0,0 1 0,0-1 0,1 0 0,-2 0 0,1-1 0,0 0 0,-1 0 0,0-1 0,0 0 0,0 0 0,0 0 0,5-8 0,6-8 0,-1-2 0,-1 0 0,13-25 0,24-38 0,-47 80-86,7-12-340,2 1-1,30-30 1,-19 26-6400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1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24575,'4'-4'0,"0"1"0,0 0 0,1 0 0,-1 0 0,1 0 0,0 1 0,0 0 0,0 0 0,0 0 0,9-1 0,60-7 0,-15 2 0,-33 2 0,-11 2 0,0 0 0,1 1 0,0 1 0,0 0 0,18 1 0,-31 1 0,0 0 0,0 0 0,0 1 0,-1-1 0,1 1 0,0 0 0,0 0 0,0 0 0,-1 0 0,1 0 0,-1 0 0,1 1 0,-1 0 0,1-1 0,-1 1 0,0 0 0,0 0 0,0 0 0,0 0 0,0 0 0,0 1 0,-1-1 0,1 1 0,-1-1 0,0 1 0,1-1 0,-1 1 0,0 0 0,0 0 0,-1-1 0,1 1 0,-1 0 0,1 0 0,-1 4 0,0 2 0,0 0 0,-1-1 0,0 1 0,0-1 0,-1 0 0,0 1 0,-1-1 0,0 0 0,0 0 0,0 0 0,-6 7 0,-9 15 0,-30 40 0,12-20 0,20-27 0,-43 73 0,55-89 0,1 0 0,0 1 0,0-1 0,0 1 0,1-1 0,0 1 0,0 0 0,1 0 0,0 0 0,0 15 0,2-21 0,0 1 0,0 0 0,0-1 0,0 1 0,0-1 0,0 1 0,1-1 0,-1 1 0,1-1 0,0 0 0,0 0 0,0 0 0,0 0 0,0 0 0,0 0 0,0 0 0,1-1 0,-1 1 0,0-1 0,1 0 0,-1 0 0,1 0 0,0 0 0,-1 0 0,1 0 0,0-1 0,0 1 0,0-1 0,2 0 0,15 2 0,-1 0 0,0-2 0,23-2 0,-23 1 0,16-1-102,-10 0-214,-1 1 0,1 2 1,32 4-1,-22 2-6510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1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24575,'0'0'0,"0"1"0,-1 0 0,2-1 0,-1 1 0,0 0 0,0-1 0,0 1 0,0 0 0,0-1 0,0 1 0,1 0 0,-1-1 0,0 1 0,0 0 0,1-1 0,-1 1 0,1-1 0,-1 1 0,0-1 0,1 1 0,-1-1 0,1 1 0,-1-1 0,1 1 0,-1-1 0,1 0 0,0 1 0,-1-1 0,1 0 0,-1 1 0,1-1 0,0 0 0,-1 0 0,1 0 0,0 0 0,-1 0 0,1 1 0,0-1 0,-1 0 0,1 0 0,0-1 0,0 1 0,-1 0 0,1 0 0,0 0 0,-1 0 0,1-1 0,-1 1 0,1 0 0,0 0 0,-1-1 0,1 1 0,-1 0 0,1-1 0,-1 1 0,2-2 0,34-24 0,-18 3 0,0 0 0,25-46 0,15-22 0,-62 97 0,1 1 0,-1 0 0,1 1 0,0-1 0,0 0 0,1 1 0,0 0 0,0 8 0,-9 70 0,10-76 0,-19 129 0,10-86 0,-4 87 0,14-48-1365,0-50-5461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1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24575,'6'-7'0,"10"-1"0,15-1 0,15-4 0,8-1 0,1 2 0,-3 3 0,-3 4 0,-2 1 0,-11 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1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24575,'7'-7'0,"9"-1"0,8-1 0,14 2 0,14 3 0,18 1 0,18 1 0,0 1 0,6 1 0,-7 1 0,-4-8 0,-3-8 0,-2-2 0,-14-6 0,-11-4 0,-14 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2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24575,'6'0'0,"17"-7"0,10-1 0,13-1 0,6 2 0,0 3 0,-1 1 0,-3 1 0,-3 1 0,5 1 0,0 1 0,-2-1 0,-1 0 0,-10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2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24575,'6'0'0,"10"0"0,8 0 0,7 0 0,5 0 0,4 0 0,0 0 0,9 0 0,8 7 0,1 2 0,-8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24575,'6'0'0,"10"0"0,8 0 0,14 0 0,21 7 0,6 2 0,0-1 0,-5-1 0,-5-2 0,0-2 0,-1-2 0,-4 0 0,-3-1 0,-4 6 0,-8 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2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24575,'-3'0'0,"0"0"0,0 0 0,1 0 0,-1 1 0,0-1 0,1 1 0,-1 0 0,0 0 0,1 0 0,-1 0 0,1 0 0,-1 0 0,1 1 0,0-1 0,-1 1 0,1 0 0,0 0 0,-2 2 0,1 0 0,0 1 0,0-1 0,0 1 0,1 0 0,-1-1 0,1 1 0,0 0 0,1 1 0,-2 4 0,-1 14 0,1 0 0,2 0 0,1 35 0,0-34 0,0-15 0,1 1 0,0 0 0,0-1 0,1 1 0,0-1 0,1 0 0,1 1 0,-1-1 0,10 17 0,-3-12 0,0 1 0,1-2 0,0 1 0,26 23 0,-32-33 11,-1 0 0,1 0 0,-1 1 0,0-1 0,0 1 0,0 0-1,-1 0 1,0 0 0,0 1 0,2 8 0,-5-13-56,1 0 0,-1 0 0,1 1 0,-1-1 0,0 0 0,0 1 0,0-1 0,0 0 0,-1 1 0,1-1 0,0 0 0,-1 0 0,0 1 0,1-1 0,-1 0 0,0 0 0,0 0 0,-1 0 0,1 0 0,0 0 0,0 0 0,-1 0 0,0-1 0,1 1 0,-1 0 0,0-1 0,1 1 0,-1-1 0,0 0 0,0 0 0,0 0 0,-5 2 0,-17 6-6781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2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24575,'-3'1'0,"0"-1"0,0 1 0,1-1 0,-1 1 0,0 0 0,1 0 0,-1 0 0,1 1 0,-1-1 0,1 1 0,0-1 0,0 1 0,-1 0 0,1 0 0,0 0 0,0 0 0,1 0 0,-1 0 0,0 1 0,1-1 0,-1 0 0,1 1 0,0-1 0,-1 4 0,-3 5 0,1 0 0,0 1 0,1-1 0,-2 15 0,4-21 0,1 0 0,-1 0 0,1 0 0,0 0 0,1-1 0,-1 1 0,1 0 0,0 0 0,0 0 0,1-1 0,-1 1 0,1 0 0,0-1 0,0 0 0,1 1 0,3 5 0,-4-8 0,0 0 0,0 1 0,0-1 0,1 0 0,-1 0 0,0 0 0,1-1 0,0 1 0,-1-1 0,1 1 0,0-1 0,0 0 0,-1 0 0,1 0 0,0 0 0,0 0 0,0-1 0,0 0 0,0 1 0,0-1 0,0 0 0,0 0 0,1-1 0,-1 1 0,0-1 0,0 1 0,4-3 0,-1 1 0,-1-1 0,0 0 0,0-1 0,0 1 0,0-1 0,0 0 0,0 0 0,-1 0 0,0-1 0,0 0 0,0 0 0,-1 0 0,0 0 0,0 0 0,0-1 0,0 1 0,3-12 0,-3 10 0,0-1 0,1 0 0,0 1 0,1 0 0,0 0 0,0 0 0,10-10 0,-15 17 0,1 0 0,0 0 0,-1-1 0,1 1 0,0 0 0,-1 0 0,1 0 0,0 0 0,-1 0 0,1 0 0,-1 0 0,1 1 0,0-1 0,-1 0 0,1 0 0,0 0 0,-1 1 0,1-1 0,-1 0 0,1 0 0,0 1 0,-1-1 0,1 1 0,-1-1 0,1 0 0,-1 1 0,0-1 0,1 1 0,-1-1 0,1 1 0,-1 0 0,0-1 0,1 1 0,-1-1 0,0 1 0,0-1 0,1 1 0,-1 0 0,0-1 0,0 1 0,0 0 0,11 29 0,-11-30 0,7 30 0,0 1 0,-2 0 0,1 54 0,-9 100 0,0-75 0,3-103-29,0-13 95,0-15-1138,0 20 742,0-24-6496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3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24575,'0'300'0,"0"-300"0,0 0 0,-1 0 0,1 0 0,0 0 0,0 1 0,0-1 0,0 0 0,0 0 0,0 0 0,0 0 0,0 0 0,0 1 0,0-1 0,0 0 0,0 0 0,0 0 0,0 0 0,0 1 0,0-1 0,1 0 0,-1 0 0,0 0 0,0 0 0,0 0 0,0 0 0,0 1 0,0-1 0,0 0 0,0 0 0,0 0 0,1 0 0,-1 0 0,0 0 0,0 0 0,0 0 0,0 1 0,0-1 0,0 0 0,1 0 0,-1 0 0,0 0 0,0 0 0,0 0 0,0 0 0,1 0 0,-1 0 0,0 0 0,0 0 0,0 0 0,0 0 0,0 0 0,1 0 0,-1 0 0,0 0 0,0 0 0,0 0 0,0 0 0,0-1 0,1 1 0,-1 0 0,0 0 0,0 0 0,0 0 0,13-13 0,15-24 0,-27 35 0,19-28 0,-8 9 0,1 2 0,31-34 0,-41 49 0,0 0 0,1 0 0,0 1 0,0 0 0,0 0 0,1 0 0,-1 0 0,0 1 0,1 0 0,0 0 0,0 0 0,-1 0 0,1 1 0,0 0 0,0 0 0,0 0 0,1 0 0,-1 1 0,5 0 0,-6 1 0,1 0 0,-1 0 0,0 0 0,0 0 0,0 1 0,0 0 0,0-1 0,-1 2 0,1-1 0,0 0 0,-1 1 0,0-1 0,1 1 0,-1 0 0,0 0 0,-1 0 0,1 1 0,0-1 0,-1 1 0,2 3 0,5 10 0,-1 1 0,-1-1 0,7 26 0,10 21 0,-23-62 0,0-1 0,0 1 0,0 0 0,0 0 0,0-1 0,1 1 0,-1-1 0,1 1 0,-1-1 0,1 0 0,0 1 0,-1-1 0,1 0 0,0 0 0,0 0 0,0 0 0,0 0 0,0-1 0,0 1 0,0-1 0,0 1 0,0-1 0,3 0 0,3 0 0,0 0 0,1-1 0,-1 0 0,14-5 0,28-2 0,-45 8-72,1 1 1,-1-1-1,1 1 0,-1 1 0,0-1 0,1 1 0,-1 0 0,0 0 1,0 0-1,0 1 0,0 0 0,-1 0 0,1 0 0,-1 0 0,1 1 1,-1 0-1,0 0 0,4 5 0,10 18-6754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3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24575,'6'0'0,"17"0"0,10 0 0,14 0 0,5 0 0,7 0 0,0 0 0,5 0 0,-3 0 0,2 0 0,-3 0 0,-5 0 0,-5 0 0,-11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3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24575,'-2'45'0,"1"-33"0,0-1 0,1 1 0,0 0 0,1 0 0,0 0 0,1 0 0,0 0 0,4 12 0,-6-23 0,1 0 0,-1 0 0,0 0 0,1 0 0,-1 0 0,0 0 0,1-1 0,-1 1 0,1 0 0,0 0 0,-1-1 0,1 1 0,-1 0 0,1 0 0,0-1 0,0 1 0,-1-1 0,1 1 0,0-1 0,0 1 0,0-1 0,-1 0 0,1 1 0,0-1 0,0 0 0,0 1 0,0-1 0,0 0 0,0 0 0,0 0 0,0 0 0,0 0 0,1 0 0,0-1 0,1 0 0,-1-1 0,0 1 0,1 0 0,-1-1 0,0 0 0,0 1 0,0-1 0,0 0 0,-1 0 0,4-4 0,34-59 0,-35 56 0,2 0 0,-1 0 0,1 0 0,13-13 0,-18 21 0,0-1 0,0 1 0,1 0 0,-1 0 0,1 0 0,-1 0 0,1 0 0,-1 0 0,1 0 0,-1 0 0,1 0 0,0 1 0,0-1 0,-1 1 0,4-1 0,-4 1 0,0 1 0,0-1 0,0 0 0,0 1 0,0-1 0,1 1 0,-1-1 0,0 1 0,0 0 0,0-1 0,0 1 0,0 0 0,0 0 0,-1 0 0,1-1 0,0 1 0,0 0 0,-1 0 0,1 0 0,0 0 0,-1 0 0,1 1 0,-1-1 0,1 0 0,-1 0 0,1 1 0,2 14 0,0 0 0,0 1 0,-1-1 0,-1 26 0,-1-36 0,10-32 0,-1 21 0,1 18 0,7 36 0,-11-31 0,0-1 0,1 1 0,14 23 0,-19-37 0,1 0 0,-1 0 0,1 0 0,1 0 0,-1-1 0,0 0 0,1 1 0,0-1 0,-1 0 0,1-1 0,1 1 0,-1-1 0,0 1 0,0-1 0,1-1 0,-1 1 0,1 0 0,6 0 0,-8-2 0,-1 0 0,1 0 0,0-1 0,0 1 0,0-1 0,0 1 0,0-1 0,-1 0 0,1 0 0,0 0 0,-1-1 0,1 1 0,-1-1 0,1 1 0,-1-1 0,0 0 0,0 0 0,0 0 0,0 0 0,0 0 0,0 0 0,0-1 0,-1 1 0,1 0 0,-1-1 0,0 0 0,1 1 0,-1-1 0,0 0 0,-1 1 0,1-1 0,0 0 0,-1 0 0,0 0 0,1 0 0,-1 0 0,-1 0 0,1 1 0,0-1 0,-1 0 0,1 0 0,-1 0 0,0 0 0,-2-4 0,3 7 0,0 0 0,0-1 0,0 1 0,0 0 0,0 0 0,0 0 0,0-1 0,0 1 0,0 0 0,-1 0 0,1 0 0,0 0 0,0 0 0,0-1 0,0 1 0,0 0 0,-1 0 0,1 0 0,0 0 0,0 0 0,0 0 0,0 0 0,-1 0 0,1 0 0,0 0 0,0 0 0,0-1 0,-1 1 0,1 0 0,0 0 0,0 0 0,0 0 0,-1 1 0,1-1 0,0 0 0,0 0 0,0 0 0,-1 0 0,1 0 0,0 0 0,0 0 0,0 0 0,-1 0 0,-5 11 0,-1 13 0,7-22 0,0 1 0,0 0 0,0 0 0,0-1 0,1 1 0,-1 0 0,1 0 0,-1-1 0,1 1 0,0-1 0,0 1 0,0-1 0,1 1 0,-1-1 0,1 1 0,-1-1 0,1 0 0,0 0 0,-1 0 0,4 3 0,0-2 0,0 1 0,0-1 0,1 0 0,-1 0 0,0-1 0,1 1 0,0-1 0,-1 0 0,8 1 0,-1-1 0,1 0 0,-1-1 0,1 0 0,-1-1 0,1 0 0,-1-1 0,1 0 0,19-5 0,-12-4-1365,-10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3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24575,'-7'0'0,"-2"7"0,0 9 0,2 8 0,2 7 0,2 5 0,2 4 0,0 0 0,1 8 0,0 3 0,1-8-8191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38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24575,'6'-7'0,"17"-2"0,10 0 0,7 2 0,2 2 0,-4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3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24575,'2'-1'0,"1"1"0,-1-1 0,0 0 0,0 0 0,0 0 0,0 0 0,0 0 0,0 0 0,0 0 0,0-1 0,0 1 0,-1-1 0,1 0 0,0 1 0,-1-1 0,0 0 0,1 0 0,-1 0 0,0 0 0,1-2 0,20-45 0,-16 27 0,-2 0 0,-1-1 0,2-44 0,1-15 0,-6 82 0,0-1 0,-1 1 0,1 0 0,0-1 0,0 1 0,0 0 0,0-1 0,0 1 0,0-1 0,0 1 0,0 0 0,0-1 0,0 1 0,1 0 0,-1-1 0,0 1 0,0-1 0,0 1 0,0 0 0,0-1 0,1 1 0,-1 0 0,0-1 0,0 1 0,1 0 0,-1 0 0,0-1 0,0 1 0,1 0 0,-1 0 0,0-1 0,1 1 0,-1 0 0,0 0 0,1 0 0,-1 0 0,0 0 0,1-1 0,0 1 0,8 15 0,3 27 0,-7 20 0,-4-46 0,0 1 0,1-1 0,0 0 0,10 31 0,-11-43 0,1 0 0,0 1 0,0-1 0,1 0 0,-1 0 0,1-1 0,0 1 0,0 0 0,0-1 0,0 0 0,1 0 0,-1 0 0,1 0 0,0 0 0,0-1 0,0 0 0,0 1 0,0-2 0,1 1 0,-1 0 0,9 1 0,-8-2 0,1 1 0,-1-1 0,0-1 0,0 1 0,0-1 0,0 0 0,1 0 0,-1-1 0,0 1 0,0-1 0,0 0 0,0-1 0,0 1 0,0-1 0,0 0 0,-1 0 0,1-1 0,-1 1 0,1-1 0,-1 0 0,7-6 0,0-3 0,0 0 0,-2-1 0,0 0 0,0-1 0,10-21 0,-1 3 0,-18 32 3,0-1-1,0 0 0,0 1 1,0-1-1,1 0 0,-1 1 0,0-1 1,1 0-1,-1 1 0,0-1 1,1 0-1,-1 1 0,1-1 1,-1 1-1,1-1 0,-1 1 1,1-1-1,-1 1 0,1 0 1,0-1-1,-1 1 0,1 0 0,0-1 1,-1 1-1,1 0 0,0 0 1,-1 0-1,1-1 0,0 1 1,-1 0-1,1 0 0,0 0 1,0 0-1,12 20-959,-11-16 470,8 20-6339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3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4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24575,'-7'7'0,"-9"9"0,-8 8 0,-7 7 0,1 6 0,7 2 0,6 2 0,7 0 0,12-6 0,5-3 0,8-6 0,9-8 0,13-14 0,7-14 0,3-6 0,1 0 0,-9 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4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24575,'7'7'0,"8"2"0,16-1 0,16-1 0,21-2 0,4-2 0,5-2 0,-5 0 0,-8-1 0,-7 0 0,-8-1 0,-4 1 0,-4-1 0,-2 1 0,-1 0 0,1 0 0,-8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24575,'0'13'0,"7"12"0,2 8 0,-1 5 0,6 3 0,0 2 0,4 6 0,7 2 0,-2-1 0,-5-2 0,-5-3 0,-5-2 0,-3-8-8191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24575,'-1'85'0,"3"99"0,-2-181 0,0 1 0,0-1 0,1 0 0,-1 0 0,1 0 0,0 0 0,0 0 0,0 1 0,0-2 0,1 1 0,-1 0 0,1 0 0,0 0 0,0-1 0,0 1 0,0-1 0,0 1 0,0-1 0,1 0 0,-1 0 0,1 0 0,-1 0 0,1 0 0,0-1 0,5 3 0,-4-3 0,-1-1 0,0 1 0,0-1 0,1 0 0,-1 0 0,0 0 0,0 0 0,1 0 0,-1-1 0,0 0 0,0 0 0,1 0 0,-1 0 0,0 0 0,0 0 0,0-1 0,-1 0 0,1 1 0,0-1 0,0 0 0,-1 0 0,1-1 0,-1 1 0,0 0 0,3-5 0,6-9 0,-1-1 0,-1-1 0,0 1 0,-1-2 0,-1 1 0,-1-1 0,-1 0 0,-1 0 0,3-23 0,-4 82 0,1 0 0,3 0 0,1 0 0,1-1 0,18 44 0,-12-38 0,-2 1 0,-2 0 0,7 64 0,-17-105 9,-1 1-1,0-1 1,0 1-1,0-1 1,-1 0 0,0 1-1,0-1 1,0 0-1,-1 0 1,0 1-1,0-1 1,0-1-1,-5 9 1,5-10-71,0-1 0,0 1 0,-1-1 0,1 0 1,-1 0-1,1 0 0,-1 0 0,0 0 0,0-1 0,1 1 0,-1-1 0,-1 0 1,1 0-1,0 0 0,0 0 0,0 0 0,0-1 0,-1 1 0,1-1 0,0 0 1,0 0-1,-1 0 0,-5-2 0,-18-3-6764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83 24575,'0'37'0,"-1"0"0,-2 0 0,-9 40 0,12-76 0,-1 1 0,1-1 0,-1 1 0,1-1 0,-1 1 0,1 0 0,0-1 0,0 1 0,0 0 0,0-1 0,0 1 0,0 0 0,0-1 0,1 1 0,-1-1 0,1 1 0,-1-1 0,1 1 0,1 2 0,-1-4 0,1 0 0,0 0 0,-1 0 0,1 0 0,-1 0 0,1 0 0,0-1 0,-1 1 0,1 0 0,-1-1 0,1 0 0,-1 1 0,1-1 0,-1 0 0,0 0 0,1 1 0,-1-1 0,0 0 0,0 0 0,1-1 0,-1 1 0,1-2 0,37-32 0,56-66 0,-60 61 0,61-54 0,-94 92 0,-1 1 0,1-1 0,-1 1 0,1-1 0,0 1 0,0-1 0,0 1 0,-1 0 0,1 0 0,0 0 0,0 0 0,1 1 0,-1-1 0,0 0 0,0 1 0,0-1 0,0 1 0,1 0 0,-1 0 0,0 0 0,0 0 0,0 0 0,1 0 0,-1 1 0,0-1 0,0 1 0,3 0 0,-3 1 0,0 0 0,0 1 0,0-1 0,0 0 0,0 1 0,-1 0 0,1-1 0,-1 1 0,0 0 0,1 0 0,-1 0 0,0-1 0,-1 1 0,1 0 0,-1 1 0,1-1 0,-1 0 0,0 3 0,1 14 0,1 0 0,1-1 0,1 1 0,0-1 0,2 0 0,13 32 0,-16-44 0,1-1 0,0 0 0,0 0 0,1 0 0,-1 0 0,1-1 0,1 0 0,-1 0 0,1 0 0,0-1 0,0 0 0,0 0 0,0 0 0,1-1 0,0 0 0,0 0 0,0 0 0,0-1 0,0 0 0,0-1 0,10 2 0,-9-2 0,1-1 0,-1 0 0,1 0 0,-1 0 0,0-1 0,1-1 0,-1 1 0,0-1 0,0-1 0,0 1 0,0-1 0,0-1 0,0 0 0,-1 0 0,8-5 0,-13 8 0,0 0 0,0 0 0,0 0 0,0 0 0,0 1 0,0-1 0,0 0 0,1 1 0,-1 0 0,0-1 0,1 1 0,-1 0 0,0 0 0,0 0 0,1 1 0,-1-1 0,0 1 0,0-1 0,0 1 0,1 0 0,-1-1 0,0 1 0,0 0 0,0 0 0,0 1 0,0-1 0,0 0 0,-1 1 0,1-1 0,0 1 0,1 2 0,1-1 0,0 0 0,0 0 0,1 0 0,-1-1 0,1 1 0,0-1 0,4 1 0,27 4-1365,-1-4-5461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4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24575,'0'-2'0,"0"1"0,1 0 0,-1-1 0,1 1 0,0 0 0,-1 0 0,1 0 0,0 0 0,0-1 0,0 1 0,0 0 0,-1 0 0,2 1 0,-1-1 0,0 0 0,0 0 0,0 0 0,0 1 0,0-1 0,1 0 0,-1 1 0,0-1 0,0 1 0,1 0 0,-1-1 0,0 1 0,3 0 0,45-7 0,-40 6 0,60-5 0,112 3 0,-176 3 0,-1 0 0,1 0 0,-1 1 0,1 0 0,-1 0 0,0 0 0,1 1 0,-1-1 0,0 1 0,0 0 0,0 0 0,0 1 0,-1-1 0,1 1 0,0 0 0,-1 0 0,0 0 0,0 0 0,0 0 0,0 1 0,5 7 0,-7-8 0,0 1 0,1-1 0,-1 1 0,-1-1 0,1 1 0,0 0 0,-1 0 0,0-1 0,0 1 0,0 0 0,0 0 0,-1-1 0,1 1 0,-1 0 0,0-1 0,0 1 0,0-1 0,-1 1 0,1-1 0,-1 1 0,0-1 0,0 0 0,0 0 0,0 0 0,-1 0 0,-3 3 0,-2 2 0,0 0 0,-1-1 0,0-1 0,0 1 0,0-2 0,-1 1 0,0-1 0,-12 4 0,-89 27 0,94-31 0,-12 2 0,-47 5 0,11-2 0,62-10 0,1 1 0,-1-1 0,0 0 0,1 1 0,-1 0 0,1 0 0,0 0 0,-1 0 0,1 0 0,0 0 0,-1 0 0,1 1 0,0-1 0,0 1 0,0 0 0,0-1 0,0 1 0,1 0 0,-1 0 0,-2 5 0,4-7 0,-1 1 0,1 0 0,0 0 0,0 0 0,0-1 0,0 1 0,1 0 0,-1 0 0,0 0 0,0-1 0,0 1 0,1 0 0,-1 0 0,0-1 0,0 1 0,1 0 0,-1-1 0,1 1 0,-1 0 0,1-1 0,-1 1 0,1-1 0,0 2 0,30 13 0,-11-10-455,1-1 0,26 2 0,-4-3-6371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24575,'0'7'0,"0"8"0,0 10 0,0 6 0,0 5 0,0 3 0,0 2 0,0 0 0,0 0 0,0-6-8191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3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24575,'0'-7'0,"13"-2"0,12 0 0,1 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24575,'7'0'0,"9"0"0,8 0 0,1-7 0,-5 5 0,-5 10 0,2 2 0,4 1 0,5-2 0,6-3 0,-3 12 0,0 2 0,2-9 0,-4-19 0,-7-10-8191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5:5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24575,'0'6'0,"-7"10"0,-2 8 0,0 14 0,2 7 0,9-4 0,17-9 0,20-10 0,9-8 0,3-7 0,1-12 0,-10-5-8191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37:1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51:2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4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24575,'-3'0'0,"-1"1"0,1 0 0,0-1 0,0 1 0,-1 0 0,1 1 0,0-1 0,0 0 0,0 1 0,0 0 0,0 0 0,1 0 0,-1 0 0,0 0 0,1 0 0,0 1 0,-1-1 0,1 1 0,0 0 0,0-1 0,0 1 0,1 0 0,-1 0 0,1 0 0,0 0 0,0 1 0,0-1 0,0 0 0,0 1 0,0 2 0,-3 15 0,1 0 0,0 1 0,2 30 0,0-44 0,0 42 0,-1-21 0,1-1 0,1 0 0,2 0 0,1 0 0,8 34 0,-10-58 0,1 0 0,-1 0 0,1-1 0,0 1 0,1 0 0,-1-1 0,0 1 0,1-1 0,0 0 0,0 0 0,0 0 0,0 0 0,1 0 0,5 3 0,-7-5 0,-1 0 0,1 0 0,-1-1 0,1 1 0,-1-1 0,1 0 0,0 1 0,-1-1 0,1 0 0,-1 0 0,1 0 0,0 0 0,-1 0 0,1 0 0,0 0 0,-1-1 0,1 1 0,-1-1 0,1 1 0,-1-1 0,1 1 0,-1-1 0,1 0 0,-1 0 0,0 0 0,1 0 0,-1 0 0,0 0 0,0 0 0,0 0 0,1 0 0,-1-1 0,0 1 0,-1 0 0,1-1 0,0 1 0,0-1 0,-1 1 0,1-1 0,0-2 0,3-6 11,0-1 0,0 0 0,-1 0 0,-1 0 0,0 0 0,0 0-1,-1-1 1,-1 1 0,0 0 0,-2-20 0,1 26-66,1 0 0,-1 1 0,0-1 0,-1 0 0,1 1 0,-1-1 0,0 1 0,0-1 0,0 1 0,0 0 0,-1 0 0,0 0 0,0 0 0,0 0 0,0 1 0,0-1 0,-1 1 0,0 0 0,0 0 0,0 0 0,0 1 0,0-1 0,0 1 0,0 0 0,-1 0 0,-7-2 0,-18-1-6771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5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24575,'0'-2'0,"0"1"0,0 0 0,1 0 0,-1 0 0,1 0 0,-1 0 0,1 0 0,-1 0 0,1 0 0,0 0 0,-1 0 0,1 0 0,0 0 0,0 0 0,0 0 0,-1 0 0,1 1 0,0-1 0,0 0 0,0 1 0,0-1 0,1 0 0,-1 1 0,0 0 0,0-1 0,0 1 0,2-1 0,36-6 0,-31 6 0,17-3 0,-1 1 0,1 2 0,0 0 0,0 1 0,35 6 0,-55-6 0,-1 1 0,1 0 0,0 0 0,0 1 0,-1-1 0,1 1 0,-1 0 0,1 1 0,-1-1 0,0 1 0,0-1 0,0 1 0,0 0 0,0 1 0,-1-1 0,1 1 0,-1 0 0,0-1 0,0 1 0,-1 1 0,1-1 0,-1 0 0,0 1 0,0-1 0,0 1 0,-1-1 0,1 1 0,-1 0 0,0 0 0,-1 0 0,1-1 0,-1 1 0,0 0 0,-1 6 0,-1 10 0,0 0 0,-2-1 0,-12 38 0,-1 7 0,16-61 4,1 0-1,-1 0 1,1 0-1,0 0 0,0 0 1,0 0-1,0 0 1,1 0-1,0 0 0,0-1 1,0 1-1,0 0 1,0 0-1,1-1 1,-1 1-1,1-1 0,0 1 1,0-1-1,1 0 1,-1 0-1,1 0 1,-1 0-1,1 0 0,0-1 1,0 1-1,0-1 1,1 1-1,-1-1 0,0 0 1,1-1-1,-1 1 1,1-1-1,0 1 1,4 0-1,11 4-251,0-2 1,0 0-1,1-1 1,-1-1-1,28 0 1,-2-2-6579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5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24575,'42'-1'0,"-25"0"0,0 0 0,0 1 0,0 1 0,0 1 0,31 6 0,-44-7 0,-1 1 0,1-1 0,-1 1 0,1 0 0,-1 0 0,0 0 0,1 0 0,-1 0 0,0 1 0,-1 0 0,1-1 0,0 1 0,-1 0 0,0 0 0,1 0 0,-1 1 0,-1-1 0,1 0 0,0 1 0,-1-1 0,1 1 0,-1 0 0,0 0 0,-1-1 0,1 1 0,0 0 0,-1 0 0,0 0 0,0-1 0,0 1 0,-1 5 0,1 13 0,2 1 0,0 0 0,2-1 0,8 29 0,-7-29 0,0 0 0,-1 0 0,-1 0 0,0 38 0,-3-57 6,0 0 1,-1 0-1,1 1 0,-1-1 0,0 0 0,0 0 1,0 0-1,0 0 0,0 0 0,-1 0 0,1 0 1,-1 0-1,0-1 0,0 1 0,0-1 0,0 1 0,0-1 1,-6 5-1,3-4-171,0 0 0,-1 0 1,1-1-1,-1 1 0,0-1 0,0 0 0,0-1 1,-11 2-1,-22 2-6661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0:5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24575,'7'0'0,"15"-7"0,5-9 0,3-2 0,11-4 0,-2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0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24575,'5'-4'0,"0"1"0,-1 0 0,1 0 0,1 0 0,-1 1 0,0 0 0,1 0 0,-1 0 0,1 1 0,0-1 0,6 1 0,62-5 0,-70 5 0,-1 1 0,1 0 0,-1 0 0,1 0 0,0 1 0,-1-1 0,1 1 0,-1 0 0,0 0 0,1 0 0,-1 0 0,0 0 0,1 1 0,-1 0 0,0-1 0,0 1 0,0 1 0,-1-1 0,1 0 0,0 1 0,-1-1 0,0 1 0,1 0 0,-1-1 0,0 1 0,0 0 0,-1 0 0,1 1 0,-1-1 0,1 0 0,-1 1 0,0-1 0,0 4 0,0 0 0,0 1 0,-1-1 0,0 1 0,0-1 0,-1 0 0,0 1 0,-1-1 0,1 0 0,-1 0 0,-1 0 0,1 0 0,-1 0 0,0-1 0,-1 1 0,-5 7 0,-4 3 0,0-2 0,-1 0 0,-1 0 0,-29 21 0,-25 24 0,68-59 0,0 0 0,0 0 0,0 0 0,0 0 0,0 0 0,1 0 0,-1 0 0,0 0 0,0 0 0,1 0 0,-1 1 0,1-1 0,-1 0 0,1 0 0,0 1 0,-1-1 0,1 0 0,0 0 0,0 1 0,0-1 0,0 0 0,0 3 0,0-3 0,1 0 0,0 0 0,0 0 0,-1 0 0,1 0 0,0 0 0,0-1 0,0 1 0,0 0 0,0 0 0,0-1 0,0 1 0,0 0 0,0-1 0,0 1 0,0-1 0,1 1 0,-1-1 0,1 0 0,10 3 0,1-1 0,-1-1 0,22 0 0,-27-1 0,47 0-1365,-2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8:01:0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34 24575,'0'-2'0,"1"1"0,-1 0 0,1 0 0,0-1 0,-1 1 0,1 0 0,0 0 0,0 0 0,0 0 0,0 0 0,0 0 0,0 0 0,0 0 0,0 0 0,0 1 0,0-1 0,1 0 0,-1 1 0,0-1 0,1 1 0,-1-1 0,0 1 0,1 0 0,-1-1 0,2 1 0,42-8 0,-39 7 0,6 0 0,0 0 0,0 0 0,0 1 0,0 1 0,0 0 0,0 0 0,0 2 0,16 4 0,-25-6 0,1 0 0,-1 0 0,0 1 0,1-1 0,-1 1 0,0 0 0,0 0 0,0 0 0,0 0 0,-1 1 0,1-1 0,0 1 0,-1 0 0,0-1 0,0 1 0,1 0 0,-2 0 0,1 1 0,0-1 0,-1 0 0,1 1 0,-1-1 0,0 1 0,0-1 0,-1 1 0,1-1 0,-1 1 0,1 0 0,-1-1 0,0 1 0,-1 5 0,-1 0 0,0 1 0,-1-1 0,0 0 0,-1 0 0,1 0 0,-2-1 0,1 0 0,-1 1 0,0-1 0,-1-1 0,0 1 0,-8 7 0,-13 13 0,-49 37 0,71-61 0,-34 23 0,31-22 0,0 0 0,0 1 0,0-1 0,1 1 0,0 1 0,0 0 0,-11 14 0,17-20 0,1 0 0,-1 0 0,0 0 0,1 0 0,-1 0 0,1 0 0,-1 0 0,1 0 0,0 0 0,-1 1 0,1-1 0,0 0 0,0 0 0,0 0 0,0 0 0,0 1 0,0-1 0,0 0 0,0 0 0,0 0 0,1 0 0,-1 0 0,0 0 0,1 1 0,-1-1 0,1 0 0,0 0 0,0 1 0,1 0 0,0 0 0,1 0 0,-1 0 0,0-1 0,1 1 0,-1-1 0,1 1 0,0-1 0,-1 0 0,1 0 0,3 1 0,10 1 0,1 0 0,-1 0 0,18-1 0,-33-2 0,175 0-1365,-139-1-5461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65C9-1DB3-4822-8110-F3D9E9F1BEA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64EB-CB51-4665-91AD-78682F855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/>
              <a:t>Chẳng được gì từ IMU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64EB-CB51-4665-91AD-78682F8551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2D42-4DCD-948A-2F19-F9464461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CBAC5-D642-2B3F-8888-06E6A74B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1CFB-BED9-6AE2-43CA-F6C44CC3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A367-92E3-D8D1-2FE0-77FCF80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912A-2E34-4B83-7F74-FD31EA7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1F19-50E2-90A2-AA76-2FA270CE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C9E5-D7FE-155D-83E0-2E39EDA4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6756-8515-A30A-16B8-DD6AA634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16AA-3409-DB2C-0D50-AB26232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D740-689B-7781-8381-52628FA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02AD-F2F5-5402-6DCA-9A2023D9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23E50-0141-56EC-F674-E9FCA22DA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1FD1-3A42-8768-2F43-B4DAA3D9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FA15-24E3-9272-DEA2-DAA6DDFA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2614-D149-54AE-4AD5-6E7A9AB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63C-F017-5CC6-540B-0F1F33DE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F4D5-78D1-4558-DCBD-FC75817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EA8E-2055-06C7-D5DE-D65825A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DCE2-40DD-52E6-473F-43F55155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1439-FED9-989B-C407-47A2E109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E973-B4D9-1EF8-946C-6FEA7BC0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DAB4-AC90-4F45-FE44-16F3726E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7FB3-935A-ED03-BADA-6D8F875D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0415-E559-FF68-A011-E86DEE3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4AE-3E09-A76B-B25E-7574324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093B-47B3-116C-741D-D623A71F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BFE0-3B21-FDF7-43F5-624C4AB0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67A9B-9E76-E042-C564-6D17F973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3389-63EF-ECB3-EE85-29469475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48A71-013D-AABC-056A-DC59BAB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7294-0132-3AD4-800A-BEE3982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19F-E4C5-FFC6-E577-AAF08920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5FFF-8B93-BEE0-8333-47DD567E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90E12-59DC-563D-11BE-FB9D0451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B1340-1206-7761-FD30-EF9EB62ED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FC98-8230-5A89-0DA4-3ADEF9DAF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411E-945E-A92D-944E-08F8D821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E1D3-F943-3CBC-728B-E346267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26686-CC13-9366-B6AD-53AB408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7A9B-1A60-C4A3-E572-9FF85759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445B3-3DAB-46E1-A18D-A948E720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51277-54B8-42BE-153A-B0B5F20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1D30-AFC1-46AA-53A6-64D0EBB6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06B5-C4CE-563A-1D9A-03658A85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E8E2-5475-AB2D-416B-74AA540C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7DB-9E18-B585-8F58-090A323E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A1A-89D2-DCD6-A214-A1E85BB4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2A0F-5FDA-F5EC-EF44-A92FED8E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A987-9686-2080-B207-96FA16CB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5B7C-8A75-7ACF-81FD-4EB89963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5984-8CA3-F08D-4970-077BF09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5E3B-CD73-3A53-C9C5-FD8DB797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31C-9584-8897-5F6B-D92AC54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10AEA-E068-5754-3115-3EF943ED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6AE7-69A2-390F-4F25-2F2E303C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BD6E-B5D6-7ED9-F4DB-D68B5E46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E114-5D0B-FE84-1C64-A7B6F2C7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C4E1-756D-E1FD-E198-26E31745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C920C-B230-9E71-7A55-693AA3E1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F23D-9597-1B90-172F-52D6C1D0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18DF-6C9C-5897-51F3-6DAA5263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8F632-6B90-4DBC-9B60-EFDE851A907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1B2A-FA86-B36F-C357-7CF55440B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65B8-B827-B388-8816-3FBD9F9AE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0F032-E3A0-42D8-A594-C9C44B74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7.xml"/><Relationship Id="rId42" Type="http://schemas.openxmlformats.org/officeDocument/2006/relationships/image" Target="../media/image33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9" Type="http://schemas.openxmlformats.org/officeDocument/2006/relationships/customXml" Target="../ink/ink11.xml"/><Relationship Id="rId11" Type="http://schemas.openxmlformats.org/officeDocument/2006/relationships/customXml" Target="../ink/ink2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5.xml"/><Relationship Id="rId40" Type="http://schemas.openxmlformats.org/officeDocument/2006/relationships/image" Target="../media/image32.png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41.png"/><Relationship Id="rId66" Type="http://schemas.openxmlformats.org/officeDocument/2006/relationships/image" Target="../media/image45.png"/><Relationship Id="rId74" Type="http://schemas.openxmlformats.org/officeDocument/2006/relationships/image" Target="../media/image49.png"/><Relationship Id="rId5" Type="http://schemas.openxmlformats.org/officeDocument/2006/relationships/image" Target="../media/image14.png"/><Relationship Id="rId61" Type="http://schemas.openxmlformats.org/officeDocument/2006/relationships/customXml" Target="../ink/ink27.xml"/><Relationship Id="rId19" Type="http://schemas.openxmlformats.org/officeDocument/2006/relationships/customXml" Target="../ink/ink6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0.xml"/><Relationship Id="rId30" Type="http://schemas.openxmlformats.org/officeDocument/2006/relationships/image" Target="../media/image27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31.xml"/><Relationship Id="rId8" Type="http://schemas.openxmlformats.org/officeDocument/2006/relationships/image" Target="../media/image17.png"/><Relationship Id="rId51" Type="http://schemas.openxmlformats.org/officeDocument/2006/relationships/customXml" Target="../ink/ink22.xml"/><Relationship Id="rId72" Type="http://schemas.openxmlformats.org/officeDocument/2006/relationships/image" Target="../media/image48.png"/><Relationship Id="rId3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20" Type="http://schemas.openxmlformats.org/officeDocument/2006/relationships/image" Target="../media/image22.png"/><Relationship Id="rId41" Type="http://schemas.openxmlformats.org/officeDocument/2006/relationships/customXml" Target="../ink/ink17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170.png"/><Relationship Id="rId31" Type="http://schemas.openxmlformats.org/officeDocument/2006/relationships/customXml" Target="../ink/ink12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4" Type="http://schemas.openxmlformats.org/officeDocument/2006/relationships/image" Target="../media/image13.png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21.png"/><Relationship Id="rId39" Type="http://schemas.openxmlformats.org/officeDocument/2006/relationships/customXml" Target="../ink/ink16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24.xml"/><Relationship Id="rId76" Type="http://schemas.openxmlformats.org/officeDocument/2006/relationships/customXml" Target="../ink/ink35.xml"/><Relationship Id="rId7" Type="http://schemas.openxmlformats.org/officeDocument/2006/relationships/image" Target="../media/image16.png"/><Relationship Id="rId71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A59D2-384B-C8A5-24E0-99E8563E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40" y="1010295"/>
            <a:ext cx="3494580" cy="2652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80559-2863-EEC8-235B-8512719C68A7}"/>
              </a:ext>
            </a:extLst>
          </p:cNvPr>
          <p:cNvSpPr txBox="1"/>
          <p:nvPr/>
        </p:nvSpPr>
        <p:spPr>
          <a:xfrm>
            <a:off x="711201" y="57068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WLS từ ecef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68877-DDFF-BE40-261F-7D03BB74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22" y="1010295"/>
            <a:ext cx="3767077" cy="2764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8B3E9-CF07-F753-2507-161E84C8DCDD}"/>
              </a:ext>
            </a:extLst>
          </p:cNvPr>
          <p:cNvSpPr txBox="1"/>
          <p:nvPr/>
        </p:nvSpPr>
        <p:spPr>
          <a:xfrm>
            <a:off x="5437593" y="641449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WLS từ enu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2956A-816A-056F-FB77-D544C798BADC}"/>
              </a:ext>
            </a:extLst>
          </p:cNvPr>
          <p:cNvSpPr txBox="1"/>
          <p:nvPr/>
        </p:nvSpPr>
        <p:spPr>
          <a:xfrm>
            <a:off x="194486" y="11806"/>
            <a:ext cx="1048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D:\DATN_20232\Code\GNSS-Positioning\data\2020-06-25-00-34-us-ca-mtv-sb-101\pixel4xl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21D5B-54A9-8BB4-73E5-ADDB633F9033}"/>
              </a:ext>
            </a:extLst>
          </p:cNvPr>
          <p:cNvSpPr txBox="1"/>
          <p:nvPr/>
        </p:nvSpPr>
        <p:spPr>
          <a:xfrm>
            <a:off x="284940" y="3757622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Lỗi debug ở đây là từ enu thì đã nội suy thêm điểm và tăng thêm số điểm do đó làm cho sai số lớn hơn và nhiều điểm hơn so với ECEF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5B000-44DC-2B5A-DDBB-12A5F77E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743" y="4081693"/>
            <a:ext cx="3586056" cy="2764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A0193-271E-8E0C-A965-6688156F3173}"/>
              </a:ext>
            </a:extLst>
          </p:cNvPr>
          <p:cNvSpPr txBox="1"/>
          <p:nvPr/>
        </p:nvSpPr>
        <p:spPr>
          <a:xfrm>
            <a:off x="7741920" y="49610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Sau khi đã fix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A2956A-816A-056F-FB77-D544C798BADC}"/>
              </a:ext>
            </a:extLst>
          </p:cNvPr>
          <p:cNvSpPr txBox="1"/>
          <p:nvPr/>
        </p:nvSpPr>
        <p:spPr>
          <a:xfrm>
            <a:off x="194486" y="11806"/>
            <a:ext cx="1048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D:\DATN_20232\Code\GNSS-Positioning\data\2020-06-25-00-34-us-ca-mtv-sb-101\pixel4xl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C646A-09B5-F21F-DCB4-6DD21298E7DF}"/>
              </a:ext>
            </a:extLst>
          </p:cNvPr>
          <p:cNvSpPr txBox="1"/>
          <p:nvPr/>
        </p:nvSpPr>
        <p:spPr>
          <a:xfrm>
            <a:off x="304800" y="484108"/>
            <a:ext cx="918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Thêm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lOne Mono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IntelOne Mono"/>
              </a:rPr>
              <a:t>x_wls, v_wls, cov_x, cov_v = exclude_interpolate_outlier(x_wls, v_wls, cov_x, cov_v)</a:t>
            </a:r>
            <a:br>
              <a:rPr lang="en-US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lOne Mono"/>
              </a:rPr>
            </a:br>
            <a:r>
              <a:rPr lang="vi-VN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telOne Mono"/>
              </a:rPr>
              <a:t>vào k thấy làm cho tăng độ chính xác nhưng chỉ đối với têpk mất data, chứ mất data phải thực hiện nội suy đã </a:t>
            </a:r>
          </a:p>
          <a:p>
            <a:endParaRPr lang="en-US" b="0">
              <a:solidFill>
                <a:srgbClr val="FF0000"/>
              </a:solidFill>
              <a:effectLst/>
              <a:highlight>
                <a:srgbClr val="FFFFFF"/>
              </a:highlight>
              <a:latin typeface="IntelOne Mono"/>
            </a:endParaRP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60450-D410-B450-79E3-4AF03FED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7438"/>
            <a:ext cx="5677692" cy="4286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1EB22-76BE-4C92-4DD7-4F4EE929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19" y="1510408"/>
            <a:ext cx="5300756" cy="4023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AF87BF-17F0-3FB1-B71E-90DF7A004795}"/>
              </a:ext>
            </a:extLst>
          </p:cNvPr>
          <p:cNvSpPr txBox="1"/>
          <p:nvPr/>
        </p:nvSpPr>
        <p:spPr>
          <a:xfrm>
            <a:off x="2697480" y="12992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Có inter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175F75-B8C3-6F8E-9F12-5AAFD6108E4C}"/>
              </a:ext>
            </a:extLst>
          </p:cNvPr>
          <p:cNvSpPr txBox="1"/>
          <p:nvPr/>
        </p:nvSpPr>
        <p:spPr>
          <a:xfrm>
            <a:off x="8501941" y="11998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Không có 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SDC-solution">
            <a:extLst>
              <a:ext uri="{FF2B5EF4-FFF2-40B4-BE49-F238E27FC236}">
                <a16:creationId xmlns:a16="http://schemas.microsoft.com/office/drawing/2014/main" id="{AADABB31-305B-2FBA-06C4-CCFBCE407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GSDC-solution">
            <a:extLst>
              <a:ext uri="{FF2B5EF4-FFF2-40B4-BE49-F238E27FC236}">
                <a16:creationId xmlns:a16="http://schemas.microsoft.com/office/drawing/2014/main" id="{87120C98-EE04-B060-BE28-AC2E0EB3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D5C2C-8847-4CB2-29F0-B9FEB13C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190192"/>
            <a:ext cx="3839382" cy="2934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382BE-5B54-351C-9C18-8FCC5EAD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55" y="90021"/>
            <a:ext cx="5658640" cy="6677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6A6DE-626F-D8AB-5B55-976D153CA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263" y="56277"/>
            <a:ext cx="572532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3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E2944E-5E36-B043-2039-5BEEB8DEFC31}"/>
              </a:ext>
            </a:extLst>
          </p:cNvPr>
          <p:cNvGrpSpPr/>
          <p:nvPr/>
        </p:nvGrpSpPr>
        <p:grpSpPr>
          <a:xfrm>
            <a:off x="0" y="-76200"/>
            <a:ext cx="6029325" cy="3760827"/>
            <a:chOff x="-1" y="1345168"/>
            <a:chExt cx="6029325" cy="37608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FFDDB1-FA62-8780-E5CB-ECDF0D70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1714500"/>
              <a:ext cx="6029325" cy="33914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7917A5-36BB-E08F-7F52-49A048143530}"/>
                </a:ext>
              </a:extLst>
            </p:cNvPr>
            <p:cNvSpPr txBox="1"/>
            <p:nvPr/>
          </p:nvSpPr>
          <p:spPr>
            <a:xfrm>
              <a:off x="2524125" y="1345168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mi8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730103-412F-1CC6-6D11-C491D5B7F5FD}"/>
              </a:ext>
            </a:extLst>
          </p:cNvPr>
          <p:cNvGrpSpPr/>
          <p:nvPr/>
        </p:nvGrpSpPr>
        <p:grpSpPr>
          <a:xfrm>
            <a:off x="6096000" y="0"/>
            <a:ext cx="6096000" cy="3763923"/>
            <a:chOff x="6029325" y="1379577"/>
            <a:chExt cx="6096000" cy="37639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7BF929-137C-D63C-0BB0-65437BF0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9325" y="1714500"/>
              <a:ext cx="6096000" cy="3429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8B6CF2-01CD-B40C-855F-B764DB0ED1B2}"/>
                </a:ext>
              </a:extLst>
            </p:cNvPr>
            <p:cNvSpPr txBox="1"/>
            <p:nvPr/>
          </p:nvSpPr>
          <p:spPr>
            <a:xfrm>
              <a:off x="8797440" y="1379577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pixel4xl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02FD2C-5496-0F3F-95DC-28C227CB7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" y="3427452"/>
            <a:ext cx="5915025" cy="33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4854B-9B71-DCA7-1BFB-36BBE6A7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42723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1F54F-3382-6E97-240F-B9F3DE5BB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1575"/>
            <a:ext cx="2918969" cy="4233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720DD-65AD-BE3F-5FE0-2A143A707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44" y="0"/>
            <a:ext cx="2760331" cy="2695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7CE12C-8A4B-EED9-D69E-09EBD937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275" y="57622"/>
            <a:ext cx="3439006" cy="44931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037E2-1157-7F86-82F3-CAAC8FD83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969" y="2695971"/>
            <a:ext cx="2760331" cy="1854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C969A5-B7FB-867F-8B91-4018468626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469" y="-47612"/>
            <a:ext cx="3448531" cy="5487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EF287C-A853-07AE-D48F-069CFFBC96B5}"/>
                  </a:ext>
                </a:extLst>
              </p14:cNvPr>
              <p14:cNvContentPartPr/>
              <p14:nvPr/>
            </p14:nvContentPartPr>
            <p14:xfrm>
              <a:off x="9354487" y="1127317"/>
              <a:ext cx="675360" cy="628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EF287C-A853-07AE-D48F-069CFFBC96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5847" y="1118317"/>
                <a:ext cx="69300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8EAD73-C0AF-0DA0-44BA-7C8E067DB3A8}"/>
                  </a:ext>
                </a:extLst>
              </p14:cNvPr>
              <p14:cNvContentPartPr/>
              <p14:nvPr/>
            </p14:nvContentPartPr>
            <p14:xfrm>
              <a:off x="11672527" y="1599637"/>
              <a:ext cx="24192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8EAD73-C0AF-0DA0-44BA-7C8E067DB3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63887" y="1590637"/>
                <a:ext cx="259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CA45EA1-6F8C-59D6-FC96-A73D8EAA7850}"/>
              </a:ext>
            </a:extLst>
          </p:cNvPr>
          <p:cNvGrpSpPr/>
          <p:nvPr/>
        </p:nvGrpSpPr>
        <p:grpSpPr>
          <a:xfrm>
            <a:off x="2073127" y="4828477"/>
            <a:ext cx="316080" cy="182880"/>
            <a:chOff x="2073127" y="4828477"/>
            <a:chExt cx="31608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F343F0-0952-81EC-6C38-A43C540BA224}"/>
                    </a:ext>
                  </a:extLst>
                </p14:cNvPr>
                <p14:cNvContentPartPr/>
                <p14:nvPr/>
              </p14:nvContentPartPr>
              <p14:xfrm>
                <a:off x="2073127" y="4828477"/>
                <a:ext cx="169200" cy="129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F343F0-0952-81EC-6C38-A43C540BA2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64127" y="4819837"/>
                  <a:ext cx="186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B47CBD-1D8F-CBC7-A725-ADA7A7A88972}"/>
                    </a:ext>
                  </a:extLst>
                </p14:cNvPr>
                <p14:cNvContentPartPr/>
                <p14:nvPr/>
              </p14:nvContentPartPr>
              <p14:xfrm>
                <a:off x="2339887" y="4828837"/>
                <a:ext cx="49320" cy="18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B47CBD-1D8F-CBC7-A725-ADA7A7A889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0887" y="4819837"/>
                  <a:ext cx="669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13D1E9-F011-C30A-31C1-80862B7922FF}"/>
              </a:ext>
            </a:extLst>
          </p:cNvPr>
          <p:cNvGrpSpPr/>
          <p:nvPr/>
        </p:nvGrpSpPr>
        <p:grpSpPr>
          <a:xfrm>
            <a:off x="2071327" y="4313317"/>
            <a:ext cx="285840" cy="189720"/>
            <a:chOff x="2071327" y="4313317"/>
            <a:chExt cx="2858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8C7A4F-A27A-4965-6CB0-A35E4D03F323}"/>
                    </a:ext>
                  </a:extLst>
                </p14:cNvPr>
                <p14:cNvContentPartPr/>
                <p14:nvPr/>
              </p14:nvContentPartPr>
              <p14:xfrm>
                <a:off x="2071327" y="4342477"/>
                <a:ext cx="205560" cy="160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8C7A4F-A27A-4965-6CB0-A35E4D03F3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62687" y="4333837"/>
                  <a:ext cx="223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78D84B-0CE7-7ECD-8C86-B2BA276BF3DF}"/>
                    </a:ext>
                  </a:extLst>
                </p14:cNvPr>
                <p14:cNvContentPartPr/>
                <p14:nvPr/>
              </p14:nvContentPartPr>
              <p14:xfrm>
                <a:off x="2257087" y="4313317"/>
                <a:ext cx="100080" cy="175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78D84B-0CE7-7ECD-8C86-B2BA276BF3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8447" y="4304677"/>
                  <a:ext cx="117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3FD132-3046-5221-4EBA-91B7E8CAB4E0}"/>
                    </a:ext>
                  </a:extLst>
                </p14:cNvPr>
                <p14:cNvContentPartPr/>
                <p14:nvPr/>
              </p14:nvContentPartPr>
              <p14:xfrm>
                <a:off x="2285887" y="4384597"/>
                <a:ext cx="60120" cy="3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3FD132-3046-5221-4EBA-91B7E8CAB4E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76887" y="4375597"/>
                  <a:ext cx="777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87A4C7-2561-3B45-FDC9-7E14FD5D571D}"/>
              </a:ext>
            </a:extLst>
          </p:cNvPr>
          <p:cNvGrpSpPr/>
          <p:nvPr/>
        </p:nvGrpSpPr>
        <p:grpSpPr>
          <a:xfrm>
            <a:off x="2042887" y="3601597"/>
            <a:ext cx="284040" cy="171360"/>
            <a:chOff x="2042887" y="3601597"/>
            <a:chExt cx="28404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D0EEA5-2359-E5BC-B22C-E7C1D8E73C9E}"/>
                    </a:ext>
                  </a:extLst>
                </p14:cNvPr>
                <p14:cNvContentPartPr/>
                <p14:nvPr/>
              </p14:nvContentPartPr>
              <p14:xfrm>
                <a:off x="2042887" y="3601597"/>
                <a:ext cx="85680" cy="143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D0EEA5-2359-E5BC-B22C-E7C1D8E73C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3887" y="3592957"/>
                  <a:ext cx="103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5E701E-9FA2-C178-1B4C-90750FA7F61A}"/>
                    </a:ext>
                  </a:extLst>
                </p14:cNvPr>
                <p14:cNvContentPartPr/>
                <p14:nvPr/>
              </p14:nvContentPartPr>
              <p14:xfrm>
                <a:off x="2205967" y="3602317"/>
                <a:ext cx="120960" cy="17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5E701E-9FA2-C178-1B4C-90750FA7F6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97327" y="3593317"/>
                  <a:ext cx="1386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00054F-9BFF-1115-25BE-DAE07D97C7A1}"/>
              </a:ext>
            </a:extLst>
          </p:cNvPr>
          <p:cNvGrpSpPr/>
          <p:nvPr/>
        </p:nvGrpSpPr>
        <p:grpSpPr>
          <a:xfrm>
            <a:off x="1942807" y="3088957"/>
            <a:ext cx="343800" cy="232920"/>
            <a:chOff x="1942807" y="3088957"/>
            <a:chExt cx="3438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68781B-B448-7815-AF7F-E343EB6016FD}"/>
                    </a:ext>
                  </a:extLst>
                </p14:cNvPr>
                <p14:cNvContentPartPr/>
                <p14:nvPr/>
              </p14:nvContentPartPr>
              <p14:xfrm>
                <a:off x="1942807" y="3088957"/>
                <a:ext cx="198720" cy="21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68781B-B448-7815-AF7F-E343EB6016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34167" y="3080317"/>
                  <a:ext cx="216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A943D8-FA3B-499B-70EF-71EF279678FE}"/>
                    </a:ext>
                  </a:extLst>
                </p14:cNvPr>
                <p14:cNvContentPartPr/>
                <p14:nvPr/>
              </p14:nvContentPartPr>
              <p14:xfrm>
                <a:off x="2213887" y="3092197"/>
                <a:ext cx="72720" cy="229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A943D8-FA3B-499B-70EF-71EF279678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04887" y="3083557"/>
                  <a:ext cx="903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08CC9D-F374-E119-3858-0706B4A09BAE}"/>
                  </a:ext>
                </a:extLst>
              </p14:cNvPr>
              <p14:cNvContentPartPr/>
              <p14:nvPr/>
            </p14:nvContentPartPr>
            <p14:xfrm>
              <a:off x="571207" y="4056277"/>
              <a:ext cx="141840" cy="29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08CC9D-F374-E119-3858-0706B4A09B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2567" y="4047277"/>
                <a:ext cx="159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8C2DE9A-7BB5-28A7-37D9-615F94DB7AA5}"/>
                  </a:ext>
                </a:extLst>
              </p14:cNvPr>
              <p14:cNvContentPartPr/>
              <p14:nvPr/>
            </p14:nvContentPartPr>
            <p14:xfrm>
              <a:off x="742567" y="5215837"/>
              <a:ext cx="346320" cy="56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8C2DE9A-7BB5-28A7-37D9-615F94DB7AA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3567" y="5207197"/>
                <a:ext cx="363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8FBDF-3467-65DE-182F-D01CCE8B27E3}"/>
                  </a:ext>
                </a:extLst>
              </p14:cNvPr>
              <p14:cNvContentPartPr/>
              <p14:nvPr/>
            </p14:nvContentPartPr>
            <p14:xfrm>
              <a:off x="442687" y="2570917"/>
              <a:ext cx="212040" cy="1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8FBDF-3467-65DE-182F-D01CCE8B27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4047" y="2561917"/>
                <a:ext cx="2296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8AAE096-62A7-AE30-532C-BB787839AF73}"/>
                  </a:ext>
                </a:extLst>
              </p14:cNvPr>
              <p14:cNvContentPartPr/>
              <p14:nvPr/>
            </p14:nvContentPartPr>
            <p14:xfrm>
              <a:off x="456727" y="2085637"/>
              <a:ext cx="146880" cy="9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AAE096-62A7-AE30-532C-BB787839AF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8087" y="2076637"/>
                <a:ext cx="164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CC13376-EABE-EFD4-6A4D-D6F45A17F276}"/>
                  </a:ext>
                </a:extLst>
              </p14:cNvPr>
              <p14:cNvContentPartPr/>
              <p14:nvPr/>
            </p14:nvContentPartPr>
            <p14:xfrm>
              <a:off x="456727" y="1571557"/>
              <a:ext cx="242640" cy="20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CC13376-EABE-EFD4-6A4D-D6F45A17F27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8087" y="1562557"/>
                <a:ext cx="2602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EA6A0FD-C8DD-5C2C-456F-6858E63D8F2B}"/>
              </a:ext>
            </a:extLst>
          </p:cNvPr>
          <p:cNvGrpSpPr/>
          <p:nvPr/>
        </p:nvGrpSpPr>
        <p:grpSpPr>
          <a:xfrm>
            <a:off x="112567" y="1499557"/>
            <a:ext cx="161280" cy="312480"/>
            <a:chOff x="112567" y="1499557"/>
            <a:chExt cx="1612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D743B4-152F-98E8-F291-95B31ACA77D9}"/>
                    </a:ext>
                  </a:extLst>
                </p14:cNvPr>
                <p14:cNvContentPartPr/>
                <p14:nvPr/>
              </p14:nvContentPartPr>
              <p14:xfrm>
                <a:off x="112567" y="1499557"/>
                <a:ext cx="56160" cy="21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D743B4-152F-98E8-F291-95B31ACA77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927" y="1490917"/>
                  <a:ext cx="7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1ED262-7BF7-E164-9439-326CEDAD0424}"/>
                    </a:ext>
                  </a:extLst>
                </p14:cNvPr>
                <p14:cNvContentPartPr/>
                <p14:nvPr/>
              </p14:nvContentPartPr>
              <p14:xfrm>
                <a:off x="172327" y="1599637"/>
                <a:ext cx="10152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1ED262-7BF7-E164-9439-326CEDAD04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3327" y="1590637"/>
                  <a:ext cx="1191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3F77A6-6A96-0898-C6DF-00691F428220}"/>
              </a:ext>
            </a:extLst>
          </p:cNvPr>
          <p:cNvGrpSpPr/>
          <p:nvPr/>
        </p:nvGrpSpPr>
        <p:grpSpPr>
          <a:xfrm>
            <a:off x="342247" y="1656877"/>
            <a:ext cx="1024560" cy="255240"/>
            <a:chOff x="342247" y="1656877"/>
            <a:chExt cx="10245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5DEDD-1160-C211-EEE9-1C5DE52CF512}"/>
                    </a:ext>
                  </a:extLst>
                </p14:cNvPr>
                <p14:cNvContentPartPr/>
                <p14:nvPr/>
              </p14:nvContentPartPr>
              <p14:xfrm>
                <a:off x="342247" y="1656877"/>
                <a:ext cx="227160" cy="13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5DEDD-1160-C211-EEE9-1C5DE52CF5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3247" y="1647877"/>
                  <a:ext cx="244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5E1A6C-D1C9-7F3A-94FA-EB1BEFEEC3A7}"/>
                    </a:ext>
                  </a:extLst>
                </p14:cNvPr>
                <p14:cNvContentPartPr/>
                <p14:nvPr/>
              </p14:nvContentPartPr>
              <p14:xfrm>
                <a:off x="612247" y="1700077"/>
                <a:ext cx="236520" cy="131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5E1A6C-D1C9-7F3A-94FA-EB1BEFEEC3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3607" y="1691077"/>
                  <a:ext cx="254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AB7939-211F-1EE7-FF37-D92998CFF9FC}"/>
                    </a:ext>
                  </a:extLst>
                </p14:cNvPr>
                <p14:cNvContentPartPr/>
                <p14:nvPr/>
              </p14:nvContentPartPr>
              <p14:xfrm>
                <a:off x="970087" y="1714117"/>
                <a:ext cx="15480" cy="12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AB7939-211F-1EE7-FF37-D92998CFF9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1447" y="1705117"/>
                  <a:ext cx="33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6CA74A-72C9-DA5E-F4D5-05671FC1B18E}"/>
                    </a:ext>
                  </a:extLst>
                </p14:cNvPr>
                <p14:cNvContentPartPr/>
                <p14:nvPr/>
              </p14:nvContentPartPr>
              <p14:xfrm>
                <a:off x="885487" y="1785397"/>
                <a:ext cx="65880" cy="1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6CA74A-72C9-DA5E-F4D5-05671FC1B1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847" y="1776757"/>
                  <a:ext cx="83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5B3154-4044-8BD0-8D7E-03ACF70DC5EC}"/>
                    </a:ext>
                  </a:extLst>
                </p14:cNvPr>
                <p14:cNvContentPartPr/>
                <p14:nvPr/>
              </p14:nvContentPartPr>
              <p14:xfrm>
                <a:off x="999607" y="1760557"/>
                <a:ext cx="165240" cy="110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5B3154-4044-8BD0-8D7E-03ACF70DC5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0607" y="1751557"/>
                  <a:ext cx="182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C1937F-0A03-008C-675A-7F45980BA7EF}"/>
                    </a:ext>
                  </a:extLst>
                </p14:cNvPr>
                <p14:cNvContentPartPr/>
                <p14:nvPr/>
              </p14:nvContentPartPr>
              <p14:xfrm>
                <a:off x="1199767" y="172851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C1937F-0A03-008C-675A-7F45980BA7E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91127" y="17198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CA6F3C-094F-0BE2-2F6D-BB5CE74B6480}"/>
                    </a:ext>
                  </a:extLst>
                </p14:cNvPr>
                <p14:cNvContentPartPr/>
                <p14:nvPr/>
              </p14:nvContentPartPr>
              <p14:xfrm>
                <a:off x="1271767" y="1785397"/>
                <a:ext cx="95040" cy="12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CA6F3C-094F-0BE2-2F6D-BB5CE74B64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62767" y="1776397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EECE5F0-98E6-54FE-1B15-3D82340B838C}"/>
                  </a:ext>
                </a:extLst>
              </p14:cNvPr>
              <p14:cNvContentPartPr/>
              <p14:nvPr/>
            </p14:nvContentPartPr>
            <p14:xfrm>
              <a:off x="1656607" y="1700077"/>
              <a:ext cx="285480" cy="15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EECE5F0-98E6-54FE-1B15-3D82340B83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47967" y="1691077"/>
                <a:ext cx="30312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8479DF0-F2C8-41B1-476A-E1747E12582B}"/>
              </a:ext>
            </a:extLst>
          </p:cNvPr>
          <p:cNvGrpSpPr/>
          <p:nvPr/>
        </p:nvGrpSpPr>
        <p:grpSpPr>
          <a:xfrm>
            <a:off x="156487" y="3999757"/>
            <a:ext cx="994680" cy="340560"/>
            <a:chOff x="156487" y="3999757"/>
            <a:chExt cx="99468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420279-4803-0B23-E6D2-47371E103891}"/>
                    </a:ext>
                  </a:extLst>
                </p14:cNvPr>
                <p14:cNvContentPartPr/>
                <p14:nvPr/>
              </p14:nvContentPartPr>
              <p14:xfrm>
                <a:off x="156487" y="3999757"/>
                <a:ext cx="58680" cy="18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420279-4803-0B23-E6D2-47371E1038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47847" y="3991117"/>
                  <a:ext cx="76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5408B5-4572-F0C8-5722-CF9F2F8CD81C}"/>
                    </a:ext>
                  </a:extLst>
                </p14:cNvPr>
                <p14:cNvContentPartPr/>
                <p14:nvPr/>
              </p14:nvContentPartPr>
              <p14:xfrm>
                <a:off x="270607" y="4071757"/>
                <a:ext cx="116280" cy="268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5408B5-4572-F0C8-5722-CF9F2F8CD8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1967" y="4062757"/>
                  <a:ext cx="133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577EB6-D017-D20A-55D9-33C805C70FC6}"/>
                    </a:ext>
                  </a:extLst>
                </p14:cNvPr>
                <p14:cNvContentPartPr/>
                <p14:nvPr/>
              </p14:nvContentPartPr>
              <p14:xfrm>
                <a:off x="449887" y="4113157"/>
                <a:ext cx="316080" cy="11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577EB6-D017-D20A-55D9-33C805C70F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1247" y="4104517"/>
                  <a:ext cx="333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E96EC0-82A2-1FC0-7EBD-756A1345A254}"/>
                    </a:ext>
                  </a:extLst>
                </p14:cNvPr>
                <p14:cNvContentPartPr/>
                <p14:nvPr/>
              </p14:nvContentPartPr>
              <p14:xfrm>
                <a:off x="813847" y="4114237"/>
                <a:ext cx="360" cy="112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E96EC0-82A2-1FC0-7EBD-756A1345A2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4847" y="4105597"/>
                  <a:ext cx="18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D7AD4E-CD8B-6D99-9691-493AE04FFEE0}"/>
                    </a:ext>
                  </a:extLst>
                </p14:cNvPr>
                <p14:cNvContentPartPr/>
                <p14:nvPr/>
              </p14:nvContentPartPr>
              <p14:xfrm>
                <a:off x="771007" y="4145917"/>
                <a:ext cx="23400" cy="11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D7AD4E-CD8B-6D99-9691-493AE04FFE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2367" y="4137277"/>
                  <a:ext cx="41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3E6221-2CA4-8758-ABF6-CF7ADB368DDA}"/>
                    </a:ext>
                  </a:extLst>
                </p14:cNvPr>
                <p14:cNvContentPartPr/>
                <p14:nvPr/>
              </p14:nvContentPartPr>
              <p14:xfrm>
                <a:off x="813847" y="4211077"/>
                <a:ext cx="122400" cy="33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3E6221-2CA4-8758-ABF6-CF7ADB368DD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4847" y="4202077"/>
                  <a:ext cx="140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48B6FD-0B66-BC0F-F5F0-0B60D76AA934}"/>
                    </a:ext>
                  </a:extLst>
                </p14:cNvPr>
                <p14:cNvContentPartPr/>
                <p14:nvPr/>
              </p14:nvContentPartPr>
              <p14:xfrm>
                <a:off x="1059727" y="4171477"/>
                <a:ext cx="91440" cy="88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48B6FD-0B66-BC0F-F5F0-0B60D76AA93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1087" y="4162837"/>
                  <a:ext cx="10908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7647BBE-3645-46C4-A86C-D5AB626F45C1}"/>
                  </a:ext>
                </a:extLst>
              </p14:cNvPr>
              <p14:cNvContentPartPr/>
              <p14:nvPr/>
            </p14:nvContentPartPr>
            <p14:xfrm>
              <a:off x="5958540" y="496806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7647BBE-3645-46C4-A86C-D5AB626F45C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49540" y="4959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854599-40DE-719C-A4EE-C8631C04DA7A}"/>
                  </a:ext>
                </a:extLst>
              </p14:cNvPr>
              <p14:cNvContentPartPr/>
              <p14:nvPr/>
            </p14:nvContentPartPr>
            <p14:xfrm>
              <a:off x="2872260" y="4868700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854599-40DE-719C-A4EE-C8631C04DA7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63620" y="48600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57E618B-A6C9-5B0B-11FA-D5D7E3A24275}"/>
              </a:ext>
            </a:extLst>
          </p:cNvPr>
          <p:cNvSpPr txBox="1"/>
          <p:nvPr/>
        </p:nvSpPr>
        <p:spPr>
          <a:xfrm>
            <a:off x="185827" y="61612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NEU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5BB7D9-E4B0-FF70-486F-349E6C8E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43720" cy="2907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8532A-529F-5B67-2FE0-F7335327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25" y="0"/>
            <a:ext cx="3940555" cy="29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1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12D034-6067-543F-D2A9-21B2B31E5BC9}"/>
              </a:ext>
            </a:extLst>
          </p:cNvPr>
          <p:cNvCxnSpPr>
            <a:cxnSpLocks/>
          </p:cNvCxnSpPr>
          <p:nvPr/>
        </p:nvCxnSpPr>
        <p:spPr>
          <a:xfrm>
            <a:off x="3114675" y="4743450"/>
            <a:ext cx="6829425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3B0FB1-07C6-8BED-A8F8-BBEC611EDB8F}"/>
              </a:ext>
            </a:extLst>
          </p:cNvPr>
          <p:cNvCxnSpPr>
            <a:cxnSpLocks/>
          </p:cNvCxnSpPr>
          <p:nvPr/>
        </p:nvCxnSpPr>
        <p:spPr>
          <a:xfrm flipV="1">
            <a:off x="3317875" y="3759200"/>
            <a:ext cx="0" cy="98425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F18DD0-FBD4-71D1-6B4F-7969DE42AFAC}"/>
              </a:ext>
            </a:extLst>
          </p:cNvPr>
          <p:cNvCxnSpPr>
            <a:cxnSpLocks/>
          </p:cNvCxnSpPr>
          <p:nvPr/>
        </p:nvCxnSpPr>
        <p:spPr>
          <a:xfrm flipV="1">
            <a:off x="9477375" y="3759200"/>
            <a:ext cx="0" cy="98425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1FA630-9FEF-CC92-F036-134AD385259C}"/>
                  </a:ext>
                </a:extLst>
              </p:cNvPr>
              <p:cNvSpPr txBox="1"/>
              <p:nvPr/>
            </p:nvSpPr>
            <p:spPr>
              <a:xfrm>
                <a:off x="5399088" y="4354561"/>
                <a:ext cx="1130299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1FA630-9FEF-CC92-F036-134AD385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088" y="4354561"/>
                <a:ext cx="1130299" cy="388889"/>
              </a:xfrm>
              <a:prstGeom prst="rect">
                <a:avLst/>
              </a:prstGeom>
              <a:blipFill>
                <a:blip r:embed="rId3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E5C813-2CFE-C9DB-190C-2F6691DFBC26}"/>
              </a:ext>
            </a:extLst>
          </p:cNvPr>
          <p:cNvCxnSpPr/>
          <p:nvPr/>
        </p:nvCxnSpPr>
        <p:spPr>
          <a:xfrm>
            <a:off x="6438900" y="3644900"/>
            <a:ext cx="0" cy="10985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35A2EE-F0D0-3E35-C984-4E5CE667BA8E}"/>
                  </a:ext>
                </a:extLst>
              </p:cNvPr>
              <p:cNvSpPr txBox="1"/>
              <p:nvPr/>
            </p:nvSpPr>
            <p:spPr>
              <a:xfrm>
                <a:off x="3241676" y="4340321"/>
                <a:ext cx="1193800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35A2EE-F0D0-3E35-C984-4E5CE667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76" y="4340321"/>
                <a:ext cx="1193800" cy="388889"/>
              </a:xfrm>
              <a:prstGeom prst="rect">
                <a:avLst/>
              </a:prstGeom>
              <a:blipFill>
                <a:blip r:embed="rId4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F8D4F3-F71B-E25D-BF3C-2BBEFFA98AFC}"/>
                  </a:ext>
                </a:extLst>
              </p:cNvPr>
              <p:cNvSpPr txBox="1"/>
              <p:nvPr/>
            </p:nvSpPr>
            <p:spPr>
              <a:xfrm>
                <a:off x="2208214" y="4326081"/>
                <a:ext cx="1193800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F8D4F3-F71B-E25D-BF3C-2BBEFFA9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4" y="4326081"/>
                <a:ext cx="1193800" cy="388889"/>
              </a:xfrm>
              <a:prstGeom prst="rect">
                <a:avLst/>
              </a:prstGeom>
              <a:blipFill>
                <a:blip r:embed="rId5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09278D-EC6A-ED04-65D9-14D02759F465}"/>
                  </a:ext>
                </a:extLst>
              </p:cNvPr>
              <p:cNvSpPr txBox="1"/>
              <p:nvPr/>
            </p:nvSpPr>
            <p:spPr>
              <a:xfrm>
                <a:off x="6438900" y="4363317"/>
                <a:ext cx="977900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09278D-EC6A-ED04-65D9-14D02759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4363317"/>
                <a:ext cx="977900" cy="388889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9F0BAA-68F1-A700-F457-F57B608BBB92}"/>
                  </a:ext>
                </a:extLst>
              </p:cNvPr>
              <p:cNvSpPr txBox="1"/>
              <p:nvPr/>
            </p:nvSpPr>
            <p:spPr>
              <a:xfrm>
                <a:off x="8520112" y="4326081"/>
                <a:ext cx="1130299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9F0BAA-68F1-A700-F457-F57B608BB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12" y="4326081"/>
                <a:ext cx="1130299" cy="388889"/>
              </a:xfrm>
              <a:prstGeom prst="rect">
                <a:avLst/>
              </a:prstGeom>
              <a:blipFill>
                <a:blip r:embed="rId7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98F930-4095-1F02-06FE-BDB5E131E253}"/>
                  </a:ext>
                </a:extLst>
              </p:cNvPr>
              <p:cNvSpPr txBox="1"/>
              <p:nvPr/>
            </p:nvSpPr>
            <p:spPr>
              <a:xfrm>
                <a:off x="9378950" y="4338782"/>
                <a:ext cx="1130299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98F930-4095-1F02-06FE-BDB5E131E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950" y="4338782"/>
                <a:ext cx="1130299" cy="388889"/>
              </a:xfrm>
              <a:prstGeom prst="rect">
                <a:avLst/>
              </a:prstGeom>
              <a:blipFill>
                <a:blip r:embed="rId8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F9DFE80-330A-5FB4-42D8-CD901763B6F7}"/>
              </a:ext>
            </a:extLst>
          </p:cNvPr>
          <p:cNvSpPr/>
          <p:nvPr/>
        </p:nvSpPr>
        <p:spPr>
          <a:xfrm rot="211490">
            <a:off x="3446452" y="3418179"/>
            <a:ext cx="2876571" cy="682042"/>
          </a:xfrm>
          <a:custGeom>
            <a:avLst/>
            <a:gdLst>
              <a:gd name="connsiteX0" fmla="*/ 0 w 3035300"/>
              <a:gd name="connsiteY0" fmla="*/ 750290 h 750290"/>
              <a:gd name="connsiteX1" fmla="*/ 1511300 w 3035300"/>
              <a:gd name="connsiteY1" fmla="*/ 990 h 750290"/>
              <a:gd name="connsiteX2" fmla="*/ 3035300 w 3035300"/>
              <a:gd name="connsiteY2" fmla="*/ 623290 h 75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5300" h="750290">
                <a:moveTo>
                  <a:pt x="0" y="750290"/>
                </a:moveTo>
                <a:cubicBezTo>
                  <a:pt x="502708" y="386223"/>
                  <a:pt x="1005417" y="22157"/>
                  <a:pt x="1511300" y="990"/>
                </a:cubicBezTo>
                <a:cubicBezTo>
                  <a:pt x="2017183" y="-20177"/>
                  <a:pt x="2526241" y="301556"/>
                  <a:pt x="3035300" y="62329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7FBE01D-7A7B-7E5B-EC62-E785B3A91BE1}"/>
              </a:ext>
            </a:extLst>
          </p:cNvPr>
          <p:cNvSpPr/>
          <p:nvPr/>
        </p:nvSpPr>
        <p:spPr>
          <a:xfrm rot="211490">
            <a:off x="6547633" y="3432471"/>
            <a:ext cx="2876571" cy="682042"/>
          </a:xfrm>
          <a:custGeom>
            <a:avLst/>
            <a:gdLst>
              <a:gd name="connsiteX0" fmla="*/ 0 w 3035300"/>
              <a:gd name="connsiteY0" fmla="*/ 750290 h 750290"/>
              <a:gd name="connsiteX1" fmla="*/ 1511300 w 3035300"/>
              <a:gd name="connsiteY1" fmla="*/ 990 h 750290"/>
              <a:gd name="connsiteX2" fmla="*/ 3035300 w 3035300"/>
              <a:gd name="connsiteY2" fmla="*/ 623290 h 75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5300" h="750290">
                <a:moveTo>
                  <a:pt x="0" y="750290"/>
                </a:moveTo>
                <a:cubicBezTo>
                  <a:pt x="502708" y="386223"/>
                  <a:pt x="1005417" y="22157"/>
                  <a:pt x="1511300" y="990"/>
                </a:cubicBezTo>
                <a:cubicBezTo>
                  <a:pt x="2017183" y="-20177"/>
                  <a:pt x="2526241" y="301556"/>
                  <a:pt x="3035300" y="62329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977E5F-BE24-7311-2287-F5E41DDEC72A}"/>
                  </a:ext>
                </a:extLst>
              </p:cNvPr>
              <p:cNvSpPr txBox="1"/>
              <p:nvPr/>
            </p:nvSpPr>
            <p:spPr>
              <a:xfrm>
                <a:off x="3803651" y="3076691"/>
                <a:ext cx="142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977E5F-BE24-7311-2287-F5E41DD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51" y="3076691"/>
                <a:ext cx="14279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245EA6-C2AF-635F-9156-FFC31442EBCE}"/>
                  </a:ext>
                </a:extLst>
              </p:cNvPr>
              <p:cNvSpPr txBox="1"/>
              <p:nvPr/>
            </p:nvSpPr>
            <p:spPr>
              <a:xfrm>
                <a:off x="2976165" y="4824728"/>
                <a:ext cx="656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>
                    <a:latin typeface="+mj-lt"/>
                  </a:rPr>
                  <a:t> - 1</a:t>
                </a:r>
                <a:endParaRPr lang="en-US">
                  <a:latin typeface="+mj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245EA6-C2AF-635F-9156-FFC31442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65" y="4824728"/>
                <a:ext cx="656431" cy="369332"/>
              </a:xfrm>
              <a:prstGeom prst="rect">
                <a:avLst/>
              </a:prstGeom>
              <a:blipFill>
                <a:blip r:embed="rId10"/>
                <a:stretch>
                  <a:fillRect t="-9836" r="-185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C3F23F-189A-AB33-56B9-328386EF0F6A}"/>
                  </a:ext>
                </a:extLst>
              </p:cNvPr>
              <p:cNvSpPr txBox="1"/>
              <p:nvPr/>
            </p:nvSpPr>
            <p:spPr>
              <a:xfrm>
                <a:off x="6110684" y="4824728"/>
                <a:ext cx="656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b="1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C3F23F-189A-AB33-56B9-328386EF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84" y="4824728"/>
                <a:ext cx="6564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5E1775-CC3C-9E98-9C21-CA032DA07DDC}"/>
                  </a:ext>
                </a:extLst>
              </p:cNvPr>
              <p:cNvSpPr txBox="1"/>
              <p:nvPr/>
            </p:nvSpPr>
            <p:spPr>
              <a:xfrm>
                <a:off x="9231709" y="4782169"/>
                <a:ext cx="813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1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>
                    <a:latin typeface="+mj-lt"/>
                  </a:rPr>
                  <a:t> + 1</a:t>
                </a:r>
                <a:endParaRPr lang="en-US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5E1775-CC3C-9E98-9C21-CA032DA0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709" y="4782169"/>
                <a:ext cx="813991" cy="369332"/>
              </a:xfrm>
              <a:prstGeom prst="rect">
                <a:avLst/>
              </a:prstGeom>
              <a:blipFill>
                <a:blip r:embed="rId1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0E6BFB-DB30-2B89-5F52-2678B83FCB2B}"/>
                  </a:ext>
                </a:extLst>
              </p:cNvPr>
              <p:cNvSpPr txBox="1"/>
              <p:nvPr/>
            </p:nvSpPr>
            <p:spPr>
              <a:xfrm>
                <a:off x="3838576" y="2796312"/>
                <a:ext cx="1427956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−1 (+)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0E6BFB-DB30-2B89-5F52-2678B83F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576" y="2796312"/>
                <a:ext cx="1427956" cy="396006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2A4CAE-70AC-CD24-54FC-987A14921CE7}"/>
                  </a:ext>
                </a:extLst>
              </p:cNvPr>
              <p:cNvSpPr txBox="1"/>
              <p:nvPr/>
            </p:nvSpPr>
            <p:spPr>
              <a:xfrm>
                <a:off x="7345760" y="2693036"/>
                <a:ext cx="1427956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 (+)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2A4CAE-70AC-CD24-54FC-987A14921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60" y="2693036"/>
                <a:ext cx="1427956" cy="396006"/>
              </a:xfrm>
              <a:prstGeom prst="rect">
                <a:avLst/>
              </a:prstGeom>
              <a:blipFill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57D756-2761-F78C-642A-C11F8B09F501}"/>
                  </a:ext>
                </a:extLst>
              </p:cNvPr>
              <p:cNvSpPr txBox="1"/>
              <p:nvPr/>
            </p:nvSpPr>
            <p:spPr>
              <a:xfrm>
                <a:off x="7377906" y="3028161"/>
                <a:ext cx="142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57D756-2761-F78C-642A-C11F8B09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06" y="3028161"/>
                <a:ext cx="14279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19857F-F0C6-A9CB-8769-D8DF10D424A0}"/>
                  </a:ext>
                </a:extLst>
              </p:cNvPr>
              <p:cNvSpPr txBox="1"/>
              <p:nvPr/>
            </p:nvSpPr>
            <p:spPr>
              <a:xfrm>
                <a:off x="6096000" y="3219880"/>
                <a:ext cx="790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19857F-F0C6-A9CB-8769-D8DF10D4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9880"/>
                <a:ext cx="7905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58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F9927F4-A4FF-2186-525D-D1FFA725CC5B}"/>
              </a:ext>
            </a:extLst>
          </p:cNvPr>
          <p:cNvGrpSpPr/>
          <p:nvPr/>
        </p:nvGrpSpPr>
        <p:grpSpPr>
          <a:xfrm>
            <a:off x="1914524" y="2285999"/>
            <a:ext cx="2613026" cy="3076944"/>
            <a:chOff x="1914524" y="2286000"/>
            <a:chExt cx="2613026" cy="2086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BF2B44-55F2-A0D7-A156-F108C33CF1DA}"/>
                    </a:ext>
                  </a:extLst>
                </p:cNvPr>
                <p:cNvSpPr txBox="1"/>
                <p:nvPr/>
              </p:nvSpPr>
              <p:spPr>
                <a:xfrm>
                  <a:off x="1914524" y="2948168"/>
                  <a:ext cx="2613026" cy="1424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28600" indent="-228600">
                    <a:buAutoNum type="arabicPeriod"/>
                  </a:pPr>
                  <a:r>
                    <a:rPr lang="vi-VN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Phương trình ngoại suy trạng thái: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sz="12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vi-V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(−)</m:t>
                            </m:r>
                          </m:sub>
                        </m:sSub>
                        <m:r>
                          <a:rPr lang="vi-VN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vi-VN" sz="1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vi-VN" sz="12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vi-V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−1(+)</m:t>
                            </m:r>
                          </m:sub>
                        </m:sSub>
                        <m:r>
                          <a:rPr lang="vi-VN" sz="1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1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2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vi-VN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vi-VN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228600" indent="-228600">
                    <a:buAutoNum type="arabicPeriod" startAt="2"/>
                  </a:pPr>
                  <a:r>
                    <a:rPr lang="vi-VN" sz="1200">
                      <a:latin typeface="Times New Roman" panose="02020603050405020304" pitchFamily="18" charset="0"/>
                    </a:rPr>
                    <a:t>Phương trình ngoại suy ma trận </a:t>
                  </a:r>
                </a:p>
                <a:p>
                  <a:r>
                    <a:rPr lang="vi-VN" sz="1200">
                      <a:latin typeface="Times New Roman" panose="02020603050405020304" pitchFamily="18" charset="0"/>
                    </a:rPr>
                    <a:t>hiệp phương sai: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(−)</m:t>
                            </m:r>
                          </m:sub>
                        </m:sSub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vi-VN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  <m:sSub>
                          <m:sSubPr>
                            <m:ctrlPr>
                              <a:rPr lang="en-US" sz="12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 (+)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2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vi-VN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vi-VN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12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𝑸</m:t>
                        </m:r>
                      </m:oMath>
                    </m:oMathPara>
                  </a14:m>
                  <a:endParaRPr lang="vi-VN" sz="1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28600" indent="-228600">
                    <a:buAutoNum type="arabicPeriod"/>
                  </a:pPr>
                  <a:endParaRPr lang="en-US" sz="12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BF2B44-55F2-A0D7-A156-F108C33CF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4524" y="2948168"/>
                  <a:ext cx="2613026" cy="14244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BACAEE-059C-C17E-56D3-D575C9273BF3}"/>
                </a:ext>
              </a:extLst>
            </p:cNvPr>
            <p:cNvGrpSpPr/>
            <p:nvPr/>
          </p:nvGrpSpPr>
          <p:grpSpPr>
            <a:xfrm>
              <a:off x="1914524" y="2286000"/>
              <a:ext cx="2613026" cy="1905000"/>
              <a:chOff x="1914524" y="2286000"/>
              <a:chExt cx="2613026" cy="190500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F67D395-7E1C-F69F-7ACE-44F4E33536FB}"/>
                  </a:ext>
                </a:extLst>
              </p:cNvPr>
              <p:cNvSpPr/>
              <p:nvPr/>
            </p:nvSpPr>
            <p:spPr>
              <a:xfrm>
                <a:off x="1914524" y="2286000"/>
                <a:ext cx="2613026" cy="1905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A361FCC-28C4-674A-C592-E41D8F08D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524" y="2717800"/>
                <a:ext cx="261302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97D3105-4BB9-B4C8-50ED-885076DE7360}"/>
              </a:ext>
            </a:extLst>
          </p:cNvPr>
          <p:cNvSpPr txBox="1"/>
          <p:nvPr/>
        </p:nvSpPr>
        <p:spPr>
          <a:xfrm>
            <a:off x="2568575" y="2353479"/>
            <a:ext cx="261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</a:rPr>
              <a:t>Bước dự đoán</a:t>
            </a:r>
            <a:endParaRPr lang="en-US" sz="14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5FF7BD-D29C-6C97-E985-0CBBFD43A56E}"/>
              </a:ext>
            </a:extLst>
          </p:cNvPr>
          <p:cNvGrpSpPr/>
          <p:nvPr/>
        </p:nvGrpSpPr>
        <p:grpSpPr>
          <a:xfrm>
            <a:off x="5835652" y="2286000"/>
            <a:ext cx="2613026" cy="2809072"/>
            <a:chOff x="5632451" y="1833964"/>
            <a:chExt cx="2613026" cy="28090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DF8AE5-F2F5-41FD-C83D-51E948F61E43}"/>
                </a:ext>
              </a:extLst>
            </p:cNvPr>
            <p:cNvGrpSpPr/>
            <p:nvPr/>
          </p:nvGrpSpPr>
          <p:grpSpPr>
            <a:xfrm>
              <a:off x="5632451" y="1833964"/>
              <a:ext cx="2613026" cy="2809072"/>
              <a:chOff x="1914524" y="2285999"/>
              <a:chExt cx="2613026" cy="32884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CEF870B-046C-390F-0F3A-2752989FB3C7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524" y="2766507"/>
                    <a:ext cx="2613026" cy="23880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vi-VN" sz="1200">
                        <a:effectLst/>
                        <a:latin typeface="+mj-lt"/>
                        <a:ea typeface="Calibri" panose="020F0502020204030204" pitchFamily="34" charset="0"/>
                      </a:rPr>
                      <a:t>1. Phần dư đo lường: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vi-VN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𝑯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(−)</m:t>
                              </m:r>
                            </m:sub>
                          </m:sSub>
                        </m:oMath>
                      </m:oMathPara>
                    </a14:m>
                    <a:endParaRPr lang="vi-VN" sz="1200">
                      <a:latin typeface="+mj-lt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endParaRPr lang="vi-VN" sz="1200">
                      <a:latin typeface="+mj-lt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r>
                      <a:rPr lang="vi-V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2. Độ lợi Kalman – trọng số: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=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(−)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200" b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vi-VN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vi-VN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(−)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vi-VN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vi-VN" sz="1200" b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vi-VN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vi-VN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vi-VN" sz="1200">
                      <a:effectLst/>
                      <a:latin typeface="+mj-lt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endParaRPr lang="vi-VN" sz="1200">
                      <a:effectLst/>
                      <a:latin typeface="+mj-lt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r>
                      <a:rPr lang="vi-VN" sz="1200">
                        <a:latin typeface="+mj-lt"/>
                      </a:rPr>
                      <a:t>3. Phương trình cập nhật trạng thái:</a:t>
                    </a:r>
                    <a:endParaRPr lang="vi-VN" sz="1200" i="1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(+)</m:t>
                              </m:r>
                            </m:sub>
                          </m:sSub>
                          <m:r>
                            <a:rPr lang="vi-V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(−)</m:t>
                              </m:r>
                            </m:sub>
                          </m:sSub>
                          <m:r>
                            <a:rPr lang="vi-V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vi-VN" sz="1200">
                      <a:latin typeface="+mj-lt"/>
                    </a:endParaRPr>
                  </a:p>
                  <a:p>
                    <a:endParaRPr lang="vi-VN" sz="1200">
                      <a:latin typeface="+mj-lt"/>
                    </a:endParaRPr>
                  </a:p>
                  <a:p>
                    <a:r>
                      <a:rPr lang="vi-VN" sz="1200">
                        <a:latin typeface="+mj-lt"/>
                      </a:rPr>
                      <a:t>4. </a:t>
                    </a:r>
                    <a:r>
                      <a: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Phương trình ma trận cập nhật hiệp phương sai </a:t>
                    </a:r>
                    <a:endParaRPr lang="vi-VN" sz="1200">
                      <a:latin typeface="+mj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(+)</m:t>
                              </m:r>
                            </m:sub>
                          </m:sSub>
                          <m:r>
                            <a:rPr lang="vi-VN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=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vi-VN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vi-VN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vi-VN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(−)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CEF870B-046C-390F-0F3A-2752989FB3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524" y="2766507"/>
                    <a:ext cx="2613026" cy="23880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4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A08611E-A23A-43AC-D702-E55F4425732C}"/>
                  </a:ext>
                </a:extLst>
              </p:cNvPr>
              <p:cNvGrpSpPr/>
              <p:nvPr/>
            </p:nvGrpSpPr>
            <p:grpSpPr>
              <a:xfrm>
                <a:off x="1914524" y="2285999"/>
                <a:ext cx="2613026" cy="3288493"/>
                <a:chOff x="1914524" y="2285999"/>
                <a:chExt cx="2613026" cy="3288493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DF171BFF-2C6B-2D22-4DFA-882099C14482}"/>
                    </a:ext>
                  </a:extLst>
                </p:cNvPr>
                <p:cNvSpPr/>
                <p:nvPr/>
              </p:nvSpPr>
              <p:spPr>
                <a:xfrm>
                  <a:off x="1914524" y="2285999"/>
                  <a:ext cx="2613026" cy="328849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1088201-2DAA-583B-8398-569178B1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524" y="2717800"/>
                  <a:ext cx="261302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D6EEB2-BACA-BCF1-0963-EACB54F91571}"/>
                </a:ext>
              </a:extLst>
            </p:cNvPr>
            <p:cNvSpPr txBox="1"/>
            <p:nvPr/>
          </p:nvSpPr>
          <p:spPr>
            <a:xfrm>
              <a:off x="6330950" y="1868875"/>
              <a:ext cx="1262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400">
                  <a:latin typeface="Times New Roman" panose="02020603050405020304" pitchFamily="18" charset="0"/>
                </a:rPr>
                <a:t>Bước cập nhật</a:t>
              </a:r>
              <a:endParaRPr lang="en-US" sz="1400"/>
            </a:p>
          </p:txBody>
        </p:sp>
      </p:grpSp>
      <p:sp>
        <p:nvSpPr>
          <p:cNvPr id="74" name="Arrow: Curved Down 73">
            <a:extLst>
              <a:ext uri="{FF2B5EF4-FFF2-40B4-BE49-F238E27FC236}">
                <a16:creationId xmlns:a16="http://schemas.microsoft.com/office/drawing/2014/main" id="{D006E003-78BA-5DEB-B456-F3E30A2CC2E5}"/>
              </a:ext>
            </a:extLst>
          </p:cNvPr>
          <p:cNvSpPr/>
          <p:nvPr/>
        </p:nvSpPr>
        <p:spPr>
          <a:xfrm flipH="1" flipV="1">
            <a:off x="2892424" y="5095069"/>
            <a:ext cx="4578351" cy="762799"/>
          </a:xfrm>
          <a:prstGeom prst="curvedDownArrow">
            <a:avLst>
              <a:gd name="adj1" fmla="val 18566"/>
              <a:gd name="adj2" fmla="val 47632"/>
              <a:gd name="adj3" fmla="val 313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Arrow: Curved Down 74">
            <a:extLst>
              <a:ext uri="{FF2B5EF4-FFF2-40B4-BE49-F238E27FC236}">
                <a16:creationId xmlns:a16="http://schemas.microsoft.com/office/drawing/2014/main" id="{B70A356B-F7C7-9243-70FE-FA5F830AAB16}"/>
              </a:ext>
            </a:extLst>
          </p:cNvPr>
          <p:cNvSpPr/>
          <p:nvPr/>
        </p:nvSpPr>
        <p:spPr>
          <a:xfrm>
            <a:off x="3033712" y="1591046"/>
            <a:ext cx="4357688" cy="694953"/>
          </a:xfrm>
          <a:prstGeom prst="curvedDownArrow">
            <a:avLst>
              <a:gd name="adj1" fmla="val 18566"/>
              <a:gd name="adj2" fmla="val 51236"/>
              <a:gd name="adj3" fmla="val 33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7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304</Words>
  <Application>Microsoft Office PowerPoint</Application>
  <PresentationFormat>Widescreen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IntelOne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Thanh Luan</dc:creator>
  <cp:lastModifiedBy>Le Thanh Luan 20203494</cp:lastModifiedBy>
  <cp:revision>7</cp:revision>
  <dcterms:created xsi:type="dcterms:W3CDTF">2024-06-22T17:47:21Z</dcterms:created>
  <dcterms:modified xsi:type="dcterms:W3CDTF">2024-07-01T06:06:42Z</dcterms:modified>
</cp:coreProperties>
</file>