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 -2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Amit </a:t>
            </a:r>
          </a:p>
          <a:p>
            <a:pPr/>
            <a:r>
              <a:t>Leibniz Universität Hannover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1638300"/>
            <a:ext cx="10464800" cy="7689751"/>
          </a:xfrm>
          <a:prstGeom prst="rect">
            <a:avLst/>
          </a:prstGeom>
        </p:spPr>
        <p:txBody>
          <a:bodyPr anchor="ctr"/>
          <a:lstStyle/>
          <a:p>
            <a:pPr lvl="2" marL="533400" indent="-177800" algn="l" defTabSz="233679">
              <a:spcBef>
                <a:spcPts val="1600"/>
              </a:spcBef>
              <a:buSzPct val="75000"/>
              <a:buChar char="•"/>
              <a:defRPr sz="1440"/>
            </a:pPr>
            <a:r>
              <a:t>The Period of simple pendulum i.e. simple harmonic motion, can be represented with the following equation: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 = 2π × √ g/l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  where,   </a:t>
            </a:r>
            <a:r>
              <a:t>g = acceleration due to gravity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l = length of the pendulum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T = time period of simple pendulum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Simulation starts with an initial sample size i.e. 1000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A python generator method i.e run() is defined to generate random values of length, angle and angular velocity for a given interval</a:t>
            </a:r>
          </a:p>
          <a:p>
            <a:pPr lvl="6" marL="1244600" indent="-177800" algn="l" defTabSz="233679">
              <a:spcBef>
                <a:spcPts val="1600"/>
              </a:spcBef>
              <a:buSzPct val="75000"/>
              <a:defRPr sz="1440"/>
            </a:pPr>
            <a:r>
              <a:t>length changes between 9.5m and 10.5m randomly (uniform)</a:t>
            </a:r>
          </a:p>
          <a:p>
            <a:pPr lvl="6" marL="1244600" indent="-177800" algn="l" defTabSz="233679">
              <a:spcBef>
                <a:spcPts val="1600"/>
              </a:spcBef>
              <a:buSzPct val="75000"/>
              <a:defRPr sz="1440"/>
            </a:pPr>
            <a:r>
              <a:t>Initial velocity changes 0.25 to 0.35 rad/sec randomly (uniform)</a:t>
            </a:r>
          </a:p>
          <a:p>
            <a:pPr lvl="6" marL="1244600" indent="-177800" algn="l" defTabSz="233679">
              <a:spcBef>
                <a:spcPts val="1600"/>
              </a:spcBef>
              <a:buSzPct val="75000"/>
              <a:defRPr sz="1440"/>
            </a:pPr>
            <a:r>
              <a:t>Initial theta changes between 55 to 65 degrees randomly (uniform) 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Time period is calculated using the method TimePeriod() for each set of random values and plotted against the random input set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The language used for implementation is Python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To plot the output pyplot package is used from matplotlib library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xfrm>
            <a:off x="1270000" y="419100"/>
            <a:ext cx="10464800" cy="1130300"/>
          </a:xfrm>
          <a:prstGeom prst="rect">
            <a:avLst/>
          </a:prstGeom>
        </p:spPr>
        <p:txBody>
          <a:bodyPr/>
          <a:lstStyle>
            <a:lvl1pPr defTabSz="286258">
              <a:defRPr b="1" sz="39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Simple Pendulum (Monte Carlo Simulation)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ubTitle" sz="quarter" idx="1"/>
          </p:nvPr>
        </p:nvSpPr>
        <p:spPr>
          <a:xfrm>
            <a:off x="1270000" y="218620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43815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Results</a:t>
            </a:r>
          </a:p>
          <a:p>
            <a:pPr defTabSz="438150">
              <a:defRPr sz="2400"/>
            </a:pPr>
            <a:r>
              <a:t>(Output i.e. Time Period (T) against inputs Length, Angle, Angular Velocity )</a:t>
            </a:r>
          </a:p>
        </p:txBody>
      </p:sp>
      <p:pic>
        <p:nvPicPr>
          <p:cNvPr id="126" name="Output_MonteCarl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7907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70000" y="1638300"/>
            <a:ext cx="10464800" cy="7689751"/>
          </a:xfrm>
          <a:prstGeom prst="rect">
            <a:avLst/>
          </a:prstGeom>
        </p:spPr>
        <p:txBody>
          <a:bodyPr anchor="ctr"/>
          <a:lstStyle/>
          <a:p>
            <a:pPr lvl="2" marL="533400" indent="-177800" algn="l" defTabSz="233679">
              <a:spcBef>
                <a:spcPts val="1600"/>
              </a:spcBef>
              <a:buSzPct val="75000"/>
              <a:buChar char="•"/>
              <a:defRPr sz="1440"/>
            </a:pPr>
            <a:r>
              <a:t>The motion of simple pendulum i.e. simple harmonic motion, can be represented with the following equation: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θʺ = - (g/l)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×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sin(θ)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  where,   </a:t>
            </a:r>
            <a:r>
              <a:t>g = acceleration due to gravity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l = length of the pendulum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θ = angle with the rest position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θʺ = double derivative of angle (angular acceleration)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Simulation starts with initial length (fixed), initial angle (which will be changing with time) and initial value of angular velocity (changes with time) 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In order to find the solution to the second order differential equation (mentioned above) Runge-Kutta fourth order method (RK4) is used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Time period is calculated using the method TimePeriod() for each set of random values and plotted against the random input set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The language used for implementation is Python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To plot the output pyplot package is used from matplotlib library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xfrm>
            <a:off x="1270000" y="419100"/>
            <a:ext cx="10464800" cy="1130300"/>
          </a:xfrm>
          <a:prstGeom prst="rect">
            <a:avLst/>
          </a:prstGeom>
        </p:spPr>
        <p:txBody>
          <a:bodyPr/>
          <a:lstStyle>
            <a:lvl1pPr defTabSz="303783">
              <a:defRPr b="1" sz="41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Simple Pendulum (Real Time Simulation)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ubTitle" sz="quarter" idx="1"/>
          </p:nvPr>
        </p:nvSpPr>
        <p:spPr>
          <a:xfrm>
            <a:off x="1270000" y="218620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414781">
              <a:defRPr b="1" sz="2272">
                <a:latin typeface="Helvetica"/>
                <a:ea typeface="Helvetica"/>
                <a:cs typeface="Helvetica"/>
                <a:sym typeface="Helvetica"/>
              </a:defRPr>
            </a:pPr>
            <a:r>
              <a:t>Results (Angle and Angular velocity)</a:t>
            </a:r>
          </a:p>
          <a:p>
            <a:pPr defTabSz="414781">
              <a:defRPr sz="2272"/>
            </a:pPr>
          </a:p>
          <a:p>
            <a:pPr defTabSz="414781">
              <a:defRPr sz="2272"/>
            </a:pPr>
            <a:r>
              <a:t>Initial Values: length = 1.0, theta = pi/4, angular velocity = 0</a:t>
            </a:r>
          </a:p>
        </p:txBody>
      </p:sp>
      <p:pic>
        <p:nvPicPr>
          <p:cNvPr id="132" name="Output_RealT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7907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