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287000" cx="18288000"/>
  <p:notesSz cx="6858000" cy="9144000"/>
  <p:embeddedFontLst>
    <p:embeddedFont>
      <p:font typeface="Sansit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7" roundtripDataSignature="AMtx7mgzqbkmrKdlJu5H1ytiEKsIJHSQ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ansita-bold.fntdata"/><Relationship Id="rId23" Type="http://schemas.openxmlformats.org/officeDocument/2006/relationships/font" Target="fonts/Sansit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ansita-boldItalic.fntdata"/><Relationship Id="rId25" Type="http://schemas.openxmlformats.org/officeDocument/2006/relationships/font" Target="fonts/Sansita-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5.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5.png"/><Relationship Id="rId5" Type="http://schemas.openxmlformats.org/officeDocument/2006/relationships/image" Target="../media/image13.png"/><Relationship Id="rId6" Type="http://schemas.openxmlformats.org/officeDocument/2006/relationships/image" Target="../media/image32.png"/><Relationship Id="rId7"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9.png"/><Relationship Id="rId5" Type="http://schemas.openxmlformats.org/officeDocument/2006/relationships/image" Target="../media/image19.png"/><Relationship Id="rId6"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83" name="Shape 83"/>
        <p:cNvGrpSpPr/>
        <p:nvPr/>
      </p:nvGrpSpPr>
      <p:grpSpPr>
        <a:xfrm>
          <a:off x="0" y="0"/>
          <a:ext cx="0" cy="0"/>
          <a:chOff x="0" y="0"/>
          <a:chExt cx="0" cy="0"/>
        </a:xfrm>
      </p:grpSpPr>
      <p:grpSp>
        <p:nvGrpSpPr>
          <p:cNvPr id="84" name="Google Shape;84;p1"/>
          <p:cNvGrpSpPr/>
          <p:nvPr/>
        </p:nvGrpSpPr>
        <p:grpSpPr>
          <a:xfrm>
            <a:off x="-808019" y="8563205"/>
            <a:ext cx="3086100" cy="3086100"/>
            <a:chOff x="0" y="0"/>
            <a:chExt cx="812800" cy="812800"/>
          </a:xfrm>
        </p:grpSpPr>
        <p:sp>
          <p:nvSpPr>
            <p:cNvPr id="85" name="Google Shape;85;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
          <p:cNvGrpSpPr/>
          <p:nvPr/>
        </p:nvGrpSpPr>
        <p:grpSpPr>
          <a:xfrm>
            <a:off x="5146139" y="-572397"/>
            <a:ext cx="1144795" cy="1144795"/>
            <a:chOff x="0" y="0"/>
            <a:chExt cx="812800" cy="812800"/>
          </a:xfrm>
        </p:grpSpPr>
        <p:sp>
          <p:nvSpPr>
            <p:cNvPr id="88" name="Google Shape;88;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 name="Google Shape;90;p1"/>
          <p:cNvGrpSpPr/>
          <p:nvPr/>
        </p:nvGrpSpPr>
        <p:grpSpPr>
          <a:xfrm>
            <a:off x="16707776" y="230133"/>
            <a:ext cx="684529" cy="684529"/>
            <a:chOff x="0" y="0"/>
            <a:chExt cx="812800" cy="812800"/>
          </a:xfrm>
        </p:grpSpPr>
        <p:sp>
          <p:nvSpPr>
            <p:cNvPr id="91" name="Google Shape;91;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3" name="Google Shape;93;p1"/>
          <p:cNvSpPr/>
          <p:nvPr/>
        </p:nvSpPr>
        <p:spPr>
          <a:xfrm>
            <a:off x="1081655" y="922628"/>
            <a:ext cx="1324033" cy="1324033"/>
          </a:xfrm>
          <a:custGeom>
            <a:rect b="b" l="l" r="r" t="t"/>
            <a:pathLst>
              <a:path extrusionOk="0" h="1324033" w="1324033">
                <a:moveTo>
                  <a:pt x="0" y="0"/>
                </a:moveTo>
                <a:lnTo>
                  <a:pt x="1324033" y="0"/>
                </a:lnTo>
                <a:lnTo>
                  <a:pt x="1324033" y="1324033"/>
                </a:lnTo>
                <a:lnTo>
                  <a:pt x="0" y="1324033"/>
                </a:lnTo>
                <a:lnTo>
                  <a:pt x="0" y="0"/>
                </a:lnTo>
                <a:close/>
              </a:path>
            </a:pathLst>
          </a:custGeom>
          <a:blipFill rotWithShape="1">
            <a:blip r:embed="rId3">
              <a:alphaModFix/>
            </a:blip>
            <a:stretch>
              <a:fillRect b="0" l="0" r="0" t="0"/>
            </a:stretch>
          </a:blipFill>
          <a:ln>
            <a:noFill/>
          </a:ln>
        </p:spPr>
      </p:sp>
      <p:sp>
        <p:nvSpPr>
          <p:cNvPr id="94" name="Google Shape;94;p1"/>
          <p:cNvSpPr/>
          <p:nvPr/>
        </p:nvSpPr>
        <p:spPr>
          <a:xfrm>
            <a:off x="15534753" y="922628"/>
            <a:ext cx="1515287" cy="1062963"/>
          </a:xfrm>
          <a:custGeom>
            <a:rect b="b" l="l" r="r" t="t"/>
            <a:pathLst>
              <a:path extrusionOk="0" h="1062963" w="1515287">
                <a:moveTo>
                  <a:pt x="0" y="0"/>
                </a:moveTo>
                <a:lnTo>
                  <a:pt x="1515288" y="0"/>
                </a:lnTo>
                <a:lnTo>
                  <a:pt x="1515288" y="1062963"/>
                </a:lnTo>
                <a:lnTo>
                  <a:pt x="0" y="1062963"/>
                </a:lnTo>
                <a:lnTo>
                  <a:pt x="0" y="0"/>
                </a:lnTo>
                <a:close/>
              </a:path>
            </a:pathLst>
          </a:custGeom>
          <a:blipFill rotWithShape="1">
            <a:blip r:embed="rId4">
              <a:alphaModFix/>
            </a:blip>
            <a:stretch>
              <a:fillRect b="0" l="0" r="0" t="0"/>
            </a:stretch>
          </a:blipFill>
          <a:ln>
            <a:noFill/>
          </a:ln>
        </p:spPr>
      </p:sp>
      <p:sp>
        <p:nvSpPr>
          <p:cNvPr id="95" name="Google Shape;95;p1"/>
          <p:cNvSpPr txBox="1"/>
          <p:nvPr/>
        </p:nvSpPr>
        <p:spPr>
          <a:xfrm>
            <a:off x="3510601" y="723850"/>
            <a:ext cx="11705700" cy="13668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700" u="none" cap="none" strike="noStrike">
                <a:solidFill>
                  <a:srgbClr val="000000"/>
                </a:solidFill>
              </a:rPr>
              <a:t>HỌC VIỆN  NGÂN HÀNG</a:t>
            </a:r>
            <a:endParaRPr b="1" sz="3700"/>
          </a:p>
          <a:p>
            <a:pPr indent="0" lvl="0" marL="0" marR="0" rtl="0" algn="ctr">
              <a:lnSpc>
                <a:spcPct val="140010"/>
              </a:lnSpc>
              <a:spcBef>
                <a:spcPts val="0"/>
              </a:spcBef>
              <a:spcAft>
                <a:spcPts val="0"/>
              </a:spcAft>
              <a:buNone/>
            </a:pPr>
            <a:r>
              <a:rPr b="1" i="0" lang="en-US" sz="3700" u="none" cap="none" strike="noStrike">
                <a:solidFill>
                  <a:srgbClr val="000000"/>
                </a:solidFill>
              </a:rPr>
              <a:t>KHOA CÔNG NGHỆ THÔNG TIN  VÀ KINH TẾ SỐ</a:t>
            </a:r>
            <a:endParaRPr b="1" sz="3700"/>
          </a:p>
        </p:txBody>
      </p:sp>
      <p:sp>
        <p:nvSpPr>
          <p:cNvPr id="96" name="Google Shape;96;p1"/>
          <p:cNvSpPr txBox="1"/>
          <p:nvPr/>
        </p:nvSpPr>
        <p:spPr>
          <a:xfrm>
            <a:off x="5523309" y="3084413"/>
            <a:ext cx="7241400" cy="615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000" u="none" cap="none" strike="noStrike">
                <a:solidFill>
                  <a:srgbClr val="EF5241"/>
                </a:solidFill>
              </a:rPr>
              <a:t>KHÓA LUẬN TỐT NGHIỆP</a:t>
            </a:r>
            <a:endParaRPr b="1" sz="4000"/>
          </a:p>
        </p:txBody>
      </p:sp>
      <p:sp>
        <p:nvSpPr>
          <p:cNvPr id="97" name="Google Shape;97;p1"/>
          <p:cNvSpPr txBox="1"/>
          <p:nvPr/>
        </p:nvSpPr>
        <p:spPr>
          <a:xfrm>
            <a:off x="260167" y="4497144"/>
            <a:ext cx="17767800" cy="2253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lang="en-US" sz="3800" u="none" cap="none" strike="noStrike">
                <a:solidFill>
                  <a:srgbClr val="000000"/>
                </a:solidFill>
              </a:rPr>
              <a:t>ĐỀ TÀI: NGHIÊN CỨU VÀ ỨNG DỤNG KIỂM THỬ TỰ ĐỘNG CHO WEBSITE QUẢN LÝ TUYỂN DỤNG TẠI CÔNG TY CỔ PHẦN SUN-ASTERISK</a:t>
            </a:r>
            <a:endParaRPr b="1" sz="3800"/>
          </a:p>
          <a:p>
            <a:pPr indent="0" lvl="0" marL="0" marR="0" rtl="0" algn="ctr">
              <a:lnSpc>
                <a:spcPct val="140010"/>
              </a:lnSpc>
              <a:spcBef>
                <a:spcPts val="0"/>
              </a:spcBef>
              <a:spcAft>
                <a:spcPts val="0"/>
              </a:spcAft>
              <a:buNone/>
            </a:pPr>
            <a:r>
              <a:t/>
            </a:r>
            <a:endParaRPr b="0" i="0" sz="3999" u="none" cap="none" strike="noStrike">
              <a:solidFill>
                <a:srgbClr val="000000"/>
              </a:solidFill>
              <a:latin typeface="Arial"/>
              <a:ea typeface="Arial"/>
              <a:cs typeface="Arial"/>
              <a:sym typeface="Arial"/>
            </a:endParaRPr>
          </a:p>
        </p:txBody>
      </p:sp>
      <p:sp>
        <p:nvSpPr>
          <p:cNvPr id="98" name="Google Shape;98;p1"/>
          <p:cNvSpPr txBox="1"/>
          <p:nvPr/>
        </p:nvSpPr>
        <p:spPr>
          <a:xfrm>
            <a:off x="7474151" y="6856975"/>
            <a:ext cx="10195200" cy="1754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Sinh viên thực hiện: Lê Hoài Thương</a:t>
            </a:r>
            <a:endParaRPr/>
          </a:p>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Mã sinh viên: 23A4040139</a:t>
            </a:r>
            <a:endParaRPr/>
          </a:p>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Giảng viên hướng dẫn: NCS.ThS Nguyễn Thị Thùy Anh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331" name="Shape 331"/>
        <p:cNvGrpSpPr/>
        <p:nvPr/>
      </p:nvGrpSpPr>
      <p:grpSpPr>
        <a:xfrm>
          <a:off x="0" y="0"/>
          <a:ext cx="0" cy="0"/>
          <a:chOff x="0" y="0"/>
          <a:chExt cx="0" cy="0"/>
        </a:xfrm>
      </p:grpSpPr>
      <p:grpSp>
        <p:nvGrpSpPr>
          <p:cNvPr id="332" name="Google Shape;332;p10"/>
          <p:cNvGrpSpPr/>
          <p:nvPr/>
        </p:nvGrpSpPr>
        <p:grpSpPr>
          <a:xfrm rot="2377137">
            <a:off x="3012298" y="9449050"/>
            <a:ext cx="411277" cy="2198755"/>
            <a:chOff x="0" y="0"/>
            <a:chExt cx="660400" cy="3530606"/>
          </a:xfrm>
        </p:grpSpPr>
        <p:sp>
          <p:nvSpPr>
            <p:cNvPr id="333" name="Google Shape;333;p10"/>
            <p:cNvSpPr/>
            <p:nvPr/>
          </p:nvSpPr>
          <p:spPr>
            <a:xfrm>
              <a:off x="0" y="0"/>
              <a:ext cx="660400" cy="3530605"/>
            </a:xfrm>
            <a:custGeom>
              <a:rect b="b" l="l" r="r" t="t"/>
              <a:pathLst>
                <a:path extrusionOk="0"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0"/>
            <p:cNvSpPr txBox="1"/>
            <p:nvPr/>
          </p:nvSpPr>
          <p:spPr>
            <a:xfrm>
              <a:off x="0" y="98425"/>
              <a:ext cx="660400" cy="3432181"/>
            </a:xfrm>
            <a:prstGeom prst="rect">
              <a:avLst/>
            </a:prstGeom>
            <a:noFill/>
            <a:ln>
              <a:noFill/>
            </a:ln>
          </p:spPr>
          <p:txBody>
            <a:bodyPr anchorCtr="0" anchor="ctr" bIns="50800" lIns="50800" spcFirstLastPara="1" rIns="50800" wrap="square" tIns="50800">
              <a:noAutofit/>
            </a:bodyPr>
            <a:lstStyle/>
            <a:p>
              <a:pPr indent="0" lvl="0" marL="0" marR="0" rtl="0" algn="ctr">
                <a:lnSpc>
                  <a:spcPct val="80937"/>
                </a:lnSpc>
                <a:spcBef>
                  <a:spcPts val="0"/>
                </a:spcBef>
                <a:spcAft>
                  <a:spcPts val="0"/>
                </a:spcAft>
                <a:buNone/>
              </a:pPr>
              <a:r>
                <a:t/>
              </a:r>
              <a:endParaRPr sz="3200">
                <a:solidFill>
                  <a:schemeClr val="dk1"/>
                </a:solidFill>
                <a:latin typeface="Arial"/>
                <a:ea typeface="Arial"/>
                <a:cs typeface="Arial"/>
                <a:sym typeface="Arial"/>
              </a:endParaRPr>
            </a:p>
          </p:txBody>
        </p:sp>
      </p:grpSp>
      <p:grpSp>
        <p:nvGrpSpPr>
          <p:cNvPr id="335" name="Google Shape;335;p10"/>
          <p:cNvGrpSpPr/>
          <p:nvPr/>
        </p:nvGrpSpPr>
        <p:grpSpPr>
          <a:xfrm rot="-8419140">
            <a:off x="16866955" y="-3832230"/>
            <a:ext cx="2842082" cy="7253346"/>
            <a:chOff x="0" y="0"/>
            <a:chExt cx="660400" cy="1685423"/>
          </a:xfrm>
        </p:grpSpPr>
        <p:sp>
          <p:nvSpPr>
            <p:cNvPr id="336" name="Google Shape;336;p10"/>
            <p:cNvSpPr/>
            <p:nvPr/>
          </p:nvSpPr>
          <p:spPr>
            <a:xfrm>
              <a:off x="0" y="0"/>
              <a:ext cx="660400" cy="1685423"/>
            </a:xfrm>
            <a:custGeom>
              <a:rect b="b" l="l" r="r" t="t"/>
              <a:pathLst>
                <a:path extrusionOk="0"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0"/>
            <p:cNvSpPr txBox="1"/>
            <p:nvPr/>
          </p:nvSpPr>
          <p:spPr>
            <a:xfrm>
              <a:off x="0" y="98425"/>
              <a:ext cx="660400" cy="1586998"/>
            </a:xfrm>
            <a:prstGeom prst="rect">
              <a:avLst/>
            </a:prstGeom>
            <a:noFill/>
            <a:ln>
              <a:noFill/>
            </a:ln>
          </p:spPr>
          <p:txBody>
            <a:bodyPr anchorCtr="0" anchor="ctr" bIns="50800" lIns="50800" spcFirstLastPara="1" rIns="50800" wrap="square" tIns="50800">
              <a:noAutofit/>
            </a:bodyPr>
            <a:lstStyle/>
            <a:p>
              <a:pPr indent="0" lvl="0" marL="0" marR="0" rtl="0" algn="ctr">
                <a:lnSpc>
                  <a:spcPct val="80937"/>
                </a:lnSpc>
                <a:spcBef>
                  <a:spcPts val="0"/>
                </a:spcBef>
                <a:spcAft>
                  <a:spcPts val="0"/>
                </a:spcAft>
                <a:buNone/>
              </a:pPr>
              <a:r>
                <a:t/>
              </a:r>
              <a:endParaRPr sz="3200">
                <a:solidFill>
                  <a:schemeClr val="dk1"/>
                </a:solidFill>
                <a:latin typeface="Arial"/>
                <a:ea typeface="Arial"/>
                <a:cs typeface="Arial"/>
                <a:sym typeface="Arial"/>
              </a:endParaRPr>
            </a:p>
          </p:txBody>
        </p:sp>
      </p:grpSp>
      <p:grpSp>
        <p:nvGrpSpPr>
          <p:cNvPr id="338" name="Google Shape;338;p10"/>
          <p:cNvGrpSpPr/>
          <p:nvPr/>
        </p:nvGrpSpPr>
        <p:grpSpPr>
          <a:xfrm rot="-8422862">
            <a:off x="18303618" y="-391052"/>
            <a:ext cx="1338510" cy="5875601"/>
            <a:chOff x="0" y="0"/>
            <a:chExt cx="660400" cy="2898930"/>
          </a:xfrm>
        </p:grpSpPr>
        <p:sp>
          <p:nvSpPr>
            <p:cNvPr id="339" name="Google Shape;339;p10"/>
            <p:cNvSpPr/>
            <p:nvPr/>
          </p:nvSpPr>
          <p:spPr>
            <a:xfrm>
              <a:off x="0" y="0"/>
              <a:ext cx="660400" cy="2898930"/>
            </a:xfrm>
            <a:custGeom>
              <a:rect b="b" l="l" r="r" t="t"/>
              <a:pathLst>
                <a:path extrusionOk="0"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0"/>
            <p:cNvSpPr txBox="1"/>
            <p:nvPr/>
          </p:nvSpPr>
          <p:spPr>
            <a:xfrm>
              <a:off x="0" y="98425"/>
              <a:ext cx="660400" cy="2800505"/>
            </a:xfrm>
            <a:prstGeom prst="rect">
              <a:avLst/>
            </a:prstGeom>
            <a:noFill/>
            <a:ln>
              <a:noFill/>
            </a:ln>
          </p:spPr>
          <p:txBody>
            <a:bodyPr anchorCtr="0" anchor="ctr" bIns="50800" lIns="50800" spcFirstLastPara="1" rIns="50800" wrap="square" tIns="50800">
              <a:noAutofit/>
            </a:bodyPr>
            <a:lstStyle/>
            <a:p>
              <a:pPr indent="0" lvl="0" marL="0" marR="0" rtl="0" algn="ctr">
                <a:lnSpc>
                  <a:spcPct val="80937"/>
                </a:lnSpc>
                <a:spcBef>
                  <a:spcPts val="0"/>
                </a:spcBef>
                <a:spcAft>
                  <a:spcPts val="0"/>
                </a:spcAft>
                <a:buNone/>
              </a:pPr>
              <a:r>
                <a:t/>
              </a:r>
              <a:endParaRPr sz="3200">
                <a:solidFill>
                  <a:schemeClr val="dk1"/>
                </a:solidFill>
                <a:latin typeface="Arial"/>
                <a:ea typeface="Arial"/>
                <a:cs typeface="Arial"/>
                <a:sym typeface="Arial"/>
              </a:endParaRPr>
            </a:p>
          </p:txBody>
        </p:sp>
      </p:grpSp>
      <p:grpSp>
        <p:nvGrpSpPr>
          <p:cNvPr id="341" name="Google Shape;341;p10"/>
          <p:cNvGrpSpPr/>
          <p:nvPr/>
        </p:nvGrpSpPr>
        <p:grpSpPr>
          <a:xfrm rot="-8422862">
            <a:off x="14997526" y="-558072"/>
            <a:ext cx="411277" cy="1644511"/>
            <a:chOff x="0" y="0"/>
            <a:chExt cx="660400" cy="2640639"/>
          </a:xfrm>
        </p:grpSpPr>
        <p:sp>
          <p:nvSpPr>
            <p:cNvPr id="342" name="Google Shape;342;p10"/>
            <p:cNvSpPr/>
            <p:nvPr/>
          </p:nvSpPr>
          <p:spPr>
            <a:xfrm>
              <a:off x="0" y="0"/>
              <a:ext cx="660400" cy="2640639"/>
            </a:xfrm>
            <a:custGeom>
              <a:rect b="b" l="l" r="r" t="t"/>
              <a:pathLst>
                <a:path extrusionOk="0"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0"/>
            <p:cNvSpPr txBox="1"/>
            <p:nvPr/>
          </p:nvSpPr>
          <p:spPr>
            <a:xfrm>
              <a:off x="0" y="98425"/>
              <a:ext cx="660400" cy="2542214"/>
            </a:xfrm>
            <a:prstGeom prst="rect">
              <a:avLst/>
            </a:prstGeom>
            <a:noFill/>
            <a:ln>
              <a:noFill/>
            </a:ln>
          </p:spPr>
          <p:txBody>
            <a:bodyPr anchorCtr="0" anchor="ctr" bIns="50800" lIns="50800" spcFirstLastPara="1" rIns="50800" wrap="square" tIns="50800">
              <a:noAutofit/>
            </a:bodyPr>
            <a:lstStyle/>
            <a:p>
              <a:pPr indent="0" lvl="0" marL="0" marR="0" rtl="0" algn="ctr">
                <a:lnSpc>
                  <a:spcPct val="80937"/>
                </a:lnSpc>
                <a:spcBef>
                  <a:spcPts val="0"/>
                </a:spcBef>
                <a:spcAft>
                  <a:spcPts val="0"/>
                </a:spcAft>
                <a:buNone/>
              </a:pPr>
              <a:r>
                <a:t/>
              </a:r>
              <a:endParaRPr sz="3200">
                <a:solidFill>
                  <a:schemeClr val="dk1"/>
                </a:solidFill>
                <a:latin typeface="Arial"/>
                <a:ea typeface="Arial"/>
                <a:cs typeface="Arial"/>
                <a:sym typeface="Arial"/>
              </a:endParaRPr>
            </a:p>
          </p:txBody>
        </p:sp>
      </p:grpSp>
      <p:cxnSp>
        <p:nvCxnSpPr>
          <p:cNvPr id="344" name="Google Shape;344;p10"/>
          <p:cNvCxnSpPr/>
          <p:nvPr/>
        </p:nvCxnSpPr>
        <p:spPr>
          <a:xfrm flipH="1">
            <a:off x="17077631" y="-274996"/>
            <a:ext cx="3190486" cy="3827111"/>
          </a:xfrm>
          <a:prstGeom prst="straightConnector1">
            <a:avLst/>
          </a:prstGeom>
          <a:noFill/>
          <a:ln cap="rnd" cmpd="sng" w="85725">
            <a:solidFill>
              <a:srgbClr val="E0B15E"/>
            </a:solidFill>
            <a:prstDash val="solid"/>
            <a:round/>
            <a:headEnd len="sm" w="sm" type="none"/>
            <a:tailEnd len="sm" w="sm" type="none"/>
          </a:ln>
        </p:spPr>
      </p:cxnSp>
      <p:sp>
        <p:nvSpPr>
          <p:cNvPr id="345" name="Google Shape;345;p10"/>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sp>
        <p:nvSpPr>
          <p:cNvPr id="346" name="Google Shape;346;p10"/>
          <p:cNvSpPr/>
          <p:nvPr/>
        </p:nvSpPr>
        <p:spPr>
          <a:xfrm>
            <a:off x="1714500" y="2307193"/>
            <a:ext cx="5852506" cy="3323909"/>
          </a:xfrm>
          <a:custGeom>
            <a:rect b="b" l="l" r="r" t="t"/>
            <a:pathLst>
              <a:path extrusionOk="0" h="3323909" w="5852506">
                <a:moveTo>
                  <a:pt x="0" y="0"/>
                </a:moveTo>
                <a:lnTo>
                  <a:pt x="5852506" y="0"/>
                </a:lnTo>
                <a:lnTo>
                  <a:pt x="5852506" y="3323909"/>
                </a:lnTo>
                <a:lnTo>
                  <a:pt x="0" y="3323909"/>
                </a:lnTo>
                <a:lnTo>
                  <a:pt x="0" y="0"/>
                </a:lnTo>
                <a:close/>
              </a:path>
            </a:pathLst>
          </a:custGeom>
          <a:blipFill rotWithShape="1">
            <a:blip r:embed="rId3">
              <a:alphaModFix/>
            </a:blip>
            <a:stretch>
              <a:fillRect b="-22922" l="0" r="-29295" t="0"/>
            </a:stretch>
          </a:blipFill>
          <a:ln>
            <a:noFill/>
          </a:ln>
        </p:spPr>
      </p:sp>
      <p:pic>
        <p:nvPicPr>
          <p:cNvPr id="347" name="Google Shape;347;p10"/>
          <p:cNvPicPr preferRelativeResize="0"/>
          <p:nvPr/>
        </p:nvPicPr>
        <p:blipFill rotWithShape="1">
          <a:blip r:embed="rId4">
            <a:alphaModFix/>
          </a:blip>
          <a:srcRect b="7981" l="0" r="0" t="7982"/>
          <a:stretch/>
        </p:blipFill>
        <p:spPr>
          <a:xfrm>
            <a:off x="10777849" y="2407634"/>
            <a:ext cx="5806122" cy="3223467"/>
          </a:xfrm>
          <a:prstGeom prst="rect">
            <a:avLst/>
          </a:prstGeom>
          <a:noFill/>
          <a:ln>
            <a:noFill/>
          </a:ln>
        </p:spPr>
      </p:pic>
      <p:sp>
        <p:nvSpPr>
          <p:cNvPr id="348" name="Google Shape;348;p10"/>
          <p:cNvSpPr/>
          <p:nvPr/>
        </p:nvSpPr>
        <p:spPr>
          <a:xfrm>
            <a:off x="1909922" y="6659802"/>
            <a:ext cx="5706538" cy="3418126"/>
          </a:xfrm>
          <a:custGeom>
            <a:rect b="b" l="l" r="r" t="t"/>
            <a:pathLst>
              <a:path extrusionOk="0" h="3418126" w="5706538">
                <a:moveTo>
                  <a:pt x="0" y="0"/>
                </a:moveTo>
                <a:lnTo>
                  <a:pt x="5706538" y="0"/>
                </a:lnTo>
                <a:lnTo>
                  <a:pt x="5706538" y="3418125"/>
                </a:lnTo>
                <a:lnTo>
                  <a:pt x="0" y="3418125"/>
                </a:lnTo>
                <a:lnTo>
                  <a:pt x="0" y="0"/>
                </a:lnTo>
                <a:close/>
              </a:path>
            </a:pathLst>
          </a:custGeom>
          <a:blipFill rotWithShape="1">
            <a:blip r:embed="rId5">
              <a:alphaModFix/>
            </a:blip>
            <a:stretch>
              <a:fillRect b="-16933" l="0" r="-23989" t="0"/>
            </a:stretch>
          </a:blipFill>
          <a:ln>
            <a:noFill/>
          </a:ln>
        </p:spPr>
      </p:sp>
      <p:sp>
        <p:nvSpPr>
          <p:cNvPr id="349" name="Google Shape;349;p10"/>
          <p:cNvSpPr txBox="1"/>
          <p:nvPr/>
        </p:nvSpPr>
        <p:spPr>
          <a:xfrm>
            <a:off x="1714500" y="1030843"/>
            <a:ext cx="5852506" cy="53860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000">
                <a:solidFill>
                  <a:srgbClr val="000000"/>
                </a:solidFill>
                <a:latin typeface="Arial"/>
                <a:ea typeface="Arial"/>
                <a:cs typeface="Arial"/>
                <a:sym typeface="Arial"/>
              </a:rPr>
              <a:t>1.Xây dựng tầng action</a:t>
            </a:r>
            <a:endParaRPr/>
          </a:p>
        </p:txBody>
      </p:sp>
      <p:sp>
        <p:nvSpPr>
          <p:cNvPr id="350" name="Google Shape;350;p10"/>
          <p:cNvSpPr txBox="1"/>
          <p:nvPr/>
        </p:nvSpPr>
        <p:spPr>
          <a:xfrm>
            <a:off x="1714500" y="1640443"/>
            <a:ext cx="5852506" cy="538609"/>
          </a:xfrm>
          <a:prstGeom prst="rect">
            <a:avLst/>
          </a:prstGeom>
          <a:noFill/>
          <a:ln>
            <a:noFill/>
          </a:ln>
        </p:spPr>
        <p:txBody>
          <a:bodyPr anchorCtr="0" anchor="t" bIns="0" lIns="0" spcFirstLastPara="1" rIns="0" wrap="square" tIns="0">
            <a:spAutoFit/>
          </a:bodyPr>
          <a:lstStyle/>
          <a:p>
            <a:pPr indent="0" lvl="0" marL="0" marR="0" rtl="0" algn="l">
              <a:lnSpc>
                <a:spcPct val="175000"/>
              </a:lnSpc>
              <a:spcBef>
                <a:spcPts val="0"/>
              </a:spcBef>
              <a:spcAft>
                <a:spcPts val="0"/>
              </a:spcAft>
              <a:buNone/>
            </a:pPr>
            <a:r>
              <a:rPr b="1" lang="en-US" sz="2400">
                <a:solidFill>
                  <a:srgbClr val="000000"/>
                </a:solidFill>
                <a:latin typeface="Arial"/>
                <a:ea typeface="Arial"/>
                <a:cs typeface="Arial"/>
                <a:sym typeface="Arial"/>
              </a:rPr>
              <a:t> Class BasePage</a:t>
            </a:r>
            <a:endParaRPr b="1" sz="2400">
              <a:solidFill>
                <a:srgbClr val="000000"/>
              </a:solidFill>
              <a:latin typeface="Arial"/>
              <a:ea typeface="Arial"/>
              <a:cs typeface="Arial"/>
              <a:sym typeface="Arial"/>
            </a:endParaRPr>
          </a:p>
        </p:txBody>
      </p:sp>
      <p:sp>
        <p:nvSpPr>
          <p:cNvPr id="351" name="Google Shape;351;p10"/>
          <p:cNvSpPr txBox="1"/>
          <p:nvPr/>
        </p:nvSpPr>
        <p:spPr>
          <a:xfrm>
            <a:off x="10777849" y="1738090"/>
            <a:ext cx="5852506" cy="538609"/>
          </a:xfrm>
          <a:prstGeom prst="rect">
            <a:avLst/>
          </a:prstGeom>
          <a:noFill/>
          <a:ln>
            <a:noFill/>
          </a:ln>
        </p:spPr>
        <p:txBody>
          <a:bodyPr anchorCtr="0" anchor="t" bIns="0" lIns="0" spcFirstLastPara="1" rIns="0" wrap="square" tIns="0">
            <a:spAutoFit/>
          </a:bodyPr>
          <a:lstStyle/>
          <a:p>
            <a:pPr indent="0" lvl="0" marL="0" marR="0" rtl="0" algn="l">
              <a:lnSpc>
                <a:spcPct val="175000"/>
              </a:lnSpc>
              <a:spcBef>
                <a:spcPts val="0"/>
              </a:spcBef>
              <a:spcAft>
                <a:spcPts val="0"/>
              </a:spcAft>
              <a:buNone/>
            </a:pPr>
            <a:r>
              <a:rPr b="1" lang="en-US" sz="2400">
                <a:solidFill>
                  <a:srgbClr val="000000"/>
                </a:solidFill>
                <a:latin typeface="Arial"/>
                <a:ea typeface="Arial"/>
                <a:cs typeface="Arial"/>
                <a:sym typeface="Arial"/>
              </a:rPr>
              <a:t>Class BaseTest</a:t>
            </a:r>
            <a:endParaRPr b="1" sz="2400">
              <a:solidFill>
                <a:srgbClr val="000000"/>
              </a:solidFill>
              <a:latin typeface="Arial"/>
              <a:ea typeface="Arial"/>
              <a:cs typeface="Arial"/>
              <a:sym typeface="Arial"/>
            </a:endParaRPr>
          </a:p>
        </p:txBody>
      </p:sp>
      <p:sp>
        <p:nvSpPr>
          <p:cNvPr id="352" name="Google Shape;352;p10"/>
          <p:cNvSpPr txBox="1"/>
          <p:nvPr/>
        </p:nvSpPr>
        <p:spPr>
          <a:xfrm>
            <a:off x="1944558" y="5950482"/>
            <a:ext cx="5852506" cy="479106"/>
          </a:xfrm>
          <a:prstGeom prst="rect">
            <a:avLst/>
          </a:prstGeom>
          <a:noFill/>
          <a:ln>
            <a:noFill/>
          </a:ln>
        </p:spPr>
        <p:txBody>
          <a:bodyPr anchorCtr="0" anchor="t" bIns="0" lIns="0" spcFirstLastPara="1" rIns="0" wrap="square" tIns="0">
            <a:spAutoFit/>
          </a:bodyPr>
          <a:lstStyle/>
          <a:p>
            <a:pPr indent="0" lvl="0" marL="0" marR="0" rtl="0" algn="l">
              <a:lnSpc>
                <a:spcPct val="175000"/>
              </a:lnSpc>
              <a:spcBef>
                <a:spcPts val="0"/>
              </a:spcBef>
              <a:spcAft>
                <a:spcPts val="0"/>
              </a:spcAft>
              <a:buNone/>
            </a:pPr>
            <a:r>
              <a:rPr b="1" lang="en-US" sz="2400">
                <a:solidFill>
                  <a:srgbClr val="000000"/>
                </a:solidFill>
                <a:latin typeface="Arial"/>
                <a:ea typeface="Arial"/>
                <a:cs typeface="Arial"/>
                <a:sym typeface="Arial"/>
              </a:rPr>
              <a:t>Class GlobalConstant</a:t>
            </a:r>
            <a:endParaRPr b="1" sz="2400">
              <a:solidFill>
                <a:srgbClr val="000000"/>
              </a:solidFill>
              <a:latin typeface="Arial"/>
              <a:ea typeface="Arial"/>
              <a:cs typeface="Arial"/>
              <a:sym typeface="Arial"/>
            </a:endParaRPr>
          </a:p>
        </p:txBody>
      </p:sp>
      <p:sp>
        <p:nvSpPr>
          <p:cNvPr id="353" name="Google Shape;353;p10"/>
          <p:cNvSpPr txBox="1"/>
          <p:nvPr/>
        </p:nvSpPr>
        <p:spPr>
          <a:xfrm>
            <a:off x="10754657" y="5995909"/>
            <a:ext cx="5852506" cy="479106"/>
          </a:xfrm>
          <a:prstGeom prst="rect">
            <a:avLst/>
          </a:prstGeom>
          <a:noFill/>
          <a:ln>
            <a:noFill/>
          </a:ln>
        </p:spPr>
        <p:txBody>
          <a:bodyPr anchorCtr="0" anchor="t" bIns="0" lIns="0" spcFirstLastPara="1" rIns="0" wrap="square" tIns="0">
            <a:spAutoFit/>
          </a:bodyPr>
          <a:lstStyle/>
          <a:p>
            <a:pPr indent="0" lvl="0" marL="0" marR="0" rtl="0" algn="l">
              <a:lnSpc>
                <a:spcPct val="175000"/>
              </a:lnSpc>
              <a:spcBef>
                <a:spcPts val="0"/>
              </a:spcBef>
              <a:spcAft>
                <a:spcPts val="0"/>
              </a:spcAft>
              <a:buNone/>
            </a:pPr>
            <a:r>
              <a:rPr b="1" lang="en-US" sz="2400">
                <a:solidFill>
                  <a:srgbClr val="000000"/>
                </a:solidFill>
                <a:latin typeface="Arial"/>
                <a:ea typeface="Arial"/>
                <a:cs typeface="Arial"/>
                <a:sym typeface="Arial"/>
              </a:rPr>
              <a:t>Class PageObject</a:t>
            </a:r>
            <a:endParaRPr b="1" sz="2400">
              <a:solidFill>
                <a:srgbClr val="000000"/>
              </a:solidFill>
              <a:latin typeface="Arial"/>
              <a:ea typeface="Arial"/>
              <a:cs typeface="Arial"/>
              <a:sym typeface="Arial"/>
            </a:endParaRPr>
          </a:p>
        </p:txBody>
      </p:sp>
      <p:pic>
        <p:nvPicPr>
          <p:cNvPr id="354" name="Google Shape;354;p10"/>
          <p:cNvPicPr preferRelativeResize="0"/>
          <p:nvPr/>
        </p:nvPicPr>
        <p:blipFill rotWithShape="1">
          <a:blip r:embed="rId6">
            <a:alphaModFix/>
          </a:blip>
          <a:srcRect b="1569" l="0" r="0" t="1570"/>
          <a:stretch/>
        </p:blipFill>
        <p:spPr>
          <a:xfrm>
            <a:off x="10777849" y="6659802"/>
            <a:ext cx="5806122" cy="3196530"/>
          </a:xfrm>
          <a:prstGeom prst="rect">
            <a:avLst/>
          </a:prstGeom>
          <a:noFill/>
          <a:ln>
            <a:noFill/>
          </a:ln>
        </p:spPr>
      </p:pic>
      <p:grpSp>
        <p:nvGrpSpPr>
          <p:cNvPr id="355" name="Google Shape;355;p10"/>
          <p:cNvGrpSpPr/>
          <p:nvPr/>
        </p:nvGrpSpPr>
        <p:grpSpPr>
          <a:xfrm>
            <a:off x="0" y="-73232"/>
            <a:ext cx="18288000" cy="1161225"/>
            <a:chOff x="0" y="0"/>
            <a:chExt cx="4816593" cy="305837"/>
          </a:xfrm>
        </p:grpSpPr>
        <p:sp>
          <p:nvSpPr>
            <p:cNvPr id="356" name="Google Shape;356;p10"/>
            <p:cNvSpPr/>
            <p:nvPr/>
          </p:nvSpPr>
          <p:spPr>
            <a:xfrm>
              <a:off x="0" y="0"/>
              <a:ext cx="4816592" cy="305837"/>
            </a:xfrm>
            <a:custGeom>
              <a:rect b="b" l="l" r="r" t="t"/>
              <a:pathLst>
                <a:path extrusionOk="0" h="305837" w="4816592">
                  <a:moveTo>
                    <a:pt x="5080" y="0"/>
                  </a:moveTo>
                  <a:lnTo>
                    <a:pt x="4811513" y="0"/>
                  </a:lnTo>
                  <a:cubicBezTo>
                    <a:pt x="4812860" y="0"/>
                    <a:pt x="4814152" y="535"/>
                    <a:pt x="4815105" y="1488"/>
                  </a:cubicBezTo>
                  <a:cubicBezTo>
                    <a:pt x="4816057" y="2441"/>
                    <a:pt x="4816592" y="3733"/>
                    <a:pt x="4816592" y="5080"/>
                  </a:cubicBezTo>
                  <a:lnTo>
                    <a:pt x="4816592" y="300757"/>
                  </a:lnTo>
                  <a:cubicBezTo>
                    <a:pt x="4816592" y="303563"/>
                    <a:pt x="4814318" y="305837"/>
                    <a:pt x="4811513" y="305837"/>
                  </a:cubicBezTo>
                  <a:lnTo>
                    <a:pt x="5080" y="305837"/>
                  </a:lnTo>
                  <a:cubicBezTo>
                    <a:pt x="3733" y="305837"/>
                    <a:pt x="2441" y="305302"/>
                    <a:pt x="1488" y="304349"/>
                  </a:cubicBezTo>
                  <a:cubicBezTo>
                    <a:pt x="535" y="303396"/>
                    <a:pt x="0" y="302104"/>
                    <a:pt x="0" y="300757"/>
                  </a:cubicBezTo>
                  <a:lnTo>
                    <a:pt x="0" y="5080"/>
                  </a:lnTo>
                  <a:cubicBezTo>
                    <a:pt x="0" y="2274"/>
                    <a:pt x="2274" y="0"/>
                    <a:pt x="5080" y="0"/>
                  </a:cubicBezTo>
                  <a:close/>
                </a:path>
              </a:pathLst>
            </a:custGeom>
            <a:solidFill>
              <a:srgbClr val="F7E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0"/>
            <p:cNvSpPr txBox="1"/>
            <p:nvPr/>
          </p:nvSpPr>
          <p:spPr>
            <a:xfrm>
              <a:off x="0" y="47625"/>
              <a:ext cx="4816593" cy="258212"/>
            </a:xfrm>
            <a:prstGeom prst="rect">
              <a:avLst/>
            </a:prstGeom>
            <a:noFill/>
            <a:ln>
              <a:noFill/>
            </a:ln>
          </p:spPr>
          <p:txBody>
            <a:bodyPr anchorCtr="0" anchor="ctr" bIns="228600" lIns="228600" spcFirstLastPara="1" rIns="228600" wrap="square" tIns="228600">
              <a:noAutofit/>
            </a:bodyPr>
            <a:lstStyle/>
            <a:p>
              <a:pPr indent="0" lvl="0" marL="0" marR="0" rtl="0" algn="l">
                <a:lnSpc>
                  <a:spcPct val="104999"/>
                </a:lnSpc>
                <a:spcBef>
                  <a:spcPts val="0"/>
                </a:spcBef>
                <a:spcAft>
                  <a:spcPts val="0"/>
                </a:spcAft>
                <a:buNone/>
              </a:pPr>
              <a:r>
                <a:rPr b="1" lang="en-US" sz="3200">
                  <a:solidFill>
                    <a:srgbClr val="2B1511"/>
                  </a:solidFill>
                  <a:latin typeface="Arial"/>
                  <a:ea typeface="Arial"/>
                  <a:cs typeface="Arial"/>
                  <a:sym typeface="Arial"/>
                </a:rPr>
                <a:t>02. PHÂN TÍCH CHỨC NĂNG QUẢN LÝ ỨNG VIÊN VÀ XÂY DỰNG FRAMEWORK KIỂM THỬ TỰ ĐỘNG</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361" name="Shape 361"/>
        <p:cNvGrpSpPr/>
        <p:nvPr/>
      </p:nvGrpSpPr>
      <p:grpSpPr>
        <a:xfrm>
          <a:off x="0" y="0"/>
          <a:ext cx="0" cy="0"/>
          <a:chOff x="0" y="0"/>
          <a:chExt cx="0" cy="0"/>
        </a:xfrm>
      </p:grpSpPr>
      <p:grpSp>
        <p:nvGrpSpPr>
          <p:cNvPr id="362" name="Google Shape;362;p11"/>
          <p:cNvGrpSpPr/>
          <p:nvPr/>
        </p:nvGrpSpPr>
        <p:grpSpPr>
          <a:xfrm rot="2377137">
            <a:off x="3012298" y="9449050"/>
            <a:ext cx="411277" cy="2198755"/>
            <a:chOff x="0" y="0"/>
            <a:chExt cx="660400" cy="3530606"/>
          </a:xfrm>
        </p:grpSpPr>
        <p:sp>
          <p:nvSpPr>
            <p:cNvPr id="363" name="Google Shape;363;p11"/>
            <p:cNvSpPr/>
            <p:nvPr/>
          </p:nvSpPr>
          <p:spPr>
            <a:xfrm>
              <a:off x="0" y="0"/>
              <a:ext cx="660400" cy="3530605"/>
            </a:xfrm>
            <a:custGeom>
              <a:rect b="b" l="l" r="r" t="t"/>
              <a:pathLst>
                <a:path extrusionOk="0"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txBox="1"/>
            <p:nvPr/>
          </p:nvSpPr>
          <p:spPr>
            <a:xfrm>
              <a:off x="0" y="98425"/>
              <a:ext cx="660400" cy="3432181"/>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365" name="Google Shape;365;p11"/>
          <p:cNvGrpSpPr/>
          <p:nvPr/>
        </p:nvGrpSpPr>
        <p:grpSpPr>
          <a:xfrm rot="-8419140">
            <a:off x="16781988" y="-3913825"/>
            <a:ext cx="2842082" cy="7253346"/>
            <a:chOff x="0" y="0"/>
            <a:chExt cx="660400" cy="1685423"/>
          </a:xfrm>
        </p:grpSpPr>
        <p:sp>
          <p:nvSpPr>
            <p:cNvPr id="366" name="Google Shape;366;p11"/>
            <p:cNvSpPr/>
            <p:nvPr/>
          </p:nvSpPr>
          <p:spPr>
            <a:xfrm>
              <a:off x="0" y="0"/>
              <a:ext cx="660400" cy="1685423"/>
            </a:xfrm>
            <a:custGeom>
              <a:rect b="b" l="l" r="r" t="t"/>
              <a:pathLst>
                <a:path extrusionOk="0"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1"/>
            <p:cNvSpPr txBox="1"/>
            <p:nvPr/>
          </p:nvSpPr>
          <p:spPr>
            <a:xfrm>
              <a:off x="0" y="98425"/>
              <a:ext cx="660400" cy="1586998"/>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368" name="Google Shape;368;p11"/>
          <p:cNvGrpSpPr/>
          <p:nvPr/>
        </p:nvGrpSpPr>
        <p:grpSpPr>
          <a:xfrm rot="-8422862">
            <a:off x="18303618" y="-391052"/>
            <a:ext cx="1338510" cy="5875601"/>
            <a:chOff x="0" y="0"/>
            <a:chExt cx="660400" cy="2898930"/>
          </a:xfrm>
        </p:grpSpPr>
        <p:sp>
          <p:nvSpPr>
            <p:cNvPr id="369" name="Google Shape;369;p11"/>
            <p:cNvSpPr/>
            <p:nvPr/>
          </p:nvSpPr>
          <p:spPr>
            <a:xfrm>
              <a:off x="0" y="0"/>
              <a:ext cx="660400" cy="2898930"/>
            </a:xfrm>
            <a:custGeom>
              <a:rect b="b" l="l" r="r" t="t"/>
              <a:pathLst>
                <a:path extrusionOk="0"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txBox="1"/>
            <p:nvPr/>
          </p:nvSpPr>
          <p:spPr>
            <a:xfrm>
              <a:off x="0" y="98425"/>
              <a:ext cx="660400" cy="280050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371" name="Google Shape;371;p11"/>
          <p:cNvGrpSpPr/>
          <p:nvPr/>
        </p:nvGrpSpPr>
        <p:grpSpPr>
          <a:xfrm rot="-8422862">
            <a:off x="14997526" y="-558072"/>
            <a:ext cx="411277" cy="1644511"/>
            <a:chOff x="0" y="0"/>
            <a:chExt cx="660400" cy="2640639"/>
          </a:xfrm>
        </p:grpSpPr>
        <p:sp>
          <p:nvSpPr>
            <p:cNvPr id="372" name="Google Shape;372;p11"/>
            <p:cNvSpPr/>
            <p:nvPr/>
          </p:nvSpPr>
          <p:spPr>
            <a:xfrm>
              <a:off x="0" y="0"/>
              <a:ext cx="660400" cy="2640639"/>
            </a:xfrm>
            <a:custGeom>
              <a:rect b="b" l="l" r="r" t="t"/>
              <a:pathLst>
                <a:path extrusionOk="0"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txBox="1"/>
            <p:nvPr/>
          </p:nvSpPr>
          <p:spPr>
            <a:xfrm>
              <a:off x="0" y="98425"/>
              <a:ext cx="660400" cy="2542214"/>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cxnSp>
        <p:nvCxnSpPr>
          <p:cNvPr id="374" name="Google Shape;374;p11"/>
          <p:cNvCxnSpPr/>
          <p:nvPr/>
        </p:nvCxnSpPr>
        <p:spPr>
          <a:xfrm flipH="1">
            <a:off x="17077631" y="-274996"/>
            <a:ext cx="3190486" cy="3827111"/>
          </a:xfrm>
          <a:prstGeom prst="straightConnector1">
            <a:avLst/>
          </a:prstGeom>
          <a:noFill/>
          <a:ln cap="rnd" cmpd="sng" w="85725">
            <a:solidFill>
              <a:srgbClr val="E0B15E"/>
            </a:solidFill>
            <a:prstDash val="solid"/>
            <a:round/>
            <a:headEnd len="sm" w="sm" type="none"/>
            <a:tailEnd len="sm" w="sm" type="none"/>
          </a:ln>
        </p:spPr>
      </p:cxnSp>
      <p:sp>
        <p:nvSpPr>
          <p:cNvPr id="375" name="Google Shape;375;p11"/>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sp>
        <p:nvSpPr>
          <p:cNvPr id="376" name="Google Shape;376;p11"/>
          <p:cNvSpPr/>
          <p:nvPr/>
        </p:nvSpPr>
        <p:spPr>
          <a:xfrm>
            <a:off x="1714500" y="6755052"/>
            <a:ext cx="6625304" cy="3196530"/>
          </a:xfrm>
          <a:custGeom>
            <a:rect b="b" l="l" r="r" t="t"/>
            <a:pathLst>
              <a:path extrusionOk="0" h="3196530" w="6625304">
                <a:moveTo>
                  <a:pt x="0" y="0"/>
                </a:moveTo>
                <a:lnTo>
                  <a:pt x="6625304" y="0"/>
                </a:lnTo>
                <a:lnTo>
                  <a:pt x="6625304" y="3196530"/>
                </a:lnTo>
                <a:lnTo>
                  <a:pt x="0" y="3196530"/>
                </a:lnTo>
                <a:lnTo>
                  <a:pt x="0" y="0"/>
                </a:lnTo>
                <a:close/>
              </a:path>
            </a:pathLst>
          </a:custGeom>
          <a:blipFill rotWithShape="1">
            <a:blip r:embed="rId3">
              <a:alphaModFix/>
            </a:blip>
            <a:stretch>
              <a:fillRect b="-17018" l="0" r="0" t="-62"/>
            </a:stretch>
          </a:blipFill>
          <a:ln>
            <a:noFill/>
          </a:ln>
        </p:spPr>
      </p:sp>
      <p:pic>
        <p:nvPicPr>
          <p:cNvPr id="377" name="Google Shape;377;p11"/>
          <p:cNvPicPr preferRelativeResize="0"/>
          <p:nvPr/>
        </p:nvPicPr>
        <p:blipFill rotWithShape="1">
          <a:blip r:embed="rId4">
            <a:alphaModFix/>
          </a:blip>
          <a:srcRect b="16519" l="0" r="2879" t="13639"/>
          <a:stretch/>
        </p:blipFill>
        <p:spPr>
          <a:xfrm>
            <a:off x="1714500" y="2436187"/>
            <a:ext cx="6820726" cy="3103826"/>
          </a:xfrm>
          <a:prstGeom prst="rect">
            <a:avLst/>
          </a:prstGeom>
          <a:noFill/>
          <a:ln>
            <a:noFill/>
          </a:ln>
        </p:spPr>
      </p:pic>
      <p:sp>
        <p:nvSpPr>
          <p:cNvPr id="378" name="Google Shape;378;p11"/>
          <p:cNvSpPr/>
          <p:nvPr/>
        </p:nvSpPr>
        <p:spPr>
          <a:xfrm>
            <a:off x="10033398" y="2436187"/>
            <a:ext cx="5996206" cy="3160976"/>
          </a:xfrm>
          <a:custGeom>
            <a:rect b="b" l="l" r="r" t="t"/>
            <a:pathLst>
              <a:path extrusionOk="0" h="3160976" w="5996206">
                <a:moveTo>
                  <a:pt x="0" y="0"/>
                </a:moveTo>
                <a:lnTo>
                  <a:pt x="5996206" y="0"/>
                </a:lnTo>
                <a:lnTo>
                  <a:pt x="5996206" y="3160976"/>
                </a:lnTo>
                <a:lnTo>
                  <a:pt x="0" y="3160976"/>
                </a:lnTo>
                <a:lnTo>
                  <a:pt x="0" y="0"/>
                </a:lnTo>
                <a:close/>
              </a:path>
            </a:pathLst>
          </a:custGeom>
          <a:blipFill rotWithShape="1">
            <a:blip r:embed="rId5">
              <a:alphaModFix/>
            </a:blip>
            <a:stretch>
              <a:fillRect b="-7161" l="0" r="0" t="-7159"/>
            </a:stretch>
          </a:blipFill>
          <a:ln>
            <a:noFill/>
          </a:ln>
        </p:spPr>
      </p:sp>
      <p:sp>
        <p:nvSpPr>
          <p:cNvPr id="379" name="Google Shape;379;p11"/>
          <p:cNvSpPr txBox="1"/>
          <p:nvPr/>
        </p:nvSpPr>
        <p:spPr>
          <a:xfrm>
            <a:off x="1714500" y="1030843"/>
            <a:ext cx="5852506" cy="49782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000">
                <a:solidFill>
                  <a:srgbClr val="000000"/>
                </a:solidFill>
                <a:latin typeface="Arial"/>
                <a:ea typeface="Arial"/>
                <a:cs typeface="Arial"/>
                <a:sym typeface="Arial"/>
              </a:rPr>
              <a:t>2. Xây dựng tầng testcase</a:t>
            </a:r>
            <a:endParaRPr/>
          </a:p>
        </p:txBody>
      </p:sp>
      <p:sp>
        <p:nvSpPr>
          <p:cNvPr id="380" name="Google Shape;380;p11"/>
          <p:cNvSpPr txBox="1"/>
          <p:nvPr/>
        </p:nvSpPr>
        <p:spPr>
          <a:xfrm>
            <a:off x="1714500" y="1640443"/>
            <a:ext cx="5852506" cy="497829"/>
          </a:xfrm>
          <a:prstGeom prst="rect">
            <a:avLst/>
          </a:prstGeom>
          <a:noFill/>
          <a:ln>
            <a:noFill/>
          </a:ln>
        </p:spPr>
        <p:txBody>
          <a:bodyPr anchorCtr="0" anchor="t" bIns="0" lIns="0" spcFirstLastPara="1" rIns="0" wrap="square" tIns="0">
            <a:spAutoFit/>
          </a:bodyPr>
          <a:lstStyle/>
          <a:p>
            <a:pPr indent="0" lvl="0" marL="0" marR="0" rtl="0" algn="l">
              <a:lnSpc>
                <a:spcPct val="175000"/>
              </a:lnSpc>
              <a:spcBef>
                <a:spcPts val="0"/>
              </a:spcBef>
              <a:spcAft>
                <a:spcPts val="0"/>
              </a:spcAft>
              <a:buNone/>
            </a:pPr>
            <a:r>
              <a:rPr b="1" lang="en-US" sz="2400">
                <a:solidFill>
                  <a:srgbClr val="000000"/>
                </a:solidFill>
                <a:latin typeface="Arial"/>
                <a:ea typeface="Arial"/>
                <a:cs typeface="Arial"/>
                <a:sym typeface="Arial"/>
              </a:rPr>
              <a:t> Class Testcase</a:t>
            </a:r>
            <a:endParaRPr b="1" sz="2400">
              <a:solidFill>
                <a:srgbClr val="000000"/>
              </a:solidFill>
              <a:latin typeface="Arial"/>
              <a:ea typeface="Arial"/>
              <a:cs typeface="Arial"/>
              <a:sym typeface="Arial"/>
            </a:endParaRPr>
          </a:p>
        </p:txBody>
      </p:sp>
      <p:sp>
        <p:nvSpPr>
          <p:cNvPr id="381" name="Google Shape;381;p11"/>
          <p:cNvSpPr txBox="1"/>
          <p:nvPr/>
        </p:nvSpPr>
        <p:spPr>
          <a:xfrm>
            <a:off x="10105248" y="1762090"/>
            <a:ext cx="5852506" cy="479106"/>
          </a:xfrm>
          <a:prstGeom prst="rect">
            <a:avLst/>
          </a:prstGeom>
          <a:noFill/>
          <a:ln>
            <a:noFill/>
          </a:ln>
        </p:spPr>
        <p:txBody>
          <a:bodyPr anchorCtr="0" anchor="t" bIns="0" lIns="0" spcFirstLastPara="1" rIns="0" wrap="square" tIns="0">
            <a:spAutoFit/>
          </a:bodyPr>
          <a:lstStyle/>
          <a:p>
            <a:pPr indent="0" lvl="0" marL="0" marR="0" rtl="0" algn="l">
              <a:lnSpc>
                <a:spcPct val="175000"/>
              </a:lnSpc>
              <a:spcBef>
                <a:spcPts val="0"/>
              </a:spcBef>
              <a:spcAft>
                <a:spcPts val="0"/>
              </a:spcAft>
              <a:buNone/>
            </a:pPr>
            <a:r>
              <a:rPr b="1" lang="en-US" sz="2400">
                <a:solidFill>
                  <a:srgbClr val="000000"/>
                </a:solidFill>
                <a:latin typeface="Arial"/>
                <a:ea typeface="Arial"/>
                <a:cs typeface="Arial"/>
                <a:sym typeface="Arial"/>
              </a:rPr>
              <a:t>File Run test case</a:t>
            </a:r>
            <a:endParaRPr/>
          </a:p>
        </p:txBody>
      </p:sp>
      <p:sp>
        <p:nvSpPr>
          <p:cNvPr id="382" name="Google Shape;382;p11"/>
          <p:cNvSpPr txBox="1"/>
          <p:nvPr/>
        </p:nvSpPr>
        <p:spPr>
          <a:xfrm>
            <a:off x="10105248" y="1145143"/>
            <a:ext cx="5852506" cy="53860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000">
                <a:solidFill>
                  <a:srgbClr val="000000"/>
                </a:solidFill>
                <a:latin typeface="Arial"/>
                <a:ea typeface="Arial"/>
                <a:cs typeface="Arial"/>
                <a:sym typeface="Arial"/>
              </a:rPr>
              <a:t>4. Tầng resource</a:t>
            </a:r>
            <a:endParaRPr/>
          </a:p>
        </p:txBody>
      </p:sp>
      <p:sp>
        <p:nvSpPr>
          <p:cNvPr id="383" name="Google Shape;383;p11"/>
          <p:cNvSpPr txBox="1"/>
          <p:nvPr/>
        </p:nvSpPr>
        <p:spPr>
          <a:xfrm>
            <a:off x="1714500" y="5540013"/>
            <a:ext cx="5852506" cy="53860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000">
                <a:solidFill>
                  <a:srgbClr val="000000"/>
                </a:solidFill>
                <a:latin typeface="Arial"/>
                <a:ea typeface="Arial"/>
                <a:cs typeface="Arial"/>
                <a:sym typeface="Arial"/>
              </a:rPr>
              <a:t>3. Xây dựng tầng interfaces</a:t>
            </a:r>
            <a:endParaRPr/>
          </a:p>
        </p:txBody>
      </p:sp>
      <p:sp>
        <p:nvSpPr>
          <p:cNvPr id="384" name="Google Shape;384;p11"/>
          <p:cNvSpPr txBox="1"/>
          <p:nvPr/>
        </p:nvSpPr>
        <p:spPr>
          <a:xfrm>
            <a:off x="1714500" y="6088302"/>
            <a:ext cx="5852506" cy="479106"/>
          </a:xfrm>
          <a:prstGeom prst="rect">
            <a:avLst/>
          </a:prstGeom>
          <a:noFill/>
          <a:ln>
            <a:noFill/>
          </a:ln>
        </p:spPr>
        <p:txBody>
          <a:bodyPr anchorCtr="0" anchor="t" bIns="0" lIns="0" spcFirstLastPara="1" rIns="0" wrap="square" tIns="0">
            <a:spAutoFit/>
          </a:bodyPr>
          <a:lstStyle/>
          <a:p>
            <a:pPr indent="0" lvl="0" marL="0" marR="0" rtl="0" algn="l">
              <a:lnSpc>
                <a:spcPct val="175000"/>
              </a:lnSpc>
              <a:spcBef>
                <a:spcPts val="0"/>
              </a:spcBef>
              <a:spcAft>
                <a:spcPts val="0"/>
              </a:spcAft>
              <a:buNone/>
            </a:pPr>
            <a:r>
              <a:rPr b="1" lang="en-US" sz="2400">
                <a:solidFill>
                  <a:srgbClr val="000000"/>
                </a:solidFill>
                <a:latin typeface="Arial"/>
                <a:ea typeface="Arial"/>
                <a:cs typeface="Arial"/>
                <a:sym typeface="Arial"/>
              </a:rPr>
              <a:t>Class PageUI</a:t>
            </a:r>
            <a:endParaRPr/>
          </a:p>
        </p:txBody>
      </p:sp>
      <p:sp>
        <p:nvSpPr>
          <p:cNvPr id="385" name="Google Shape;385;p11"/>
          <p:cNvSpPr txBox="1"/>
          <p:nvPr/>
        </p:nvSpPr>
        <p:spPr>
          <a:xfrm>
            <a:off x="10105248" y="5859702"/>
            <a:ext cx="5852506" cy="53860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000">
                <a:solidFill>
                  <a:srgbClr val="000000"/>
                </a:solidFill>
                <a:latin typeface="Arial"/>
                <a:ea typeface="Arial"/>
                <a:cs typeface="Arial"/>
                <a:sym typeface="Arial"/>
              </a:rPr>
              <a:t>5. Một số thư mục khác</a:t>
            </a:r>
            <a:endParaRPr/>
          </a:p>
        </p:txBody>
      </p:sp>
      <p:grpSp>
        <p:nvGrpSpPr>
          <p:cNvPr id="386" name="Google Shape;386;p11"/>
          <p:cNvGrpSpPr/>
          <p:nvPr/>
        </p:nvGrpSpPr>
        <p:grpSpPr>
          <a:xfrm>
            <a:off x="9997473" y="6686588"/>
            <a:ext cx="5924356" cy="3137236"/>
            <a:chOff x="0" y="-28575"/>
            <a:chExt cx="862746" cy="456866"/>
          </a:xfrm>
        </p:grpSpPr>
        <p:sp>
          <p:nvSpPr>
            <p:cNvPr id="387" name="Google Shape;387;p11"/>
            <p:cNvSpPr/>
            <p:nvPr/>
          </p:nvSpPr>
          <p:spPr>
            <a:xfrm>
              <a:off x="0" y="0"/>
              <a:ext cx="862746" cy="428291"/>
            </a:xfrm>
            <a:custGeom>
              <a:rect b="b" l="l" r="r" t="t"/>
              <a:pathLst>
                <a:path extrusionOk="0" h="428291" w="862746">
                  <a:moveTo>
                    <a:pt x="0" y="0"/>
                  </a:moveTo>
                  <a:lnTo>
                    <a:pt x="862746" y="0"/>
                  </a:lnTo>
                  <a:lnTo>
                    <a:pt x="862746" y="428291"/>
                  </a:lnTo>
                  <a:lnTo>
                    <a:pt x="0" y="428291"/>
                  </a:lnTo>
                  <a:close/>
                </a:path>
              </a:pathLst>
            </a:custGeom>
            <a:solidFill>
              <a:srgbClr val="FFFFFF"/>
            </a:solidFill>
            <a:ln>
              <a:noFill/>
            </a:ln>
          </p:spPr>
        </p:sp>
        <p:sp>
          <p:nvSpPr>
            <p:cNvPr id="388" name="Google Shape;388;p11"/>
            <p:cNvSpPr txBox="1"/>
            <p:nvPr/>
          </p:nvSpPr>
          <p:spPr>
            <a:xfrm>
              <a:off x="0" y="-28575"/>
              <a:ext cx="862746" cy="456866"/>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89" name="Google Shape;389;p11"/>
          <p:cNvSpPr txBox="1"/>
          <p:nvPr/>
        </p:nvSpPr>
        <p:spPr>
          <a:xfrm>
            <a:off x="9997473" y="6871457"/>
            <a:ext cx="5490140" cy="3000821"/>
          </a:xfrm>
          <a:prstGeom prst="rect">
            <a:avLst/>
          </a:prstGeom>
          <a:noFill/>
          <a:ln>
            <a:noFill/>
          </a:ln>
        </p:spPr>
        <p:txBody>
          <a:bodyPr anchorCtr="0" anchor="t" bIns="0" lIns="0" spcFirstLastPara="1" rIns="0" wrap="square" tIns="0">
            <a:spAutoFit/>
          </a:bodyPr>
          <a:lstStyle/>
          <a:p>
            <a:pPr indent="-300114" lvl="1" marL="600228" marR="0" rtl="0" algn="l">
              <a:lnSpc>
                <a:spcPct val="162166"/>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Libraries</a:t>
            </a:r>
            <a:endParaRPr/>
          </a:p>
          <a:p>
            <a:pPr indent="-300114" lvl="1" marL="600228" marR="0" rtl="0" algn="l">
              <a:lnSpc>
                <a:spcPct val="162166"/>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BrowserDriver</a:t>
            </a:r>
            <a:endParaRPr/>
          </a:p>
          <a:p>
            <a:pPr indent="-300114" lvl="1" marL="600228" marR="0" rtl="0" algn="l">
              <a:lnSpc>
                <a:spcPct val="162166"/>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Upload file</a:t>
            </a:r>
            <a:endParaRPr/>
          </a:p>
          <a:p>
            <a:pPr indent="-300114" lvl="1" marL="600228" marR="0" rtl="0" algn="l">
              <a:lnSpc>
                <a:spcPct val="162166"/>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Download file</a:t>
            </a:r>
            <a:endParaRPr/>
          </a:p>
          <a:p>
            <a:pPr indent="-300114" lvl="1" marL="600228" marR="0" rtl="0" algn="l">
              <a:lnSpc>
                <a:spcPct val="162166"/>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POM</a:t>
            </a:r>
            <a:endParaRPr/>
          </a:p>
          <a:p>
            <a:pPr indent="0" lvl="0" marL="0" marR="0" rtl="0" algn="l">
              <a:lnSpc>
                <a:spcPct val="162166"/>
              </a:lnSpc>
              <a:spcBef>
                <a:spcPts val="0"/>
              </a:spcBef>
              <a:spcAft>
                <a:spcPts val="0"/>
              </a:spcAft>
              <a:buNone/>
            </a:pPr>
            <a:r>
              <a:t/>
            </a:r>
            <a:endParaRPr b="1" sz="2400">
              <a:solidFill>
                <a:srgbClr val="000000"/>
              </a:solidFill>
              <a:latin typeface="Arial"/>
              <a:ea typeface="Arial"/>
              <a:cs typeface="Arial"/>
              <a:sym typeface="Arial"/>
            </a:endParaRPr>
          </a:p>
        </p:txBody>
      </p:sp>
      <p:grpSp>
        <p:nvGrpSpPr>
          <p:cNvPr id="390" name="Google Shape;390;p11"/>
          <p:cNvGrpSpPr/>
          <p:nvPr/>
        </p:nvGrpSpPr>
        <p:grpSpPr>
          <a:xfrm>
            <a:off x="0" y="-73232"/>
            <a:ext cx="18288000" cy="1161225"/>
            <a:chOff x="0" y="0"/>
            <a:chExt cx="4816593" cy="305837"/>
          </a:xfrm>
        </p:grpSpPr>
        <p:sp>
          <p:nvSpPr>
            <p:cNvPr id="391" name="Google Shape;391;p11"/>
            <p:cNvSpPr/>
            <p:nvPr/>
          </p:nvSpPr>
          <p:spPr>
            <a:xfrm>
              <a:off x="0" y="0"/>
              <a:ext cx="4816592" cy="305837"/>
            </a:xfrm>
            <a:custGeom>
              <a:rect b="b" l="l" r="r" t="t"/>
              <a:pathLst>
                <a:path extrusionOk="0" h="305837" w="4816592">
                  <a:moveTo>
                    <a:pt x="5080" y="0"/>
                  </a:moveTo>
                  <a:lnTo>
                    <a:pt x="4811513" y="0"/>
                  </a:lnTo>
                  <a:cubicBezTo>
                    <a:pt x="4812860" y="0"/>
                    <a:pt x="4814152" y="535"/>
                    <a:pt x="4815105" y="1488"/>
                  </a:cubicBezTo>
                  <a:cubicBezTo>
                    <a:pt x="4816057" y="2441"/>
                    <a:pt x="4816592" y="3733"/>
                    <a:pt x="4816592" y="5080"/>
                  </a:cubicBezTo>
                  <a:lnTo>
                    <a:pt x="4816592" y="300757"/>
                  </a:lnTo>
                  <a:cubicBezTo>
                    <a:pt x="4816592" y="303563"/>
                    <a:pt x="4814318" y="305837"/>
                    <a:pt x="4811513" y="305837"/>
                  </a:cubicBezTo>
                  <a:lnTo>
                    <a:pt x="5080" y="305837"/>
                  </a:lnTo>
                  <a:cubicBezTo>
                    <a:pt x="3733" y="305837"/>
                    <a:pt x="2441" y="305302"/>
                    <a:pt x="1488" y="304349"/>
                  </a:cubicBezTo>
                  <a:cubicBezTo>
                    <a:pt x="535" y="303396"/>
                    <a:pt x="0" y="302104"/>
                    <a:pt x="0" y="300757"/>
                  </a:cubicBezTo>
                  <a:lnTo>
                    <a:pt x="0" y="5080"/>
                  </a:lnTo>
                  <a:cubicBezTo>
                    <a:pt x="0" y="2274"/>
                    <a:pt x="2274" y="0"/>
                    <a:pt x="5080" y="0"/>
                  </a:cubicBezTo>
                  <a:close/>
                </a:path>
              </a:pathLst>
            </a:custGeom>
            <a:solidFill>
              <a:srgbClr val="F7E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txBox="1"/>
            <p:nvPr/>
          </p:nvSpPr>
          <p:spPr>
            <a:xfrm>
              <a:off x="0" y="47625"/>
              <a:ext cx="4816593" cy="258212"/>
            </a:xfrm>
            <a:prstGeom prst="rect">
              <a:avLst/>
            </a:prstGeom>
            <a:noFill/>
            <a:ln>
              <a:noFill/>
            </a:ln>
          </p:spPr>
          <p:txBody>
            <a:bodyPr anchorCtr="0" anchor="ctr" bIns="228600" lIns="228600" spcFirstLastPara="1" rIns="228600" wrap="square" tIns="228600">
              <a:noAutofit/>
            </a:bodyPr>
            <a:lstStyle/>
            <a:p>
              <a:pPr indent="0" lvl="0" marL="0" marR="0" rtl="0" algn="l">
                <a:lnSpc>
                  <a:spcPct val="104999"/>
                </a:lnSpc>
                <a:spcBef>
                  <a:spcPts val="0"/>
                </a:spcBef>
                <a:spcAft>
                  <a:spcPts val="0"/>
                </a:spcAft>
                <a:buNone/>
              </a:pPr>
              <a:r>
                <a:rPr b="1" lang="en-US" sz="3200">
                  <a:solidFill>
                    <a:srgbClr val="2B1511"/>
                  </a:solidFill>
                  <a:latin typeface="Arial"/>
                  <a:ea typeface="Arial"/>
                  <a:cs typeface="Arial"/>
                  <a:sym typeface="Arial"/>
                </a:rPr>
                <a:t>02. PHÂN TÍCH CHỨC NĂNG QUẢN LÝ ỨNG VIÊN VÀ XÂY DỰNG FRAMEWORK KIỂM THỬ TỰ ĐỘNG</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396" name="Shape 396"/>
        <p:cNvGrpSpPr/>
        <p:nvPr/>
      </p:nvGrpSpPr>
      <p:grpSpPr>
        <a:xfrm>
          <a:off x="0" y="0"/>
          <a:ext cx="0" cy="0"/>
          <a:chOff x="0" y="0"/>
          <a:chExt cx="0" cy="0"/>
        </a:xfrm>
      </p:grpSpPr>
      <p:grpSp>
        <p:nvGrpSpPr>
          <p:cNvPr id="397" name="Google Shape;397;p12"/>
          <p:cNvGrpSpPr/>
          <p:nvPr/>
        </p:nvGrpSpPr>
        <p:grpSpPr>
          <a:xfrm rot="2377137">
            <a:off x="3012298" y="9449050"/>
            <a:ext cx="411277" cy="2198755"/>
            <a:chOff x="0" y="0"/>
            <a:chExt cx="660400" cy="3530606"/>
          </a:xfrm>
        </p:grpSpPr>
        <p:sp>
          <p:nvSpPr>
            <p:cNvPr id="398" name="Google Shape;398;p12"/>
            <p:cNvSpPr/>
            <p:nvPr/>
          </p:nvSpPr>
          <p:spPr>
            <a:xfrm>
              <a:off x="0" y="0"/>
              <a:ext cx="660400" cy="3530605"/>
            </a:xfrm>
            <a:custGeom>
              <a:rect b="b" l="l" r="r" t="t"/>
              <a:pathLst>
                <a:path extrusionOk="0"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2"/>
            <p:cNvSpPr txBox="1"/>
            <p:nvPr/>
          </p:nvSpPr>
          <p:spPr>
            <a:xfrm>
              <a:off x="0" y="98425"/>
              <a:ext cx="660400" cy="3432181"/>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400" name="Google Shape;400;p12"/>
          <p:cNvGrpSpPr/>
          <p:nvPr/>
        </p:nvGrpSpPr>
        <p:grpSpPr>
          <a:xfrm rot="-8419140">
            <a:off x="16781988" y="-3913825"/>
            <a:ext cx="2842082" cy="7253346"/>
            <a:chOff x="0" y="0"/>
            <a:chExt cx="660400" cy="1685423"/>
          </a:xfrm>
        </p:grpSpPr>
        <p:sp>
          <p:nvSpPr>
            <p:cNvPr id="401" name="Google Shape;401;p12"/>
            <p:cNvSpPr/>
            <p:nvPr/>
          </p:nvSpPr>
          <p:spPr>
            <a:xfrm>
              <a:off x="0" y="0"/>
              <a:ext cx="660400" cy="1685423"/>
            </a:xfrm>
            <a:custGeom>
              <a:rect b="b" l="l" r="r" t="t"/>
              <a:pathLst>
                <a:path extrusionOk="0"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2"/>
            <p:cNvSpPr txBox="1"/>
            <p:nvPr/>
          </p:nvSpPr>
          <p:spPr>
            <a:xfrm>
              <a:off x="0" y="98425"/>
              <a:ext cx="660400" cy="1586998"/>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403" name="Google Shape;403;p12"/>
          <p:cNvGrpSpPr/>
          <p:nvPr/>
        </p:nvGrpSpPr>
        <p:grpSpPr>
          <a:xfrm rot="-8422862">
            <a:off x="18303618" y="-391052"/>
            <a:ext cx="1338510" cy="5875601"/>
            <a:chOff x="0" y="0"/>
            <a:chExt cx="660400" cy="2898930"/>
          </a:xfrm>
        </p:grpSpPr>
        <p:sp>
          <p:nvSpPr>
            <p:cNvPr id="404" name="Google Shape;404;p12"/>
            <p:cNvSpPr/>
            <p:nvPr/>
          </p:nvSpPr>
          <p:spPr>
            <a:xfrm>
              <a:off x="0" y="0"/>
              <a:ext cx="660400" cy="2898930"/>
            </a:xfrm>
            <a:custGeom>
              <a:rect b="b" l="l" r="r" t="t"/>
              <a:pathLst>
                <a:path extrusionOk="0"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2"/>
            <p:cNvSpPr txBox="1"/>
            <p:nvPr/>
          </p:nvSpPr>
          <p:spPr>
            <a:xfrm>
              <a:off x="0" y="98425"/>
              <a:ext cx="660400" cy="280050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406" name="Google Shape;406;p12"/>
          <p:cNvGrpSpPr/>
          <p:nvPr/>
        </p:nvGrpSpPr>
        <p:grpSpPr>
          <a:xfrm rot="-8422862">
            <a:off x="14997526" y="-558072"/>
            <a:ext cx="411277" cy="1644511"/>
            <a:chOff x="0" y="0"/>
            <a:chExt cx="660400" cy="2640639"/>
          </a:xfrm>
        </p:grpSpPr>
        <p:sp>
          <p:nvSpPr>
            <p:cNvPr id="407" name="Google Shape;407;p12"/>
            <p:cNvSpPr/>
            <p:nvPr/>
          </p:nvSpPr>
          <p:spPr>
            <a:xfrm>
              <a:off x="0" y="0"/>
              <a:ext cx="660400" cy="2640639"/>
            </a:xfrm>
            <a:custGeom>
              <a:rect b="b" l="l" r="r" t="t"/>
              <a:pathLst>
                <a:path extrusionOk="0"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2"/>
            <p:cNvSpPr txBox="1"/>
            <p:nvPr/>
          </p:nvSpPr>
          <p:spPr>
            <a:xfrm>
              <a:off x="0" y="98425"/>
              <a:ext cx="660400" cy="2542214"/>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cxnSp>
        <p:nvCxnSpPr>
          <p:cNvPr id="409" name="Google Shape;409;p12"/>
          <p:cNvCxnSpPr/>
          <p:nvPr/>
        </p:nvCxnSpPr>
        <p:spPr>
          <a:xfrm flipH="1">
            <a:off x="17077631" y="-274996"/>
            <a:ext cx="3190486" cy="3827111"/>
          </a:xfrm>
          <a:prstGeom prst="straightConnector1">
            <a:avLst/>
          </a:prstGeom>
          <a:noFill/>
          <a:ln cap="rnd" cmpd="sng" w="85725">
            <a:solidFill>
              <a:srgbClr val="E0B15E"/>
            </a:solidFill>
            <a:prstDash val="solid"/>
            <a:round/>
            <a:headEnd len="sm" w="sm" type="none"/>
            <a:tailEnd len="sm" w="sm" type="none"/>
          </a:ln>
        </p:spPr>
      </p:cxnSp>
      <p:sp>
        <p:nvSpPr>
          <p:cNvPr id="410" name="Google Shape;410;p12"/>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pic>
        <p:nvPicPr>
          <p:cNvPr id="411" name="Google Shape;411;p12"/>
          <p:cNvPicPr preferRelativeResize="0"/>
          <p:nvPr/>
        </p:nvPicPr>
        <p:blipFill rotWithShape="1">
          <a:blip r:embed="rId3">
            <a:alphaModFix/>
          </a:blip>
          <a:srcRect b="16420" l="0" r="0" t="16421"/>
          <a:stretch/>
        </p:blipFill>
        <p:spPr>
          <a:xfrm>
            <a:off x="10761450" y="7480501"/>
            <a:ext cx="6937580" cy="2648198"/>
          </a:xfrm>
          <a:prstGeom prst="rect">
            <a:avLst/>
          </a:prstGeom>
          <a:noFill/>
          <a:ln>
            <a:noFill/>
          </a:ln>
        </p:spPr>
      </p:pic>
      <p:pic>
        <p:nvPicPr>
          <p:cNvPr id="412" name="Google Shape;412;p12"/>
          <p:cNvPicPr preferRelativeResize="0"/>
          <p:nvPr/>
        </p:nvPicPr>
        <p:blipFill rotWithShape="1">
          <a:blip r:embed="rId4">
            <a:alphaModFix/>
          </a:blip>
          <a:srcRect b="16519" l="0" r="2879" t="13639"/>
          <a:stretch/>
        </p:blipFill>
        <p:spPr>
          <a:xfrm>
            <a:off x="6100605" y="4201568"/>
            <a:ext cx="6820726" cy="3103826"/>
          </a:xfrm>
          <a:prstGeom prst="rect">
            <a:avLst/>
          </a:prstGeom>
          <a:noFill/>
          <a:ln>
            <a:noFill/>
          </a:ln>
        </p:spPr>
      </p:pic>
      <p:pic>
        <p:nvPicPr>
          <p:cNvPr id="413" name="Google Shape;413;p12"/>
          <p:cNvPicPr preferRelativeResize="0"/>
          <p:nvPr/>
        </p:nvPicPr>
        <p:blipFill rotWithShape="1">
          <a:blip r:embed="rId5">
            <a:alphaModFix/>
          </a:blip>
          <a:srcRect b="4040" l="0" r="27608" t="4041"/>
          <a:stretch/>
        </p:blipFill>
        <p:spPr>
          <a:xfrm>
            <a:off x="909550" y="7480501"/>
            <a:ext cx="6815225" cy="2724412"/>
          </a:xfrm>
          <a:prstGeom prst="rect">
            <a:avLst/>
          </a:prstGeom>
          <a:noFill/>
          <a:ln>
            <a:noFill/>
          </a:ln>
        </p:spPr>
      </p:pic>
      <p:pic>
        <p:nvPicPr>
          <p:cNvPr id="414" name="Google Shape;414;p12"/>
          <p:cNvPicPr preferRelativeResize="0"/>
          <p:nvPr/>
        </p:nvPicPr>
        <p:blipFill rotWithShape="1">
          <a:blip r:embed="rId6">
            <a:alphaModFix/>
          </a:blip>
          <a:srcRect b="19348" l="0" r="0" t="19348"/>
          <a:stretch/>
        </p:blipFill>
        <p:spPr>
          <a:xfrm>
            <a:off x="10491740" y="1175232"/>
            <a:ext cx="7092161" cy="2997761"/>
          </a:xfrm>
          <a:prstGeom prst="rect">
            <a:avLst/>
          </a:prstGeom>
          <a:noFill/>
          <a:ln>
            <a:noFill/>
          </a:ln>
        </p:spPr>
      </p:pic>
      <p:pic>
        <p:nvPicPr>
          <p:cNvPr id="415" name="Google Shape;415;p12"/>
          <p:cNvPicPr preferRelativeResize="0"/>
          <p:nvPr/>
        </p:nvPicPr>
        <p:blipFill rotWithShape="1">
          <a:blip r:embed="rId7">
            <a:alphaModFix/>
          </a:blip>
          <a:srcRect b="17162" l="0" r="0" t="17162"/>
          <a:stretch/>
        </p:blipFill>
        <p:spPr>
          <a:xfrm>
            <a:off x="780373" y="1257813"/>
            <a:ext cx="6944402" cy="3013118"/>
          </a:xfrm>
          <a:prstGeom prst="rect">
            <a:avLst/>
          </a:prstGeom>
          <a:noFill/>
          <a:ln>
            <a:noFill/>
          </a:ln>
        </p:spPr>
      </p:pic>
      <p:cxnSp>
        <p:nvCxnSpPr>
          <p:cNvPr id="416" name="Google Shape;416;p12"/>
          <p:cNvCxnSpPr/>
          <p:nvPr/>
        </p:nvCxnSpPr>
        <p:spPr>
          <a:xfrm rot="10800000">
            <a:off x="3217937" y="2527581"/>
            <a:ext cx="5165265" cy="1958607"/>
          </a:xfrm>
          <a:prstGeom prst="straightConnector1">
            <a:avLst/>
          </a:prstGeom>
          <a:noFill/>
          <a:ln cap="flat" cmpd="sng" w="28575">
            <a:solidFill>
              <a:srgbClr val="FF3131"/>
            </a:solidFill>
            <a:prstDash val="solid"/>
            <a:round/>
            <a:headEnd len="sm" w="sm" type="none"/>
            <a:tailEnd len="med" w="med" type="stealth"/>
          </a:ln>
        </p:spPr>
      </p:cxnSp>
      <p:cxnSp>
        <p:nvCxnSpPr>
          <p:cNvPr id="417" name="Google Shape;417;p12"/>
          <p:cNvCxnSpPr/>
          <p:nvPr/>
        </p:nvCxnSpPr>
        <p:spPr>
          <a:xfrm>
            <a:off x="8172218" y="7081793"/>
            <a:ext cx="3885043" cy="848915"/>
          </a:xfrm>
          <a:prstGeom prst="straightConnector1">
            <a:avLst/>
          </a:prstGeom>
          <a:noFill/>
          <a:ln cap="flat" cmpd="sng" w="28575">
            <a:solidFill>
              <a:srgbClr val="FF3131"/>
            </a:solidFill>
            <a:prstDash val="solid"/>
            <a:round/>
            <a:headEnd len="sm" w="sm" type="none"/>
            <a:tailEnd len="med" w="med" type="stealth"/>
          </a:ln>
        </p:spPr>
      </p:cxnSp>
      <p:cxnSp>
        <p:nvCxnSpPr>
          <p:cNvPr id="418" name="Google Shape;418;p12"/>
          <p:cNvCxnSpPr/>
          <p:nvPr/>
        </p:nvCxnSpPr>
        <p:spPr>
          <a:xfrm flipH="1">
            <a:off x="12279718" y="3412459"/>
            <a:ext cx="289385" cy="4873266"/>
          </a:xfrm>
          <a:prstGeom prst="straightConnector1">
            <a:avLst/>
          </a:prstGeom>
          <a:noFill/>
          <a:ln cap="flat" cmpd="sng" w="38100">
            <a:solidFill>
              <a:srgbClr val="FF3131"/>
            </a:solidFill>
            <a:prstDash val="solid"/>
            <a:round/>
            <a:headEnd len="sm" w="sm" type="none"/>
            <a:tailEnd len="med" w="med" type="stealth"/>
          </a:ln>
        </p:spPr>
      </p:cxnSp>
      <p:cxnSp>
        <p:nvCxnSpPr>
          <p:cNvPr id="419" name="Google Shape;419;p12"/>
          <p:cNvCxnSpPr/>
          <p:nvPr/>
        </p:nvCxnSpPr>
        <p:spPr>
          <a:xfrm flipH="1">
            <a:off x="7724775" y="8398122"/>
            <a:ext cx="6325842" cy="288939"/>
          </a:xfrm>
          <a:prstGeom prst="straightConnector1">
            <a:avLst/>
          </a:prstGeom>
          <a:noFill/>
          <a:ln cap="flat" cmpd="sng" w="38100">
            <a:solidFill>
              <a:srgbClr val="FF3131"/>
            </a:solidFill>
            <a:prstDash val="solid"/>
            <a:round/>
            <a:headEnd len="sm" w="sm" type="none"/>
            <a:tailEnd len="med" w="med" type="stealth"/>
          </a:ln>
        </p:spPr>
      </p:cxnSp>
      <p:sp>
        <p:nvSpPr>
          <p:cNvPr id="420" name="Google Shape;420;p12"/>
          <p:cNvSpPr txBox="1"/>
          <p:nvPr/>
        </p:nvSpPr>
        <p:spPr>
          <a:xfrm>
            <a:off x="15391198" y="3852466"/>
            <a:ext cx="2385546" cy="820738"/>
          </a:xfrm>
          <a:prstGeom prst="rect">
            <a:avLst/>
          </a:prstGeom>
          <a:noFill/>
          <a:ln>
            <a:noFill/>
          </a:ln>
        </p:spPr>
        <p:txBody>
          <a:bodyPr anchorCtr="0" anchor="t" bIns="0" lIns="0" spcFirstLastPara="1" rIns="0" wrap="square" tIns="0">
            <a:spAutoFit/>
          </a:bodyPr>
          <a:lstStyle/>
          <a:p>
            <a:pPr indent="0" lvl="0" marL="0" marR="0" rtl="0" algn="l">
              <a:lnSpc>
                <a:spcPct val="134125"/>
              </a:lnSpc>
              <a:spcBef>
                <a:spcPts val="0"/>
              </a:spcBef>
              <a:spcAft>
                <a:spcPts val="0"/>
              </a:spcAft>
              <a:buNone/>
            </a:pPr>
            <a:r>
              <a:rPr b="1" lang="en-US" sz="2400">
                <a:solidFill>
                  <a:srgbClr val="0A274B"/>
                </a:solidFill>
                <a:latin typeface="Arial"/>
                <a:ea typeface="Arial"/>
                <a:cs typeface="Arial"/>
                <a:sym typeface="Arial"/>
              </a:rPr>
              <a:t>Class BasePage</a:t>
            </a:r>
            <a:endParaRPr/>
          </a:p>
          <a:p>
            <a:pPr indent="0" lvl="0" marL="0" marR="0" rtl="0" algn="l">
              <a:lnSpc>
                <a:spcPct val="134125"/>
              </a:lnSpc>
              <a:spcBef>
                <a:spcPts val="0"/>
              </a:spcBef>
              <a:spcAft>
                <a:spcPts val="0"/>
              </a:spcAft>
              <a:buNone/>
            </a:pPr>
            <a:r>
              <a:rPr b="1" lang="en-US" sz="2400">
                <a:solidFill>
                  <a:srgbClr val="0A274B"/>
                </a:solidFill>
                <a:latin typeface="Arial"/>
                <a:ea typeface="Arial"/>
                <a:cs typeface="Arial"/>
                <a:sym typeface="Arial"/>
              </a:rPr>
              <a:t> (Tầng action)</a:t>
            </a:r>
            <a:endParaRPr/>
          </a:p>
        </p:txBody>
      </p:sp>
      <p:sp>
        <p:nvSpPr>
          <p:cNvPr id="421" name="Google Shape;421;p12"/>
          <p:cNvSpPr txBox="1"/>
          <p:nvPr/>
        </p:nvSpPr>
        <p:spPr>
          <a:xfrm>
            <a:off x="12921331" y="4895623"/>
            <a:ext cx="2232978" cy="820738"/>
          </a:xfrm>
          <a:prstGeom prst="rect">
            <a:avLst/>
          </a:prstGeom>
          <a:noFill/>
          <a:ln>
            <a:noFill/>
          </a:ln>
        </p:spPr>
        <p:txBody>
          <a:bodyPr anchorCtr="0" anchor="t" bIns="0" lIns="0" spcFirstLastPara="1" rIns="0" wrap="square" tIns="0">
            <a:spAutoFit/>
          </a:bodyPr>
          <a:lstStyle/>
          <a:p>
            <a:pPr indent="0" lvl="0" marL="0" marR="0" rtl="0" algn="l">
              <a:lnSpc>
                <a:spcPct val="134125"/>
              </a:lnSpc>
              <a:spcBef>
                <a:spcPts val="0"/>
              </a:spcBef>
              <a:spcAft>
                <a:spcPts val="0"/>
              </a:spcAft>
              <a:buNone/>
            </a:pPr>
            <a:r>
              <a:rPr b="1" lang="en-US" sz="2400">
                <a:solidFill>
                  <a:srgbClr val="0A274B"/>
                </a:solidFill>
                <a:latin typeface="Arial"/>
                <a:ea typeface="Arial"/>
                <a:cs typeface="Arial"/>
                <a:sym typeface="Arial"/>
              </a:rPr>
              <a:t>Class Testcase (Tầng test case)</a:t>
            </a:r>
            <a:endParaRPr/>
          </a:p>
        </p:txBody>
      </p:sp>
      <p:sp>
        <p:nvSpPr>
          <p:cNvPr id="422" name="Google Shape;422;p12"/>
          <p:cNvSpPr txBox="1"/>
          <p:nvPr/>
        </p:nvSpPr>
        <p:spPr>
          <a:xfrm>
            <a:off x="780373" y="4153943"/>
            <a:ext cx="2131149" cy="820738"/>
          </a:xfrm>
          <a:prstGeom prst="rect">
            <a:avLst/>
          </a:prstGeom>
          <a:noFill/>
          <a:ln>
            <a:noFill/>
          </a:ln>
        </p:spPr>
        <p:txBody>
          <a:bodyPr anchorCtr="0" anchor="t" bIns="0" lIns="0" spcFirstLastPara="1" rIns="0" wrap="square" tIns="0">
            <a:spAutoFit/>
          </a:bodyPr>
          <a:lstStyle/>
          <a:p>
            <a:pPr indent="0" lvl="0" marL="0" marR="0" rtl="0" algn="l">
              <a:lnSpc>
                <a:spcPct val="134125"/>
              </a:lnSpc>
              <a:spcBef>
                <a:spcPts val="0"/>
              </a:spcBef>
              <a:spcAft>
                <a:spcPts val="0"/>
              </a:spcAft>
              <a:buNone/>
            </a:pPr>
            <a:r>
              <a:rPr b="1" lang="en-US" sz="2400">
                <a:solidFill>
                  <a:srgbClr val="0A274B"/>
                </a:solidFill>
                <a:latin typeface="Arial"/>
                <a:ea typeface="Arial"/>
                <a:cs typeface="Arial"/>
                <a:sym typeface="Arial"/>
              </a:rPr>
              <a:t>Class BaseTest ( Tầng action)</a:t>
            </a:r>
            <a:endParaRPr/>
          </a:p>
        </p:txBody>
      </p:sp>
      <p:sp>
        <p:nvSpPr>
          <p:cNvPr id="423" name="Google Shape;423;p12"/>
          <p:cNvSpPr txBox="1"/>
          <p:nvPr/>
        </p:nvSpPr>
        <p:spPr>
          <a:xfrm>
            <a:off x="15059142" y="6663328"/>
            <a:ext cx="2529569" cy="820738"/>
          </a:xfrm>
          <a:prstGeom prst="rect">
            <a:avLst/>
          </a:prstGeom>
          <a:noFill/>
          <a:ln>
            <a:noFill/>
          </a:ln>
        </p:spPr>
        <p:txBody>
          <a:bodyPr anchorCtr="0" anchor="t" bIns="0" lIns="0" spcFirstLastPara="1" rIns="0" wrap="square" tIns="0">
            <a:spAutoFit/>
          </a:bodyPr>
          <a:lstStyle/>
          <a:p>
            <a:pPr indent="0" lvl="0" marL="0" marR="0" rtl="0" algn="l">
              <a:lnSpc>
                <a:spcPct val="134125"/>
              </a:lnSpc>
              <a:spcBef>
                <a:spcPts val="0"/>
              </a:spcBef>
              <a:spcAft>
                <a:spcPts val="0"/>
              </a:spcAft>
              <a:buNone/>
            </a:pPr>
            <a:r>
              <a:rPr b="1" lang="en-US" sz="2400">
                <a:solidFill>
                  <a:srgbClr val="0A274B"/>
                </a:solidFill>
                <a:latin typeface="Arial"/>
                <a:ea typeface="Arial"/>
                <a:cs typeface="Arial"/>
                <a:sym typeface="Arial"/>
              </a:rPr>
              <a:t>Class PageObject (Tầng action)</a:t>
            </a:r>
            <a:endParaRPr/>
          </a:p>
        </p:txBody>
      </p:sp>
      <p:sp>
        <p:nvSpPr>
          <p:cNvPr id="424" name="Google Shape;424;p12"/>
          <p:cNvSpPr txBox="1"/>
          <p:nvPr/>
        </p:nvSpPr>
        <p:spPr>
          <a:xfrm>
            <a:off x="780373" y="6516089"/>
            <a:ext cx="2343116" cy="820738"/>
          </a:xfrm>
          <a:prstGeom prst="rect">
            <a:avLst/>
          </a:prstGeom>
          <a:noFill/>
          <a:ln>
            <a:noFill/>
          </a:ln>
        </p:spPr>
        <p:txBody>
          <a:bodyPr anchorCtr="0" anchor="t" bIns="0" lIns="0" spcFirstLastPara="1" rIns="0" wrap="square" tIns="0">
            <a:spAutoFit/>
          </a:bodyPr>
          <a:lstStyle/>
          <a:p>
            <a:pPr indent="0" lvl="0" marL="0" marR="0" rtl="0" algn="l">
              <a:lnSpc>
                <a:spcPct val="134125"/>
              </a:lnSpc>
              <a:spcBef>
                <a:spcPts val="0"/>
              </a:spcBef>
              <a:spcAft>
                <a:spcPts val="0"/>
              </a:spcAft>
              <a:buNone/>
            </a:pPr>
            <a:r>
              <a:rPr b="1" lang="en-US" sz="2400">
                <a:solidFill>
                  <a:srgbClr val="0A274B"/>
                </a:solidFill>
                <a:latin typeface="Arial"/>
                <a:ea typeface="Arial"/>
                <a:cs typeface="Arial"/>
                <a:sym typeface="Arial"/>
              </a:rPr>
              <a:t>Class Page UI (tầng interface)</a:t>
            </a:r>
            <a:endParaRPr/>
          </a:p>
        </p:txBody>
      </p:sp>
      <p:grpSp>
        <p:nvGrpSpPr>
          <p:cNvPr id="425" name="Google Shape;425;p12"/>
          <p:cNvGrpSpPr/>
          <p:nvPr/>
        </p:nvGrpSpPr>
        <p:grpSpPr>
          <a:xfrm>
            <a:off x="0" y="-73232"/>
            <a:ext cx="18288000" cy="1161225"/>
            <a:chOff x="0" y="0"/>
            <a:chExt cx="4816593" cy="305837"/>
          </a:xfrm>
        </p:grpSpPr>
        <p:sp>
          <p:nvSpPr>
            <p:cNvPr id="426" name="Google Shape;426;p12"/>
            <p:cNvSpPr/>
            <p:nvPr/>
          </p:nvSpPr>
          <p:spPr>
            <a:xfrm>
              <a:off x="0" y="0"/>
              <a:ext cx="4816592" cy="305837"/>
            </a:xfrm>
            <a:custGeom>
              <a:rect b="b" l="l" r="r" t="t"/>
              <a:pathLst>
                <a:path extrusionOk="0" h="305837" w="4816592">
                  <a:moveTo>
                    <a:pt x="5080" y="0"/>
                  </a:moveTo>
                  <a:lnTo>
                    <a:pt x="4811513" y="0"/>
                  </a:lnTo>
                  <a:cubicBezTo>
                    <a:pt x="4812860" y="0"/>
                    <a:pt x="4814152" y="535"/>
                    <a:pt x="4815105" y="1488"/>
                  </a:cubicBezTo>
                  <a:cubicBezTo>
                    <a:pt x="4816057" y="2441"/>
                    <a:pt x="4816592" y="3733"/>
                    <a:pt x="4816592" y="5080"/>
                  </a:cubicBezTo>
                  <a:lnTo>
                    <a:pt x="4816592" y="300757"/>
                  </a:lnTo>
                  <a:cubicBezTo>
                    <a:pt x="4816592" y="303563"/>
                    <a:pt x="4814318" y="305837"/>
                    <a:pt x="4811513" y="305837"/>
                  </a:cubicBezTo>
                  <a:lnTo>
                    <a:pt x="5080" y="305837"/>
                  </a:lnTo>
                  <a:cubicBezTo>
                    <a:pt x="3733" y="305837"/>
                    <a:pt x="2441" y="305302"/>
                    <a:pt x="1488" y="304349"/>
                  </a:cubicBezTo>
                  <a:cubicBezTo>
                    <a:pt x="535" y="303396"/>
                    <a:pt x="0" y="302104"/>
                    <a:pt x="0" y="300757"/>
                  </a:cubicBezTo>
                  <a:lnTo>
                    <a:pt x="0" y="5080"/>
                  </a:lnTo>
                  <a:cubicBezTo>
                    <a:pt x="0" y="2274"/>
                    <a:pt x="2274" y="0"/>
                    <a:pt x="5080" y="0"/>
                  </a:cubicBezTo>
                  <a:close/>
                </a:path>
              </a:pathLst>
            </a:custGeom>
            <a:solidFill>
              <a:srgbClr val="F7E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2"/>
            <p:cNvSpPr txBox="1"/>
            <p:nvPr/>
          </p:nvSpPr>
          <p:spPr>
            <a:xfrm>
              <a:off x="0" y="47625"/>
              <a:ext cx="4816593" cy="258212"/>
            </a:xfrm>
            <a:prstGeom prst="rect">
              <a:avLst/>
            </a:prstGeom>
            <a:noFill/>
            <a:ln>
              <a:noFill/>
            </a:ln>
          </p:spPr>
          <p:txBody>
            <a:bodyPr anchorCtr="0" anchor="ctr" bIns="228600" lIns="228600" spcFirstLastPara="1" rIns="228600" wrap="square" tIns="228600">
              <a:noAutofit/>
            </a:bodyPr>
            <a:lstStyle/>
            <a:p>
              <a:pPr indent="0" lvl="0" marL="0" marR="0" rtl="0" algn="l">
                <a:lnSpc>
                  <a:spcPct val="104999"/>
                </a:lnSpc>
                <a:spcBef>
                  <a:spcPts val="0"/>
                </a:spcBef>
                <a:spcAft>
                  <a:spcPts val="0"/>
                </a:spcAft>
                <a:buNone/>
              </a:pPr>
              <a:r>
                <a:rPr b="1" lang="en-US" sz="3200">
                  <a:solidFill>
                    <a:srgbClr val="2B1511"/>
                  </a:solidFill>
                  <a:latin typeface="Arial"/>
                  <a:ea typeface="Arial"/>
                  <a:cs typeface="Arial"/>
                  <a:sym typeface="Arial"/>
                </a:rPr>
                <a:t>02. PHÂN TÍCH CHỨC NĂNG QUẢN LÝ ỨNG VIÊN VÀ XÂY DỰNG FRAMEWORK KIỂM THỬ TỰ ĐỘNG</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431" name="Shape 431"/>
        <p:cNvGrpSpPr/>
        <p:nvPr/>
      </p:nvGrpSpPr>
      <p:grpSpPr>
        <a:xfrm>
          <a:off x="0" y="0"/>
          <a:ext cx="0" cy="0"/>
          <a:chOff x="0" y="0"/>
          <a:chExt cx="0" cy="0"/>
        </a:xfrm>
      </p:grpSpPr>
      <p:grpSp>
        <p:nvGrpSpPr>
          <p:cNvPr id="432" name="Google Shape;432;p13"/>
          <p:cNvGrpSpPr/>
          <p:nvPr/>
        </p:nvGrpSpPr>
        <p:grpSpPr>
          <a:xfrm rot="2377137">
            <a:off x="3012298" y="9449050"/>
            <a:ext cx="411277" cy="2198755"/>
            <a:chOff x="0" y="0"/>
            <a:chExt cx="660400" cy="3530606"/>
          </a:xfrm>
        </p:grpSpPr>
        <p:sp>
          <p:nvSpPr>
            <p:cNvPr id="433" name="Google Shape;433;p13"/>
            <p:cNvSpPr/>
            <p:nvPr/>
          </p:nvSpPr>
          <p:spPr>
            <a:xfrm>
              <a:off x="0" y="0"/>
              <a:ext cx="660400" cy="3530605"/>
            </a:xfrm>
            <a:custGeom>
              <a:rect b="b" l="l" r="r" t="t"/>
              <a:pathLst>
                <a:path extrusionOk="0"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3"/>
            <p:cNvSpPr txBox="1"/>
            <p:nvPr/>
          </p:nvSpPr>
          <p:spPr>
            <a:xfrm>
              <a:off x="0" y="98425"/>
              <a:ext cx="660400" cy="3432181"/>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435" name="Google Shape;435;p13"/>
          <p:cNvGrpSpPr/>
          <p:nvPr/>
        </p:nvGrpSpPr>
        <p:grpSpPr>
          <a:xfrm rot="-8419140">
            <a:off x="16781988" y="-3913825"/>
            <a:ext cx="2842082" cy="7253346"/>
            <a:chOff x="0" y="0"/>
            <a:chExt cx="660400" cy="1685423"/>
          </a:xfrm>
        </p:grpSpPr>
        <p:sp>
          <p:nvSpPr>
            <p:cNvPr id="436" name="Google Shape;436;p13"/>
            <p:cNvSpPr/>
            <p:nvPr/>
          </p:nvSpPr>
          <p:spPr>
            <a:xfrm>
              <a:off x="0" y="0"/>
              <a:ext cx="660400" cy="1685423"/>
            </a:xfrm>
            <a:custGeom>
              <a:rect b="b" l="l" r="r" t="t"/>
              <a:pathLst>
                <a:path extrusionOk="0"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txBox="1"/>
            <p:nvPr/>
          </p:nvSpPr>
          <p:spPr>
            <a:xfrm>
              <a:off x="0" y="98425"/>
              <a:ext cx="660400" cy="1586998"/>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438" name="Google Shape;438;p13"/>
          <p:cNvGrpSpPr/>
          <p:nvPr/>
        </p:nvGrpSpPr>
        <p:grpSpPr>
          <a:xfrm rot="-8422862">
            <a:off x="18303618" y="-391052"/>
            <a:ext cx="1338510" cy="5875601"/>
            <a:chOff x="0" y="0"/>
            <a:chExt cx="660400" cy="2898930"/>
          </a:xfrm>
        </p:grpSpPr>
        <p:sp>
          <p:nvSpPr>
            <p:cNvPr id="439" name="Google Shape;439;p13"/>
            <p:cNvSpPr/>
            <p:nvPr/>
          </p:nvSpPr>
          <p:spPr>
            <a:xfrm>
              <a:off x="0" y="0"/>
              <a:ext cx="660400" cy="2898930"/>
            </a:xfrm>
            <a:custGeom>
              <a:rect b="b" l="l" r="r" t="t"/>
              <a:pathLst>
                <a:path extrusionOk="0"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txBox="1"/>
            <p:nvPr/>
          </p:nvSpPr>
          <p:spPr>
            <a:xfrm>
              <a:off x="0" y="98425"/>
              <a:ext cx="660400" cy="280050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441" name="Google Shape;441;p13"/>
          <p:cNvGrpSpPr/>
          <p:nvPr/>
        </p:nvGrpSpPr>
        <p:grpSpPr>
          <a:xfrm rot="-8422862">
            <a:off x="14997526" y="-558072"/>
            <a:ext cx="411277" cy="1644511"/>
            <a:chOff x="0" y="0"/>
            <a:chExt cx="660400" cy="2640639"/>
          </a:xfrm>
        </p:grpSpPr>
        <p:sp>
          <p:nvSpPr>
            <p:cNvPr id="442" name="Google Shape;442;p13"/>
            <p:cNvSpPr/>
            <p:nvPr/>
          </p:nvSpPr>
          <p:spPr>
            <a:xfrm>
              <a:off x="0" y="0"/>
              <a:ext cx="660400" cy="2640639"/>
            </a:xfrm>
            <a:custGeom>
              <a:rect b="b" l="l" r="r" t="t"/>
              <a:pathLst>
                <a:path extrusionOk="0"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txBox="1"/>
            <p:nvPr/>
          </p:nvSpPr>
          <p:spPr>
            <a:xfrm>
              <a:off x="0" y="98425"/>
              <a:ext cx="660400" cy="2542214"/>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cxnSp>
        <p:nvCxnSpPr>
          <p:cNvPr id="444" name="Google Shape;444;p13"/>
          <p:cNvCxnSpPr/>
          <p:nvPr/>
        </p:nvCxnSpPr>
        <p:spPr>
          <a:xfrm flipH="1">
            <a:off x="17077631" y="-274996"/>
            <a:ext cx="3190486" cy="3827111"/>
          </a:xfrm>
          <a:prstGeom prst="straightConnector1">
            <a:avLst/>
          </a:prstGeom>
          <a:noFill/>
          <a:ln cap="rnd" cmpd="sng" w="85725">
            <a:solidFill>
              <a:srgbClr val="E0B15E"/>
            </a:solidFill>
            <a:prstDash val="solid"/>
            <a:round/>
            <a:headEnd len="sm" w="sm" type="none"/>
            <a:tailEnd len="sm" w="sm" type="none"/>
          </a:ln>
        </p:spPr>
      </p:cxnSp>
      <p:grpSp>
        <p:nvGrpSpPr>
          <p:cNvPr id="445" name="Google Shape;445;p13"/>
          <p:cNvGrpSpPr/>
          <p:nvPr/>
        </p:nvGrpSpPr>
        <p:grpSpPr>
          <a:xfrm>
            <a:off x="0" y="-216992"/>
            <a:ext cx="18288000" cy="1245692"/>
            <a:chOff x="0" y="-57150"/>
            <a:chExt cx="4816593" cy="328083"/>
          </a:xfrm>
        </p:grpSpPr>
        <p:sp>
          <p:nvSpPr>
            <p:cNvPr id="446" name="Google Shape;446;p13"/>
            <p:cNvSpPr/>
            <p:nvPr/>
          </p:nvSpPr>
          <p:spPr>
            <a:xfrm>
              <a:off x="0" y="0"/>
              <a:ext cx="4816592" cy="270933"/>
            </a:xfrm>
            <a:custGeom>
              <a:rect b="b" l="l" r="r" t="t"/>
              <a:pathLst>
                <a:path extrusionOk="0" h="270933" w="4816592">
                  <a:moveTo>
                    <a:pt x="5080" y="0"/>
                  </a:moveTo>
                  <a:lnTo>
                    <a:pt x="4811513" y="0"/>
                  </a:lnTo>
                  <a:cubicBezTo>
                    <a:pt x="4812860" y="0"/>
                    <a:pt x="4814152" y="535"/>
                    <a:pt x="4815105" y="1488"/>
                  </a:cubicBezTo>
                  <a:cubicBezTo>
                    <a:pt x="4816057" y="2441"/>
                    <a:pt x="4816592" y="3733"/>
                    <a:pt x="4816592" y="5080"/>
                  </a:cubicBezTo>
                  <a:lnTo>
                    <a:pt x="4816592" y="265853"/>
                  </a:lnTo>
                  <a:cubicBezTo>
                    <a:pt x="4816592" y="268659"/>
                    <a:pt x="4814318" y="270933"/>
                    <a:pt x="4811513" y="270933"/>
                  </a:cubicBezTo>
                  <a:lnTo>
                    <a:pt x="5080" y="270933"/>
                  </a:lnTo>
                  <a:cubicBezTo>
                    <a:pt x="2274" y="270933"/>
                    <a:pt x="0" y="268659"/>
                    <a:pt x="0" y="265853"/>
                  </a:cubicBezTo>
                  <a:lnTo>
                    <a:pt x="0" y="5080"/>
                  </a:lnTo>
                  <a:cubicBezTo>
                    <a:pt x="0" y="2274"/>
                    <a:pt x="2274" y="0"/>
                    <a:pt x="5080" y="0"/>
                  </a:cubicBezTo>
                  <a:close/>
                </a:path>
              </a:pathLst>
            </a:custGeom>
            <a:solidFill>
              <a:srgbClr val="F7E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3"/>
            <p:cNvSpPr txBox="1"/>
            <p:nvPr/>
          </p:nvSpPr>
          <p:spPr>
            <a:xfrm>
              <a:off x="0" y="-57150"/>
              <a:ext cx="4816593" cy="328083"/>
            </a:xfrm>
            <a:prstGeom prst="rect">
              <a:avLst/>
            </a:prstGeom>
            <a:noFill/>
            <a:ln>
              <a:noFill/>
            </a:ln>
          </p:spPr>
          <p:txBody>
            <a:bodyPr anchorCtr="0" anchor="ctr" bIns="215900" lIns="215900" spcFirstLastPara="1" rIns="215900" wrap="square" tIns="215900">
              <a:noAutofit/>
            </a:bodyPr>
            <a:lstStyle/>
            <a:p>
              <a:pPr indent="0" lvl="0" marL="0" marR="0" rtl="0" algn="l">
                <a:lnSpc>
                  <a:spcPct val="140012"/>
                </a:lnSpc>
                <a:spcBef>
                  <a:spcPts val="0"/>
                </a:spcBef>
                <a:spcAft>
                  <a:spcPts val="0"/>
                </a:spcAft>
                <a:buNone/>
              </a:pPr>
              <a:r>
                <a:rPr b="1" lang="en-US" sz="3199">
                  <a:solidFill>
                    <a:srgbClr val="2B1511"/>
                  </a:solidFill>
                  <a:latin typeface="Arial"/>
                  <a:ea typeface="Arial"/>
                  <a:cs typeface="Arial"/>
                  <a:sym typeface="Arial"/>
                </a:rPr>
                <a:t>03. TRIỂN KHAI KIỂM THỬ TỰ ĐỘNG</a:t>
              </a:r>
              <a:endParaRPr/>
            </a:p>
          </p:txBody>
        </p:sp>
      </p:grpSp>
      <p:sp>
        <p:nvSpPr>
          <p:cNvPr id="448" name="Google Shape;448;p13"/>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pic>
        <p:nvPicPr>
          <p:cNvPr id="449" name="Google Shape;449;p13"/>
          <p:cNvPicPr preferRelativeResize="0"/>
          <p:nvPr/>
        </p:nvPicPr>
        <p:blipFill rotWithShape="1">
          <a:blip r:embed="rId3">
            <a:alphaModFix/>
          </a:blip>
          <a:srcRect b="0" l="0" r="0" t="0"/>
          <a:stretch/>
        </p:blipFill>
        <p:spPr>
          <a:xfrm>
            <a:off x="2798633" y="2647594"/>
            <a:ext cx="12265530" cy="6824160"/>
          </a:xfrm>
          <a:prstGeom prst="rect">
            <a:avLst/>
          </a:prstGeom>
          <a:noFill/>
          <a:ln>
            <a:noFill/>
          </a:ln>
        </p:spPr>
      </p:pic>
      <p:sp>
        <p:nvSpPr>
          <p:cNvPr id="450" name="Google Shape;450;p13"/>
          <p:cNvSpPr txBox="1"/>
          <p:nvPr/>
        </p:nvSpPr>
        <p:spPr>
          <a:xfrm>
            <a:off x="2133600" y="1079350"/>
            <a:ext cx="13850372" cy="1025922"/>
          </a:xfrm>
          <a:prstGeom prst="rect">
            <a:avLst/>
          </a:prstGeom>
          <a:noFill/>
          <a:ln>
            <a:noFill/>
          </a:ln>
        </p:spPr>
        <p:txBody>
          <a:bodyPr anchorCtr="0" anchor="t" bIns="0" lIns="0" spcFirstLastPara="1" rIns="0" wrap="square" tIns="0">
            <a:spAutoFit/>
          </a:bodyPr>
          <a:lstStyle/>
          <a:p>
            <a:pPr indent="0" lvl="0" marL="0" marR="0" rtl="0" algn="l">
              <a:lnSpc>
                <a:spcPct val="132966"/>
              </a:lnSpc>
              <a:spcBef>
                <a:spcPts val="0"/>
              </a:spcBef>
              <a:spcAft>
                <a:spcPts val="0"/>
              </a:spcAft>
              <a:buNone/>
            </a:pPr>
            <a:r>
              <a:rPr b="1" lang="en-US" sz="3000">
                <a:solidFill>
                  <a:srgbClr val="000000"/>
                </a:solidFill>
                <a:latin typeface="Arial"/>
                <a:ea typeface="Arial"/>
                <a:cs typeface="Arial"/>
                <a:sym typeface="Arial"/>
              </a:rPr>
              <a:t>Thực hiện triển trai kiểm thử thự động cho chức năng đăng nhập và quản lý ứng viên cho hệ thống quản lý tuyển dụng sử dụng Selenium WebDriver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454" name="Shape 454"/>
        <p:cNvGrpSpPr/>
        <p:nvPr/>
      </p:nvGrpSpPr>
      <p:grpSpPr>
        <a:xfrm>
          <a:off x="0" y="0"/>
          <a:ext cx="0" cy="0"/>
          <a:chOff x="0" y="0"/>
          <a:chExt cx="0" cy="0"/>
        </a:xfrm>
      </p:grpSpPr>
      <p:pic>
        <p:nvPicPr>
          <p:cNvPr id="455" name="Google Shape;455;p14"/>
          <p:cNvPicPr preferRelativeResize="0"/>
          <p:nvPr/>
        </p:nvPicPr>
        <p:blipFill rotWithShape="1">
          <a:blip r:embed="rId3">
            <a:alphaModFix/>
          </a:blip>
          <a:srcRect b="4471" l="0" r="0" t="4472"/>
          <a:stretch/>
        </p:blipFill>
        <p:spPr>
          <a:xfrm>
            <a:off x="1270763" y="6491742"/>
            <a:ext cx="7623258" cy="3217022"/>
          </a:xfrm>
          <a:prstGeom prst="rect">
            <a:avLst/>
          </a:prstGeom>
          <a:noFill/>
          <a:ln>
            <a:noFill/>
          </a:ln>
        </p:spPr>
      </p:pic>
      <p:sp>
        <p:nvSpPr>
          <p:cNvPr id="456" name="Google Shape;456;p14"/>
          <p:cNvSpPr/>
          <p:nvPr/>
        </p:nvSpPr>
        <p:spPr>
          <a:xfrm>
            <a:off x="14657127" y="-1365664"/>
            <a:ext cx="4016153" cy="2203864"/>
          </a:xfrm>
          <a:custGeom>
            <a:rect b="b" l="l" r="r" t="t"/>
            <a:pathLst>
              <a:path extrusionOk="0" h="2203864" w="4016153">
                <a:moveTo>
                  <a:pt x="0" y="0"/>
                </a:moveTo>
                <a:lnTo>
                  <a:pt x="4016154" y="0"/>
                </a:lnTo>
                <a:lnTo>
                  <a:pt x="4016154" y="2203864"/>
                </a:lnTo>
                <a:lnTo>
                  <a:pt x="0" y="2203864"/>
                </a:lnTo>
                <a:lnTo>
                  <a:pt x="0" y="0"/>
                </a:lnTo>
                <a:close/>
              </a:path>
            </a:pathLst>
          </a:custGeom>
          <a:noFill/>
          <a:ln>
            <a:noFill/>
          </a:ln>
        </p:spPr>
      </p:sp>
      <p:sp>
        <p:nvSpPr>
          <p:cNvPr id="457" name="Google Shape;457;p14"/>
          <p:cNvSpPr/>
          <p:nvPr/>
        </p:nvSpPr>
        <p:spPr>
          <a:xfrm>
            <a:off x="1270763" y="2026094"/>
            <a:ext cx="7623258" cy="3117406"/>
          </a:xfrm>
          <a:custGeom>
            <a:rect b="b" l="l" r="r" t="t"/>
            <a:pathLst>
              <a:path extrusionOk="0" h="3117406" w="7623258">
                <a:moveTo>
                  <a:pt x="0" y="0"/>
                </a:moveTo>
                <a:lnTo>
                  <a:pt x="7623258" y="0"/>
                </a:lnTo>
                <a:lnTo>
                  <a:pt x="7623258" y="3117406"/>
                </a:lnTo>
                <a:lnTo>
                  <a:pt x="0" y="3117406"/>
                </a:lnTo>
                <a:lnTo>
                  <a:pt x="0" y="0"/>
                </a:lnTo>
                <a:close/>
              </a:path>
            </a:pathLst>
          </a:custGeom>
          <a:blipFill rotWithShape="1">
            <a:blip r:embed="rId4">
              <a:alphaModFix/>
            </a:blip>
            <a:stretch>
              <a:fillRect b="0" l="-2870" r="-15336" t="0"/>
            </a:stretch>
          </a:blipFill>
          <a:ln>
            <a:noFill/>
          </a:ln>
        </p:spPr>
      </p:sp>
      <p:sp>
        <p:nvSpPr>
          <p:cNvPr id="458" name="Google Shape;458;p14"/>
          <p:cNvSpPr/>
          <p:nvPr/>
        </p:nvSpPr>
        <p:spPr>
          <a:xfrm>
            <a:off x="10562437" y="2068576"/>
            <a:ext cx="6696863" cy="3138692"/>
          </a:xfrm>
          <a:custGeom>
            <a:rect b="b" l="l" r="r" t="t"/>
            <a:pathLst>
              <a:path extrusionOk="0" h="3138692" w="6696863">
                <a:moveTo>
                  <a:pt x="0" y="0"/>
                </a:moveTo>
                <a:lnTo>
                  <a:pt x="6696863" y="0"/>
                </a:lnTo>
                <a:lnTo>
                  <a:pt x="6696863" y="3138692"/>
                </a:lnTo>
                <a:lnTo>
                  <a:pt x="0" y="3138692"/>
                </a:lnTo>
                <a:lnTo>
                  <a:pt x="0" y="0"/>
                </a:lnTo>
                <a:close/>
              </a:path>
            </a:pathLst>
          </a:custGeom>
          <a:blipFill rotWithShape="1">
            <a:blip r:embed="rId5">
              <a:alphaModFix/>
            </a:blip>
            <a:stretch>
              <a:fillRect b="0" l="0" r="0" t="0"/>
            </a:stretch>
          </a:blipFill>
          <a:ln>
            <a:noFill/>
          </a:ln>
        </p:spPr>
      </p:sp>
      <p:sp>
        <p:nvSpPr>
          <p:cNvPr id="459" name="Google Shape;459;p14"/>
          <p:cNvSpPr/>
          <p:nvPr/>
        </p:nvSpPr>
        <p:spPr>
          <a:xfrm>
            <a:off x="10562437" y="6531899"/>
            <a:ext cx="6775489" cy="3136708"/>
          </a:xfrm>
          <a:custGeom>
            <a:rect b="b" l="l" r="r" t="t"/>
            <a:pathLst>
              <a:path extrusionOk="0" h="3136708" w="6775489">
                <a:moveTo>
                  <a:pt x="0" y="0"/>
                </a:moveTo>
                <a:lnTo>
                  <a:pt x="6775490" y="0"/>
                </a:lnTo>
                <a:lnTo>
                  <a:pt x="6775490" y="3136708"/>
                </a:lnTo>
                <a:lnTo>
                  <a:pt x="0" y="3136708"/>
                </a:lnTo>
                <a:lnTo>
                  <a:pt x="0" y="0"/>
                </a:lnTo>
                <a:close/>
              </a:path>
            </a:pathLst>
          </a:custGeom>
          <a:blipFill rotWithShape="1">
            <a:blip r:embed="rId6">
              <a:alphaModFix/>
            </a:blip>
            <a:stretch>
              <a:fillRect b="0" l="0" r="0" t="0"/>
            </a:stretch>
          </a:blipFill>
          <a:ln>
            <a:noFill/>
          </a:ln>
        </p:spPr>
      </p:sp>
      <p:sp>
        <p:nvSpPr>
          <p:cNvPr id="460" name="Google Shape;460;p14"/>
          <p:cNvSpPr txBox="1"/>
          <p:nvPr/>
        </p:nvSpPr>
        <p:spPr>
          <a:xfrm>
            <a:off x="898603" y="1134704"/>
            <a:ext cx="7589574" cy="574773"/>
          </a:xfrm>
          <a:prstGeom prst="rect">
            <a:avLst/>
          </a:prstGeom>
          <a:noFill/>
          <a:ln>
            <a:noFill/>
          </a:ln>
        </p:spPr>
        <p:txBody>
          <a:bodyPr anchorCtr="0" anchor="t" bIns="0" lIns="0" spcFirstLastPara="1" rIns="0" wrap="square" tIns="0">
            <a:spAutoFit/>
          </a:bodyPr>
          <a:lstStyle/>
          <a:p>
            <a:pPr indent="0" lvl="0" marL="0" marR="0" rtl="0" algn="ctr">
              <a:lnSpc>
                <a:spcPct val="165166"/>
              </a:lnSpc>
              <a:spcBef>
                <a:spcPts val="0"/>
              </a:spcBef>
              <a:spcAft>
                <a:spcPts val="0"/>
              </a:spcAft>
              <a:buNone/>
            </a:pPr>
            <a:r>
              <a:rPr b="1" lang="en-US" sz="3000">
                <a:solidFill>
                  <a:srgbClr val="A44F30"/>
                </a:solidFill>
                <a:latin typeface="Arial"/>
                <a:ea typeface="Arial"/>
                <a:cs typeface="Arial"/>
                <a:sym typeface="Arial"/>
              </a:rPr>
              <a:t>Đăng nhập</a:t>
            </a:r>
            <a:endParaRPr b="1" sz="3000">
              <a:solidFill>
                <a:srgbClr val="A44F30"/>
              </a:solidFill>
              <a:latin typeface="Arial"/>
              <a:ea typeface="Arial"/>
              <a:cs typeface="Arial"/>
              <a:sym typeface="Arial"/>
            </a:endParaRPr>
          </a:p>
        </p:txBody>
      </p:sp>
      <p:sp>
        <p:nvSpPr>
          <p:cNvPr id="461" name="Google Shape;461;p14"/>
          <p:cNvSpPr txBox="1"/>
          <p:nvPr/>
        </p:nvSpPr>
        <p:spPr>
          <a:xfrm>
            <a:off x="9947393" y="5645418"/>
            <a:ext cx="7589574" cy="574773"/>
          </a:xfrm>
          <a:prstGeom prst="rect">
            <a:avLst/>
          </a:prstGeom>
          <a:noFill/>
          <a:ln>
            <a:noFill/>
          </a:ln>
        </p:spPr>
        <p:txBody>
          <a:bodyPr anchorCtr="0" anchor="t" bIns="0" lIns="0" spcFirstLastPara="1" rIns="0" wrap="square" tIns="0">
            <a:spAutoFit/>
          </a:bodyPr>
          <a:lstStyle/>
          <a:p>
            <a:pPr indent="0" lvl="0" marL="0" marR="0" rtl="0" algn="ctr">
              <a:lnSpc>
                <a:spcPct val="165166"/>
              </a:lnSpc>
              <a:spcBef>
                <a:spcPts val="0"/>
              </a:spcBef>
              <a:spcAft>
                <a:spcPts val="0"/>
              </a:spcAft>
              <a:buNone/>
            </a:pPr>
            <a:r>
              <a:rPr b="1" lang="en-US" sz="3000">
                <a:solidFill>
                  <a:srgbClr val="A44F30"/>
                </a:solidFill>
                <a:latin typeface="Arial"/>
                <a:ea typeface="Arial"/>
                <a:cs typeface="Arial"/>
                <a:sym typeface="Arial"/>
              </a:rPr>
              <a:t>Đánh giá ứng viên</a:t>
            </a:r>
            <a:endParaRPr/>
          </a:p>
        </p:txBody>
      </p:sp>
      <p:sp>
        <p:nvSpPr>
          <p:cNvPr id="462" name="Google Shape;462;p14"/>
          <p:cNvSpPr txBox="1"/>
          <p:nvPr/>
        </p:nvSpPr>
        <p:spPr>
          <a:xfrm>
            <a:off x="9748352" y="1259185"/>
            <a:ext cx="7589574" cy="591637"/>
          </a:xfrm>
          <a:prstGeom prst="rect">
            <a:avLst/>
          </a:prstGeom>
          <a:noFill/>
          <a:ln>
            <a:noFill/>
          </a:ln>
        </p:spPr>
        <p:txBody>
          <a:bodyPr anchorCtr="0" anchor="t" bIns="0" lIns="0" spcFirstLastPara="1" rIns="0" wrap="square" tIns="0">
            <a:spAutoFit/>
          </a:bodyPr>
          <a:lstStyle/>
          <a:p>
            <a:pPr indent="0" lvl="0" marL="0" marR="0" rtl="0" algn="ctr">
              <a:lnSpc>
                <a:spcPct val="165166"/>
              </a:lnSpc>
              <a:spcBef>
                <a:spcPts val="0"/>
              </a:spcBef>
              <a:spcAft>
                <a:spcPts val="0"/>
              </a:spcAft>
              <a:buNone/>
            </a:pPr>
            <a:r>
              <a:rPr b="1" lang="en-US" sz="3000">
                <a:solidFill>
                  <a:srgbClr val="A44F30"/>
                </a:solidFill>
                <a:latin typeface="Arial"/>
                <a:ea typeface="Arial"/>
                <a:cs typeface="Arial"/>
                <a:sym typeface="Arial"/>
              </a:rPr>
              <a:t>Thêm mới ứng viên</a:t>
            </a:r>
            <a:endParaRPr b="1" sz="3000">
              <a:solidFill>
                <a:srgbClr val="A44F30"/>
              </a:solidFill>
              <a:latin typeface="Arial"/>
              <a:ea typeface="Arial"/>
              <a:cs typeface="Arial"/>
              <a:sym typeface="Arial"/>
            </a:endParaRPr>
          </a:p>
        </p:txBody>
      </p:sp>
      <p:sp>
        <p:nvSpPr>
          <p:cNvPr id="463" name="Google Shape;463;p14"/>
          <p:cNvSpPr txBox="1"/>
          <p:nvPr/>
        </p:nvSpPr>
        <p:spPr>
          <a:xfrm>
            <a:off x="1028700" y="5695822"/>
            <a:ext cx="7589574" cy="591637"/>
          </a:xfrm>
          <a:prstGeom prst="rect">
            <a:avLst/>
          </a:prstGeom>
          <a:noFill/>
          <a:ln>
            <a:noFill/>
          </a:ln>
        </p:spPr>
        <p:txBody>
          <a:bodyPr anchorCtr="0" anchor="t" bIns="0" lIns="0" spcFirstLastPara="1" rIns="0" wrap="square" tIns="0">
            <a:spAutoFit/>
          </a:bodyPr>
          <a:lstStyle/>
          <a:p>
            <a:pPr indent="0" lvl="0" marL="0" marR="0" rtl="0" algn="ctr">
              <a:lnSpc>
                <a:spcPct val="165166"/>
              </a:lnSpc>
              <a:spcBef>
                <a:spcPts val="0"/>
              </a:spcBef>
              <a:spcAft>
                <a:spcPts val="0"/>
              </a:spcAft>
              <a:buNone/>
            </a:pPr>
            <a:r>
              <a:rPr b="1" lang="en-US" sz="3000">
                <a:solidFill>
                  <a:srgbClr val="A44F30"/>
                </a:solidFill>
                <a:latin typeface="Arial"/>
                <a:ea typeface="Arial"/>
                <a:cs typeface="Arial"/>
                <a:sym typeface="Arial"/>
              </a:rPr>
              <a:t>Cập nhật thông tin ứng viên</a:t>
            </a:r>
            <a:endParaRPr b="1" sz="3000">
              <a:solidFill>
                <a:srgbClr val="A44F30"/>
              </a:solidFill>
              <a:latin typeface="Arial"/>
              <a:ea typeface="Arial"/>
              <a:cs typeface="Arial"/>
              <a:sym typeface="Arial"/>
            </a:endParaRPr>
          </a:p>
        </p:txBody>
      </p:sp>
      <p:grpSp>
        <p:nvGrpSpPr>
          <p:cNvPr id="464" name="Google Shape;464;p14"/>
          <p:cNvGrpSpPr/>
          <p:nvPr/>
        </p:nvGrpSpPr>
        <p:grpSpPr>
          <a:xfrm>
            <a:off x="0" y="-216992"/>
            <a:ext cx="18288000" cy="1245692"/>
            <a:chOff x="0" y="-57150"/>
            <a:chExt cx="4816593" cy="328083"/>
          </a:xfrm>
        </p:grpSpPr>
        <p:sp>
          <p:nvSpPr>
            <p:cNvPr id="465" name="Google Shape;465;p14"/>
            <p:cNvSpPr/>
            <p:nvPr/>
          </p:nvSpPr>
          <p:spPr>
            <a:xfrm>
              <a:off x="0" y="0"/>
              <a:ext cx="4816592" cy="270933"/>
            </a:xfrm>
            <a:custGeom>
              <a:rect b="b" l="l" r="r" t="t"/>
              <a:pathLst>
                <a:path extrusionOk="0" h="270933" w="4816592">
                  <a:moveTo>
                    <a:pt x="5080" y="0"/>
                  </a:moveTo>
                  <a:lnTo>
                    <a:pt x="4811513" y="0"/>
                  </a:lnTo>
                  <a:cubicBezTo>
                    <a:pt x="4812860" y="0"/>
                    <a:pt x="4814152" y="535"/>
                    <a:pt x="4815105" y="1488"/>
                  </a:cubicBezTo>
                  <a:cubicBezTo>
                    <a:pt x="4816057" y="2441"/>
                    <a:pt x="4816592" y="3733"/>
                    <a:pt x="4816592" y="5080"/>
                  </a:cubicBezTo>
                  <a:lnTo>
                    <a:pt x="4816592" y="265853"/>
                  </a:lnTo>
                  <a:cubicBezTo>
                    <a:pt x="4816592" y="268659"/>
                    <a:pt x="4814318" y="270933"/>
                    <a:pt x="4811513" y="270933"/>
                  </a:cubicBezTo>
                  <a:lnTo>
                    <a:pt x="5080" y="270933"/>
                  </a:lnTo>
                  <a:cubicBezTo>
                    <a:pt x="2274" y="270933"/>
                    <a:pt x="0" y="268659"/>
                    <a:pt x="0" y="265853"/>
                  </a:cubicBezTo>
                  <a:lnTo>
                    <a:pt x="0" y="5080"/>
                  </a:lnTo>
                  <a:cubicBezTo>
                    <a:pt x="0" y="2274"/>
                    <a:pt x="2274" y="0"/>
                    <a:pt x="5080" y="0"/>
                  </a:cubicBezTo>
                  <a:close/>
                </a:path>
              </a:pathLst>
            </a:custGeom>
            <a:solidFill>
              <a:srgbClr val="F7E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4"/>
            <p:cNvSpPr txBox="1"/>
            <p:nvPr/>
          </p:nvSpPr>
          <p:spPr>
            <a:xfrm>
              <a:off x="0" y="-57150"/>
              <a:ext cx="4816593" cy="328083"/>
            </a:xfrm>
            <a:prstGeom prst="rect">
              <a:avLst/>
            </a:prstGeom>
            <a:noFill/>
            <a:ln>
              <a:noFill/>
            </a:ln>
          </p:spPr>
          <p:txBody>
            <a:bodyPr anchorCtr="0" anchor="ctr" bIns="215900" lIns="215900" spcFirstLastPara="1" rIns="215900" wrap="square" tIns="215900">
              <a:noAutofit/>
            </a:bodyPr>
            <a:lstStyle/>
            <a:p>
              <a:pPr indent="0" lvl="0" marL="0" marR="0" rtl="0" algn="l">
                <a:lnSpc>
                  <a:spcPct val="140012"/>
                </a:lnSpc>
                <a:spcBef>
                  <a:spcPts val="0"/>
                </a:spcBef>
                <a:spcAft>
                  <a:spcPts val="0"/>
                </a:spcAft>
                <a:buNone/>
              </a:pPr>
              <a:r>
                <a:rPr b="1" lang="en-US" sz="3199">
                  <a:solidFill>
                    <a:srgbClr val="2B1511"/>
                  </a:solidFill>
                  <a:latin typeface="Arial"/>
                  <a:ea typeface="Arial"/>
                  <a:cs typeface="Arial"/>
                  <a:sym typeface="Arial"/>
                </a:rPr>
                <a:t>03. TRIỂN KHAI KIỂM THỬ TỰ ĐỘNG</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470" name="Shape 470"/>
        <p:cNvGrpSpPr/>
        <p:nvPr/>
      </p:nvGrpSpPr>
      <p:grpSpPr>
        <a:xfrm>
          <a:off x="0" y="0"/>
          <a:ext cx="0" cy="0"/>
          <a:chOff x="0" y="0"/>
          <a:chExt cx="0" cy="0"/>
        </a:xfrm>
      </p:grpSpPr>
      <p:grpSp>
        <p:nvGrpSpPr>
          <p:cNvPr id="471" name="Google Shape;471;p15"/>
          <p:cNvGrpSpPr/>
          <p:nvPr/>
        </p:nvGrpSpPr>
        <p:grpSpPr>
          <a:xfrm rot="2380859">
            <a:off x="-1313287" y="7502544"/>
            <a:ext cx="2842082" cy="7461317"/>
            <a:chOff x="0" y="0"/>
            <a:chExt cx="660400" cy="1733748"/>
          </a:xfrm>
        </p:grpSpPr>
        <p:sp>
          <p:nvSpPr>
            <p:cNvPr id="472" name="Google Shape;472;p15"/>
            <p:cNvSpPr/>
            <p:nvPr/>
          </p:nvSpPr>
          <p:spPr>
            <a:xfrm>
              <a:off x="0" y="0"/>
              <a:ext cx="660400" cy="1733748"/>
            </a:xfrm>
            <a:custGeom>
              <a:rect b="b" l="l" r="r" t="t"/>
              <a:pathLst>
                <a:path extrusionOk="0"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5"/>
            <p:cNvSpPr txBox="1"/>
            <p:nvPr/>
          </p:nvSpPr>
          <p:spPr>
            <a:xfrm>
              <a:off x="0" y="98425"/>
              <a:ext cx="660400" cy="1635323"/>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474" name="Google Shape;474;p15"/>
          <p:cNvGrpSpPr/>
          <p:nvPr/>
        </p:nvGrpSpPr>
        <p:grpSpPr>
          <a:xfrm rot="2377137">
            <a:off x="-916789" y="4206328"/>
            <a:ext cx="1338510" cy="7384047"/>
            <a:chOff x="0" y="0"/>
            <a:chExt cx="660400" cy="3643174"/>
          </a:xfrm>
        </p:grpSpPr>
        <p:sp>
          <p:nvSpPr>
            <p:cNvPr id="475" name="Google Shape;475;p15"/>
            <p:cNvSpPr/>
            <p:nvPr/>
          </p:nvSpPr>
          <p:spPr>
            <a:xfrm>
              <a:off x="0" y="0"/>
              <a:ext cx="660400" cy="3643174"/>
            </a:xfrm>
            <a:custGeom>
              <a:rect b="b" l="l" r="r" t="t"/>
              <a:pathLst>
                <a:path extrusionOk="0"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5"/>
            <p:cNvSpPr txBox="1"/>
            <p:nvPr/>
          </p:nvSpPr>
          <p:spPr>
            <a:xfrm>
              <a:off x="0" y="98425"/>
              <a:ext cx="660400" cy="3544749"/>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477" name="Google Shape;477;p15"/>
          <p:cNvGrpSpPr/>
          <p:nvPr/>
        </p:nvGrpSpPr>
        <p:grpSpPr>
          <a:xfrm rot="2377137">
            <a:off x="3012298" y="9449050"/>
            <a:ext cx="411277" cy="2198755"/>
            <a:chOff x="0" y="0"/>
            <a:chExt cx="660400" cy="3530606"/>
          </a:xfrm>
        </p:grpSpPr>
        <p:sp>
          <p:nvSpPr>
            <p:cNvPr id="478" name="Google Shape;478;p15"/>
            <p:cNvSpPr/>
            <p:nvPr/>
          </p:nvSpPr>
          <p:spPr>
            <a:xfrm>
              <a:off x="0" y="0"/>
              <a:ext cx="660400" cy="3530605"/>
            </a:xfrm>
            <a:custGeom>
              <a:rect b="b" l="l" r="r" t="t"/>
              <a:pathLst>
                <a:path extrusionOk="0"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txBox="1"/>
            <p:nvPr/>
          </p:nvSpPr>
          <p:spPr>
            <a:xfrm>
              <a:off x="0" y="98425"/>
              <a:ext cx="660400" cy="3432181"/>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cxnSp>
        <p:nvCxnSpPr>
          <p:cNvPr id="480" name="Google Shape;480;p15"/>
          <p:cNvCxnSpPr/>
          <p:nvPr/>
        </p:nvCxnSpPr>
        <p:spPr>
          <a:xfrm flipH="1" rot="10800000">
            <a:off x="-2023730" y="7040723"/>
            <a:ext cx="3495899" cy="4260352"/>
          </a:xfrm>
          <a:prstGeom prst="straightConnector1">
            <a:avLst/>
          </a:prstGeom>
          <a:noFill/>
          <a:ln cap="rnd" cmpd="sng" w="85725">
            <a:solidFill>
              <a:srgbClr val="E0B15E"/>
            </a:solidFill>
            <a:prstDash val="solid"/>
            <a:round/>
            <a:headEnd len="sm" w="sm" type="none"/>
            <a:tailEnd len="sm" w="sm" type="none"/>
          </a:ln>
        </p:spPr>
      </p:cxnSp>
      <p:grpSp>
        <p:nvGrpSpPr>
          <p:cNvPr id="481" name="Google Shape;481;p15"/>
          <p:cNvGrpSpPr/>
          <p:nvPr/>
        </p:nvGrpSpPr>
        <p:grpSpPr>
          <a:xfrm rot="-8422862">
            <a:off x="18303618" y="-391052"/>
            <a:ext cx="1338510" cy="5875601"/>
            <a:chOff x="0" y="0"/>
            <a:chExt cx="660400" cy="2898930"/>
          </a:xfrm>
        </p:grpSpPr>
        <p:sp>
          <p:nvSpPr>
            <p:cNvPr id="482" name="Google Shape;482;p15"/>
            <p:cNvSpPr/>
            <p:nvPr/>
          </p:nvSpPr>
          <p:spPr>
            <a:xfrm>
              <a:off x="0" y="0"/>
              <a:ext cx="660400" cy="2898930"/>
            </a:xfrm>
            <a:custGeom>
              <a:rect b="b" l="l" r="r" t="t"/>
              <a:pathLst>
                <a:path extrusionOk="0"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5"/>
            <p:cNvSpPr txBox="1"/>
            <p:nvPr/>
          </p:nvSpPr>
          <p:spPr>
            <a:xfrm>
              <a:off x="0" y="98425"/>
              <a:ext cx="660400" cy="280050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484" name="Google Shape;484;p15"/>
          <p:cNvGrpSpPr/>
          <p:nvPr/>
        </p:nvGrpSpPr>
        <p:grpSpPr>
          <a:xfrm rot="-8422862">
            <a:off x="14997526" y="-558072"/>
            <a:ext cx="411277" cy="1644511"/>
            <a:chOff x="0" y="0"/>
            <a:chExt cx="660400" cy="2640639"/>
          </a:xfrm>
        </p:grpSpPr>
        <p:sp>
          <p:nvSpPr>
            <p:cNvPr id="485" name="Google Shape;485;p15"/>
            <p:cNvSpPr/>
            <p:nvPr/>
          </p:nvSpPr>
          <p:spPr>
            <a:xfrm>
              <a:off x="0" y="0"/>
              <a:ext cx="660400" cy="2640639"/>
            </a:xfrm>
            <a:custGeom>
              <a:rect b="b" l="l" r="r" t="t"/>
              <a:pathLst>
                <a:path extrusionOk="0"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5"/>
            <p:cNvSpPr txBox="1"/>
            <p:nvPr/>
          </p:nvSpPr>
          <p:spPr>
            <a:xfrm>
              <a:off x="0" y="98425"/>
              <a:ext cx="660400" cy="2542214"/>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cxnSp>
        <p:nvCxnSpPr>
          <p:cNvPr id="487" name="Google Shape;487;p15"/>
          <p:cNvCxnSpPr/>
          <p:nvPr/>
        </p:nvCxnSpPr>
        <p:spPr>
          <a:xfrm flipH="1">
            <a:off x="17077631" y="-274996"/>
            <a:ext cx="3190486" cy="3827111"/>
          </a:xfrm>
          <a:prstGeom prst="straightConnector1">
            <a:avLst/>
          </a:prstGeom>
          <a:noFill/>
          <a:ln cap="rnd" cmpd="sng" w="85725">
            <a:solidFill>
              <a:srgbClr val="E0B15E"/>
            </a:solidFill>
            <a:prstDash val="solid"/>
            <a:round/>
            <a:headEnd len="sm" w="sm" type="none"/>
            <a:tailEnd len="sm" w="sm" type="none"/>
          </a:ln>
        </p:spPr>
      </p:cxnSp>
      <p:sp>
        <p:nvSpPr>
          <p:cNvPr id="488" name="Google Shape;488;p15"/>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grpSp>
        <p:nvGrpSpPr>
          <p:cNvPr id="489" name="Google Shape;489;p15"/>
          <p:cNvGrpSpPr/>
          <p:nvPr/>
        </p:nvGrpSpPr>
        <p:grpSpPr>
          <a:xfrm>
            <a:off x="1116358" y="5958584"/>
            <a:ext cx="7821133" cy="3801684"/>
            <a:chOff x="0" y="-28575"/>
            <a:chExt cx="888717" cy="431986"/>
          </a:xfrm>
        </p:grpSpPr>
        <p:sp>
          <p:nvSpPr>
            <p:cNvPr id="490" name="Google Shape;490;p15"/>
            <p:cNvSpPr/>
            <p:nvPr/>
          </p:nvSpPr>
          <p:spPr>
            <a:xfrm>
              <a:off x="0" y="0"/>
              <a:ext cx="888717" cy="403411"/>
            </a:xfrm>
            <a:custGeom>
              <a:rect b="b" l="l" r="r" t="t"/>
              <a:pathLst>
                <a:path extrusionOk="0" h="403411" w="888717">
                  <a:moveTo>
                    <a:pt x="0" y="0"/>
                  </a:moveTo>
                  <a:lnTo>
                    <a:pt x="888717" y="0"/>
                  </a:lnTo>
                  <a:lnTo>
                    <a:pt x="888717" y="403411"/>
                  </a:lnTo>
                  <a:lnTo>
                    <a:pt x="0" y="403411"/>
                  </a:lnTo>
                  <a:close/>
                </a:path>
              </a:pathLst>
            </a:custGeom>
            <a:solidFill>
              <a:srgbClr val="FFF0A2"/>
            </a:solidFill>
            <a:ln>
              <a:noFill/>
            </a:ln>
          </p:spPr>
        </p:sp>
        <p:sp>
          <p:nvSpPr>
            <p:cNvPr id="491" name="Google Shape;491;p15"/>
            <p:cNvSpPr txBox="1"/>
            <p:nvPr/>
          </p:nvSpPr>
          <p:spPr>
            <a:xfrm>
              <a:off x="0" y="-28575"/>
              <a:ext cx="888717" cy="431986"/>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492" name="Google Shape;492;p15"/>
          <p:cNvGrpSpPr/>
          <p:nvPr/>
        </p:nvGrpSpPr>
        <p:grpSpPr>
          <a:xfrm>
            <a:off x="10224264" y="5987778"/>
            <a:ext cx="7035036" cy="3772490"/>
            <a:chOff x="0" y="-28575"/>
            <a:chExt cx="904381" cy="484968"/>
          </a:xfrm>
        </p:grpSpPr>
        <p:sp>
          <p:nvSpPr>
            <p:cNvPr id="493" name="Google Shape;493;p15"/>
            <p:cNvSpPr/>
            <p:nvPr/>
          </p:nvSpPr>
          <p:spPr>
            <a:xfrm>
              <a:off x="0" y="0"/>
              <a:ext cx="904381" cy="456393"/>
            </a:xfrm>
            <a:custGeom>
              <a:rect b="b" l="l" r="r" t="t"/>
              <a:pathLst>
                <a:path extrusionOk="0" h="456393" w="904381">
                  <a:moveTo>
                    <a:pt x="0" y="0"/>
                  </a:moveTo>
                  <a:lnTo>
                    <a:pt x="904381" y="0"/>
                  </a:lnTo>
                  <a:lnTo>
                    <a:pt x="904381" y="456393"/>
                  </a:lnTo>
                  <a:lnTo>
                    <a:pt x="0" y="456393"/>
                  </a:lnTo>
                  <a:close/>
                </a:path>
              </a:pathLst>
            </a:custGeom>
            <a:solidFill>
              <a:srgbClr val="FFF0A2"/>
            </a:solidFill>
            <a:ln>
              <a:noFill/>
            </a:ln>
          </p:spPr>
        </p:sp>
        <p:sp>
          <p:nvSpPr>
            <p:cNvPr id="494" name="Google Shape;494;p15"/>
            <p:cNvSpPr txBox="1"/>
            <p:nvPr/>
          </p:nvSpPr>
          <p:spPr>
            <a:xfrm>
              <a:off x="0" y="-28575"/>
              <a:ext cx="904381" cy="484968"/>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sp>
        <p:nvSpPr>
          <p:cNvPr id="495" name="Google Shape;495;p15"/>
          <p:cNvSpPr/>
          <p:nvPr/>
        </p:nvSpPr>
        <p:spPr>
          <a:xfrm>
            <a:off x="10264734" y="2053679"/>
            <a:ext cx="6567000" cy="3743885"/>
          </a:xfrm>
          <a:custGeom>
            <a:rect b="b" l="l" r="r" t="t"/>
            <a:pathLst>
              <a:path extrusionOk="0" h="3743885" w="6567000">
                <a:moveTo>
                  <a:pt x="0" y="0"/>
                </a:moveTo>
                <a:lnTo>
                  <a:pt x="6567000" y="0"/>
                </a:lnTo>
                <a:lnTo>
                  <a:pt x="6567000" y="3743885"/>
                </a:lnTo>
                <a:lnTo>
                  <a:pt x="0" y="3743885"/>
                </a:lnTo>
                <a:lnTo>
                  <a:pt x="0" y="0"/>
                </a:lnTo>
                <a:close/>
              </a:path>
            </a:pathLst>
          </a:custGeom>
          <a:blipFill rotWithShape="1">
            <a:blip r:embed="rId3">
              <a:alphaModFix/>
            </a:blip>
            <a:stretch>
              <a:fillRect b="0" l="0" r="0" t="0"/>
            </a:stretch>
          </a:blipFill>
          <a:ln>
            <a:noFill/>
          </a:ln>
        </p:spPr>
      </p:sp>
      <p:grpSp>
        <p:nvGrpSpPr>
          <p:cNvPr id="496" name="Google Shape;496;p15"/>
          <p:cNvGrpSpPr/>
          <p:nvPr/>
        </p:nvGrpSpPr>
        <p:grpSpPr>
          <a:xfrm>
            <a:off x="0" y="-216992"/>
            <a:ext cx="18288000" cy="1245692"/>
            <a:chOff x="0" y="-57150"/>
            <a:chExt cx="4816593" cy="328083"/>
          </a:xfrm>
        </p:grpSpPr>
        <p:sp>
          <p:nvSpPr>
            <p:cNvPr id="497" name="Google Shape;497;p15"/>
            <p:cNvSpPr/>
            <p:nvPr/>
          </p:nvSpPr>
          <p:spPr>
            <a:xfrm>
              <a:off x="0" y="0"/>
              <a:ext cx="4816592" cy="270933"/>
            </a:xfrm>
            <a:custGeom>
              <a:rect b="b" l="l" r="r" t="t"/>
              <a:pathLst>
                <a:path extrusionOk="0" h="270933" w="4816592">
                  <a:moveTo>
                    <a:pt x="5080" y="0"/>
                  </a:moveTo>
                  <a:lnTo>
                    <a:pt x="4811513" y="0"/>
                  </a:lnTo>
                  <a:cubicBezTo>
                    <a:pt x="4812860" y="0"/>
                    <a:pt x="4814152" y="535"/>
                    <a:pt x="4815105" y="1488"/>
                  </a:cubicBezTo>
                  <a:cubicBezTo>
                    <a:pt x="4816057" y="2441"/>
                    <a:pt x="4816592" y="3733"/>
                    <a:pt x="4816592" y="5080"/>
                  </a:cubicBezTo>
                  <a:lnTo>
                    <a:pt x="4816592" y="265853"/>
                  </a:lnTo>
                  <a:cubicBezTo>
                    <a:pt x="4816592" y="268659"/>
                    <a:pt x="4814318" y="270933"/>
                    <a:pt x="4811513" y="270933"/>
                  </a:cubicBezTo>
                  <a:lnTo>
                    <a:pt x="5080" y="270933"/>
                  </a:lnTo>
                  <a:cubicBezTo>
                    <a:pt x="2274" y="270933"/>
                    <a:pt x="0" y="268659"/>
                    <a:pt x="0" y="265853"/>
                  </a:cubicBezTo>
                  <a:lnTo>
                    <a:pt x="0" y="5080"/>
                  </a:lnTo>
                  <a:cubicBezTo>
                    <a:pt x="0" y="2274"/>
                    <a:pt x="2274" y="0"/>
                    <a:pt x="5080" y="0"/>
                  </a:cubicBezTo>
                  <a:close/>
                </a:path>
              </a:pathLst>
            </a:custGeom>
            <a:solidFill>
              <a:srgbClr val="F7E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5"/>
            <p:cNvSpPr txBox="1"/>
            <p:nvPr/>
          </p:nvSpPr>
          <p:spPr>
            <a:xfrm>
              <a:off x="0" y="-57150"/>
              <a:ext cx="4816593" cy="328083"/>
            </a:xfrm>
            <a:prstGeom prst="rect">
              <a:avLst/>
            </a:prstGeom>
            <a:noFill/>
            <a:ln>
              <a:noFill/>
            </a:ln>
          </p:spPr>
          <p:txBody>
            <a:bodyPr anchorCtr="0" anchor="ctr" bIns="215900" lIns="215900" spcFirstLastPara="1" rIns="215900" wrap="square" tIns="215900">
              <a:noAutofit/>
            </a:bodyPr>
            <a:lstStyle/>
            <a:p>
              <a:pPr indent="0" lvl="0" marL="0" marR="0" rtl="0" algn="l">
                <a:lnSpc>
                  <a:spcPct val="140012"/>
                </a:lnSpc>
                <a:spcBef>
                  <a:spcPts val="0"/>
                </a:spcBef>
                <a:spcAft>
                  <a:spcPts val="0"/>
                </a:spcAft>
                <a:buNone/>
              </a:pPr>
              <a:r>
                <a:rPr b="1" lang="en-US" sz="3199">
                  <a:solidFill>
                    <a:srgbClr val="2B1511"/>
                  </a:solidFill>
                  <a:latin typeface="Arial"/>
                  <a:ea typeface="Arial"/>
                  <a:cs typeface="Arial"/>
                  <a:sym typeface="Arial"/>
                </a:rPr>
                <a:t>03. TRIỂN KHAI KIỂM THỬ TỰ ĐỘNG</a:t>
              </a:r>
              <a:endParaRPr/>
            </a:p>
          </p:txBody>
        </p:sp>
      </p:grpSp>
      <p:sp>
        <p:nvSpPr>
          <p:cNvPr id="499" name="Google Shape;499;p15"/>
          <p:cNvSpPr/>
          <p:nvPr/>
        </p:nvSpPr>
        <p:spPr>
          <a:xfrm>
            <a:off x="1040323" y="1941894"/>
            <a:ext cx="7815480" cy="3789124"/>
          </a:xfrm>
          <a:custGeom>
            <a:rect b="b" l="l" r="r" t="t"/>
            <a:pathLst>
              <a:path extrusionOk="0" h="3789124" w="7815480">
                <a:moveTo>
                  <a:pt x="0" y="0"/>
                </a:moveTo>
                <a:lnTo>
                  <a:pt x="7815480" y="0"/>
                </a:lnTo>
                <a:lnTo>
                  <a:pt x="7815480" y="3789124"/>
                </a:lnTo>
                <a:lnTo>
                  <a:pt x="0" y="3789124"/>
                </a:lnTo>
                <a:lnTo>
                  <a:pt x="0" y="0"/>
                </a:lnTo>
                <a:close/>
              </a:path>
            </a:pathLst>
          </a:custGeom>
          <a:blipFill rotWithShape="1">
            <a:blip r:embed="rId4">
              <a:alphaModFix/>
            </a:blip>
            <a:stretch>
              <a:fillRect b="0" l="0" r="-2610" t="0"/>
            </a:stretch>
          </a:blipFill>
          <a:ln>
            <a:noFill/>
          </a:ln>
        </p:spPr>
      </p:sp>
      <p:sp>
        <p:nvSpPr>
          <p:cNvPr id="500" name="Google Shape;500;p15"/>
          <p:cNvSpPr txBox="1"/>
          <p:nvPr/>
        </p:nvSpPr>
        <p:spPr>
          <a:xfrm>
            <a:off x="1116358" y="6399119"/>
            <a:ext cx="7171965" cy="526683"/>
          </a:xfrm>
          <a:prstGeom prst="rect">
            <a:avLst/>
          </a:prstGeom>
          <a:noFill/>
          <a:ln>
            <a:noFill/>
          </a:ln>
        </p:spPr>
        <p:txBody>
          <a:bodyPr anchorCtr="0" anchor="t" bIns="0" lIns="0" spcFirstLastPara="1" rIns="0" wrap="square" tIns="0">
            <a:spAutoFit/>
          </a:bodyPr>
          <a:lstStyle/>
          <a:p>
            <a:pPr indent="0" lvl="0" marL="0" marR="0" rtl="0" algn="ctr">
              <a:lnSpc>
                <a:spcPct val="148700"/>
              </a:lnSpc>
              <a:spcBef>
                <a:spcPts val="0"/>
              </a:spcBef>
              <a:spcAft>
                <a:spcPts val="0"/>
              </a:spcAft>
              <a:buNone/>
            </a:pPr>
            <a:r>
              <a:rPr lang="en-US" sz="3000">
                <a:solidFill>
                  <a:srgbClr val="A44F30"/>
                </a:solidFill>
                <a:latin typeface="Arial"/>
                <a:ea typeface="Arial"/>
                <a:cs typeface="Arial"/>
                <a:sym typeface="Arial"/>
              </a:rPr>
              <a:t>KẾT QUẢ ĐẠT ĐƯỢC</a:t>
            </a:r>
            <a:endParaRPr/>
          </a:p>
        </p:txBody>
      </p:sp>
      <p:sp>
        <p:nvSpPr>
          <p:cNvPr id="501" name="Google Shape;501;p15"/>
          <p:cNvSpPr txBox="1"/>
          <p:nvPr/>
        </p:nvSpPr>
        <p:spPr>
          <a:xfrm>
            <a:off x="2745689" y="7321843"/>
            <a:ext cx="4110377" cy="1641475"/>
          </a:xfrm>
          <a:prstGeom prst="rect">
            <a:avLst/>
          </a:prstGeom>
          <a:noFill/>
          <a:ln>
            <a:noFill/>
          </a:ln>
        </p:spPr>
        <p:txBody>
          <a:bodyPr anchorCtr="0" anchor="t" bIns="0" lIns="0" spcFirstLastPara="1" rIns="0" wrap="square" tIns="0">
            <a:spAutoFit/>
          </a:bodyPr>
          <a:lstStyle/>
          <a:p>
            <a:pPr indent="0" lvl="0" marL="0" marR="0" rtl="0" algn="l">
              <a:lnSpc>
                <a:spcPct val="150018"/>
              </a:lnSpc>
              <a:spcBef>
                <a:spcPts val="0"/>
              </a:spcBef>
              <a:spcAft>
                <a:spcPts val="0"/>
              </a:spcAft>
              <a:buNone/>
            </a:pPr>
            <a:r>
              <a:rPr lang="en-US" sz="2655">
                <a:solidFill>
                  <a:srgbClr val="000000"/>
                </a:solidFill>
                <a:latin typeface="Arial"/>
                <a:ea typeface="Arial"/>
                <a:cs typeface="Arial"/>
                <a:sym typeface="Arial"/>
              </a:rPr>
              <a:t>1. Tiết kiệm thời gian</a:t>
            </a:r>
            <a:endParaRPr sz="2655">
              <a:solidFill>
                <a:srgbClr val="000000"/>
              </a:solidFill>
              <a:latin typeface="Arial"/>
              <a:ea typeface="Arial"/>
              <a:cs typeface="Arial"/>
              <a:sym typeface="Arial"/>
            </a:endParaRPr>
          </a:p>
          <a:p>
            <a:pPr indent="0" lvl="0" marL="0" marR="0" rtl="0" algn="l">
              <a:lnSpc>
                <a:spcPct val="150018"/>
              </a:lnSpc>
              <a:spcBef>
                <a:spcPts val="0"/>
              </a:spcBef>
              <a:spcAft>
                <a:spcPts val="0"/>
              </a:spcAft>
              <a:buNone/>
            </a:pPr>
            <a:r>
              <a:rPr lang="en-US" sz="2655">
                <a:solidFill>
                  <a:srgbClr val="000000"/>
                </a:solidFill>
                <a:latin typeface="Arial"/>
                <a:ea typeface="Arial"/>
                <a:cs typeface="Arial"/>
                <a:sym typeface="Arial"/>
              </a:rPr>
              <a:t>2. Tiết kiệm nguồn lực</a:t>
            </a:r>
            <a:endParaRPr sz="2655">
              <a:solidFill>
                <a:srgbClr val="000000"/>
              </a:solidFill>
              <a:latin typeface="Arial"/>
              <a:ea typeface="Arial"/>
              <a:cs typeface="Arial"/>
              <a:sym typeface="Arial"/>
            </a:endParaRPr>
          </a:p>
          <a:p>
            <a:pPr indent="0" lvl="0" marL="0" marR="0" rtl="0" algn="l">
              <a:lnSpc>
                <a:spcPct val="180979"/>
              </a:lnSpc>
              <a:spcBef>
                <a:spcPts val="0"/>
              </a:spcBef>
              <a:spcAft>
                <a:spcPts val="0"/>
              </a:spcAft>
              <a:buNone/>
            </a:pPr>
            <a:r>
              <a:t/>
            </a:r>
            <a:endParaRPr sz="2655">
              <a:solidFill>
                <a:srgbClr val="000000"/>
              </a:solidFill>
              <a:latin typeface="Arial"/>
              <a:ea typeface="Arial"/>
              <a:cs typeface="Arial"/>
              <a:sym typeface="Arial"/>
            </a:endParaRPr>
          </a:p>
        </p:txBody>
      </p:sp>
      <p:sp>
        <p:nvSpPr>
          <p:cNvPr id="502" name="Google Shape;502;p15"/>
          <p:cNvSpPr txBox="1"/>
          <p:nvPr/>
        </p:nvSpPr>
        <p:spPr>
          <a:xfrm>
            <a:off x="10223277" y="6389361"/>
            <a:ext cx="6592370" cy="55143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060">
                <a:solidFill>
                  <a:srgbClr val="A44F30"/>
                </a:solidFill>
                <a:latin typeface="Arial"/>
                <a:ea typeface="Arial"/>
                <a:cs typeface="Arial"/>
                <a:sym typeface="Arial"/>
              </a:rPr>
              <a:t>KHÓ KHĂN KHI TRIỂN KHAI</a:t>
            </a:r>
            <a:endParaRPr/>
          </a:p>
        </p:txBody>
      </p:sp>
      <p:sp>
        <p:nvSpPr>
          <p:cNvPr id="503" name="Google Shape;503;p15"/>
          <p:cNvSpPr txBox="1"/>
          <p:nvPr/>
        </p:nvSpPr>
        <p:spPr>
          <a:xfrm>
            <a:off x="10657339" y="6431836"/>
            <a:ext cx="5987218" cy="2923877"/>
          </a:xfrm>
          <a:prstGeom prst="rect">
            <a:avLst/>
          </a:prstGeom>
          <a:noFill/>
          <a:ln>
            <a:noFill/>
          </a:ln>
        </p:spPr>
        <p:txBody>
          <a:bodyPr anchorCtr="0" anchor="t" bIns="0" lIns="0" spcFirstLastPara="1" rIns="0" wrap="square" tIns="0">
            <a:spAutoFit/>
          </a:bodyPr>
          <a:lstStyle/>
          <a:p>
            <a:pPr indent="0" lvl="0" marL="0" marR="0" rtl="0" algn="l">
              <a:lnSpc>
                <a:spcPct val="2125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n-US" sz="2550">
                <a:solidFill>
                  <a:srgbClr val="000000"/>
                </a:solidFill>
                <a:latin typeface="Arial"/>
                <a:ea typeface="Arial"/>
                <a:cs typeface="Arial"/>
                <a:sym typeface="Arial"/>
              </a:rPr>
              <a:t>1. Thời gian xây dựng framework và thực hiện viết test script </a:t>
            </a:r>
            <a:endParaRPr/>
          </a:p>
          <a:p>
            <a:pPr indent="0" lvl="0" marL="0" marR="0" rtl="0" algn="l">
              <a:lnSpc>
                <a:spcPct val="150000"/>
              </a:lnSpc>
              <a:spcBef>
                <a:spcPts val="0"/>
              </a:spcBef>
              <a:spcAft>
                <a:spcPts val="0"/>
              </a:spcAft>
              <a:buNone/>
            </a:pPr>
            <a:r>
              <a:rPr lang="en-US" sz="2550">
                <a:solidFill>
                  <a:srgbClr val="000000"/>
                </a:solidFill>
                <a:latin typeface="Arial"/>
                <a:ea typeface="Arial"/>
                <a:cs typeface="Arial"/>
                <a:sym typeface="Arial"/>
              </a:rPr>
              <a:t>2. Sự thay đổi liên tục trong thiết kế giao diện </a:t>
            </a:r>
            <a:endParaRPr/>
          </a:p>
          <a:p>
            <a:pPr indent="0" lvl="0" marL="0" marR="0" rtl="0" algn="l">
              <a:lnSpc>
                <a:spcPct val="150000"/>
              </a:lnSpc>
              <a:spcBef>
                <a:spcPts val="0"/>
              </a:spcBef>
              <a:spcAft>
                <a:spcPts val="0"/>
              </a:spcAft>
              <a:buNone/>
            </a:pPr>
            <a:r>
              <a:t/>
            </a:r>
            <a:endParaRPr sz="255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507" name="Shape 507"/>
        <p:cNvGrpSpPr/>
        <p:nvPr/>
      </p:nvGrpSpPr>
      <p:grpSpPr>
        <a:xfrm>
          <a:off x="0" y="0"/>
          <a:ext cx="0" cy="0"/>
          <a:chOff x="0" y="0"/>
          <a:chExt cx="0" cy="0"/>
        </a:xfrm>
      </p:grpSpPr>
      <p:grpSp>
        <p:nvGrpSpPr>
          <p:cNvPr id="508" name="Google Shape;508;p16"/>
          <p:cNvGrpSpPr/>
          <p:nvPr/>
        </p:nvGrpSpPr>
        <p:grpSpPr>
          <a:xfrm>
            <a:off x="2506014" y="2831127"/>
            <a:ext cx="13552948" cy="3062307"/>
            <a:chOff x="0" y="-28575"/>
            <a:chExt cx="3589795" cy="811119"/>
          </a:xfrm>
        </p:grpSpPr>
        <p:sp>
          <p:nvSpPr>
            <p:cNvPr id="509" name="Google Shape;509;p16"/>
            <p:cNvSpPr/>
            <p:nvPr/>
          </p:nvSpPr>
          <p:spPr>
            <a:xfrm>
              <a:off x="0" y="0"/>
              <a:ext cx="3589795" cy="782544"/>
            </a:xfrm>
            <a:custGeom>
              <a:rect b="b" l="l" r="r" t="t"/>
              <a:pathLst>
                <a:path extrusionOk="0" h="782544" w="3589795">
                  <a:moveTo>
                    <a:pt x="6284" y="0"/>
                  </a:moveTo>
                  <a:lnTo>
                    <a:pt x="3583511" y="0"/>
                  </a:lnTo>
                  <a:cubicBezTo>
                    <a:pt x="3586981" y="0"/>
                    <a:pt x="3589795" y="2813"/>
                    <a:pt x="3589795" y="6284"/>
                  </a:cubicBezTo>
                  <a:lnTo>
                    <a:pt x="3589795" y="776261"/>
                  </a:lnTo>
                  <a:cubicBezTo>
                    <a:pt x="3589795" y="779731"/>
                    <a:pt x="3586981" y="782544"/>
                    <a:pt x="3583511" y="782544"/>
                  </a:cubicBezTo>
                  <a:lnTo>
                    <a:pt x="6284" y="782544"/>
                  </a:lnTo>
                  <a:cubicBezTo>
                    <a:pt x="2813" y="782544"/>
                    <a:pt x="0" y="779731"/>
                    <a:pt x="0" y="776261"/>
                  </a:cubicBezTo>
                  <a:lnTo>
                    <a:pt x="0" y="6284"/>
                  </a:lnTo>
                  <a:cubicBezTo>
                    <a:pt x="0" y="2813"/>
                    <a:pt x="2813" y="0"/>
                    <a:pt x="62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6"/>
            <p:cNvSpPr txBox="1"/>
            <p:nvPr/>
          </p:nvSpPr>
          <p:spPr>
            <a:xfrm>
              <a:off x="0" y="-28575"/>
              <a:ext cx="3589795" cy="811119"/>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511" name="Google Shape;511;p16"/>
          <p:cNvGrpSpPr/>
          <p:nvPr/>
        </p:nvGrpSpPr>
        <p:grpSpPr>
          <a:xfrm>
            <a:off x="5078034" y="1114627"/>
            <a:ext cx="8060383" cy="1310268"/>
            <a:chOff x="0" y="-66675"/>
            <a:chExt cx="2122899" cy="345091"/>
          </a:xfrm>
        </p:grpSpPr>
        <p:sp>
          <p:nvSpPr>
            <p:cNvPr id="512" name="Google Shape;512;p16"/>
            <p:cNvSpPr/>
            <p:nvPr/>
          </p:nvSpPr>
          <p:spPr>
            <a:xfrm>
              <a:off x="0" y="0"/>
              <a:ext cx="2122899" cy="278416"/>
            </a:xfrm>
            <a:custGeom>
              <a:rect b="b" l="l" r="r" t="t"/>
              <a:pathLst>
                <a:path extrusionOk="0" h="278416" w="2122899">
                  <a:moveTo>
                    <a:pt x="11526" y="0"/>
                  </a:moveTo>
                  <a:lnTo>
                    <a:pt x="2111373" y="0"/>
                  </a:lnTo>
                  <a:cubicBezTo>
                    <a:pt x="2117739" y="0"/>
                    <a:pt x="2122899" y="5160"/>
                    <a:pt x="2122899" y="11526"/>
                  </a:cubicBezTo>
                  <a:lnTo>
                    <a:pt x="2122899" y="266890"/>
                  </a:lnTo>
                  <a:cubicBezTo>
                    <a:pt x="2122899" y="273256"/>
                    <a:pt x="2117739" y="278416"/>
                    <a:pt x="2111373" y="278416"/>
                  </a:cubicBezTo>
                  <a:lnTo>
                    <a:pt x="11526" y="278416"/>
                  </a:lnTo>
                  <a:cubicBezTo>
                    <a:pt x="5160" y="278416"/>
                    <a:pt x="0" y="273256"/>
                    <a:pt x="0" y="266890"/>
                  </a:cubicBezTo>
                  <a:lnTo>
                    <a:pt x="0" y="11526"/>
                  </a:lnTo>
                  <a:cubicBezTo>
                    <a:pt x="0" y="5160"/>
                    <a:pt x="5160" y="0"/>
                    <a:pt x="11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6"/>
            <p:cNvSpPr txBox="1"/>
            <p:nvPr/>
          </p:nvSpPr>
          <p:spPr>
            <a:xfrm>
              <a:off x="0" y="-66675"/>
              <a:ext cx="2122899" cy="345091"/>
            </a:xfrm>
            <a:prstGeom prst="rect">
              <a:avLst/>
            </a:prstGeom>
            <a:noFill/>
            <a:ln>
              <a:noFill/>
            </a:ln>
          </p:spPr>
          <p:txBody>
            <a:bodyPr anchorCtr="0" anchor="ctr" bIns="215900" lIns="215900" spcFirstLastPara="1" rIns="215900" wrap="square" tIns="215900">
              <a:noAutofit/>
            </a:bodyPr>
            <a:lstStyle/>
            <a:p>
              <a:pPr indent="0" lvl="0" marL="0" marR="0" rtl="0" algn="ctr">
                <a:lnSpc>
                  <a:spcPct val="172633"/>
                </a:lnSpc>
                <a:spcBef>
                  <a:spcPts val="0"/>
                </a:spcBef>
                <a:spcAft>
                  <a:spcPts val="0"/>
                </a:spcAft>
                <a:buNone/>
              </a:pPr>
              <a:r>
                <a:rPr b="1" lang="en-US" sz="3000">
                  <a:solidFill>
                    <a:srgbClr val="2B1511"/>
                  </a:solidFill>
                  <a:latin typeface="Arial"/>
                  <a:ea typeface="Arial"/>
                  <a:cs typeface="Arial"/>
                  <a:sym typeface="Arial"/>
                </a:rPr>
                <a:t>KẾT LUẬN VÀ MỘT SỐ KIẾN NGHỊ</a:t>
              </a:r>
              <a:endParaRPr/>
            </a:p>
          </p:txBody>
        </p:sp>
      </p:grpSp>
      <p:grpSp>
        <p:nvGrpSpPr>
          <p:cNvPr id="514" name="Google Shape;514;p16"/>
          <p:cNvGrpSpPr/>
          <p:nvPr/>
        </p:nvGrpSpPr>
        <p:grpSpPr>
          <a:xfrm>
            <a:off x="15112735" y="8140435"/>
            <a:ext cx="4293129" cy="4293129"/>
            <a:chOff x="0" y="0"/>
            <a:chExt cx="812800" cy="812800"/>
          </a:xfrm>
        </p:grpSpPr>
        <p:sp>
          <p:nvSpPr>
            <p:cNvPr id="515" name="Google Shape;515;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6"/>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517" name="Google Shape;517;p16"/>
          <p:cNvGrpSpPr/>
          <p:nvPr/>
        </p:nvGrpSpPr>
        <p:grpSpPr>
          <a:xfrm>
            <a:off x="-1613155" y="-2146565"/>
            <a:ext cx="4293129" cy="4293129"/>
            <a:chOff x="0" y="0"/>
            <a:chExt cx="812800" cy="812800"/>
          </a:xfrm>
        </p:grpSpPr>
        <p:sp>
          <p:nvSpPr>
            <p:cNvPr id="518" name="Google Shape;518;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6"/>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sp>
        <p:nvSpPr>
          <p:cNvPr id="520" name="Google Shape;520;p16"/>
          <p:cNvSpPr/>
          <p:nvPr/>
        </p:nvSpPr>
        <p:spPr>
          <a:xfrm>
            <a:off x="15389711" y="-1175164"/>
            <a:ext cx="4016153" cy="2203864"/>
          </a:xfrm>
          <a:custGeom>
            <a:rect b="b" l="l" r="r" t="t"/>
            <a:pathLst>
              <a:path extrusionOk="0" h="2203864" w="4016153">
                <a:moveTo>
                  <a:pt x="0" y="0"/>
                </a:moveTo>
                <a:lnTo>
                  <a:pt x="4016154" y="0"/>
                </a:lnTo>
                <a:lnTo>
                  <a:pt x="4016154" y="2203864"/>
                </a:lnTo>
                <a:lnTo>
                  <a:pt x="0" y="2203864"/>
                </a:lnTo>
                <a:lnTo>
                  <a:pt x="0" y="0"/>
                </a:lnTo>
                <a:close/>
              </a:path>
            </a:pathLst>
          </a:custGeom>
          <a:noFill/>
          <a:ln>
            <a:noFill/>
          </a:ln>
        </p:spPr>
      </p:sp>
      <p:sp>
        <p:nvSpPr>
          <p:cNvPr id="521" name="Google Shape;521;p16"/>
          <p:cNvSpPr/>
          <p:nvPr/>
        </p:nvSpPr>
        <p:spPr>
          <a:xfrm>
            <a:off x="-1474667" y="9379003"/>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sp>
        <p:nvSpPr>
          <p:cNvPr id="522" name="Google Shape;522;p16"/>
          <p:cNvSpPr txBox="1"/>
          <p:nvPr/>
        </p:nvSpPr>
        <p:spPr>
          <a:xfrm>
            <a:off x="2679974" y="3198135"/>
            <a:ext cx="12856505" cy="3770263"/>
          </a:xfrm>
          <a:prstGeom prst="rect">
            <a:avLst/>
          </a:prstGeom>
          <a:noFill/>
          <a:ln>
            <a:noFill/>
          </a:ln>
        </p:spPr>
        <p:txBody>
          <a:bodyPr anchorCtr="0" anchor="t" bIns="0" lIns="0" spcFirstLastPara="1" rIns="0" wrap="square" tIns="0">
            <a:spAutoFit/>
          </a:bodyPr>
          <a:lstStyle/>
          <a:p>
            <a:pPr indent="-302260" lvl="1" marL="604519" marR="0" rtl="0" algn="l">
              <a:lnSpc>
                <a:spcPct val="174958"/>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Trình bày các kiến thức tổng quan về kiểm thử phần mềm, đặc biệt là kiểm thử tự động cho ứng dụng web</a:t>
            </a:r>
            <a:endParaRPr/>
          </a:p>
          <a:p>
            <a:pPr indent="-302260" lvl="1" marL="604519" marR="0" rtl="0" algn="l">
              <a:lnSpc>
                <a:spcPct val="174958"/>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Thực hiện phân tích yêu cầu của quản lý ứng viên</a:t>
            </a:r>
            <a:endParaRPr b="0" i="0" sz="2400" u="none" cap="none" strike="noStrike">
              <a:solidFill>
                <a:srgbClr val="000000"/>
              </a:solidFill>
              <a:latin typeface="Arial"/>
              <a:ea typeface="Arial"/>
              <a:cs typeface="Arial"/>
              <a:sym typeface="Arial"/>
            </a:endParaRPr>
          </a:p>
          <a:p>
            <a:pPr indent="-302260" lvl="1" marL="604519" marR="0" rtl="0" algn="just">
              <a:lnSpc>
                <a:spcPct val="174958"/>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Áp dụng Selenium webdriver để thực hiện kiểm thử tự động cho chức năng quản lý ứng viên trong hệ thống tuyển dụng, góp phần nâng cao chất lượng và hiệu quả của quá trình phát triển phần mềm tại công ty.</a:t>
            </a:r>
            <a:endParaRPr/>
          </a:p>
          <a:p>
            <a:pPr indent="0" lvl="0" marL="0" marR="0" rtl="0" algn="l">
              <a:lnSpc>
                <a:spcPct val="150017"/>
              </a:lnSpc>
              <a:spcBef>
                <a:spcPts val="0"/>
              </a:spcBef>
              <a:spcAft>
                <a:spcPts val="0"/>
              </a:spcAft>
              <a:buNone/>
            </a:pPr>
            <a:r>
              <a:t/>
            </a:r>
            <a:endParaRPr sz="2799">
              <a:solidFill>
                <a:srgbClr val="000000"/>
              </a:solidFill>
              <a:latin typeface="Arial"/>
              <a:ea typeface="Arial"/>
              <a:cs typeface="Arial"/>
              <a:sym typeface="Arial"/>
            </a:endParaRPr>
          </a:p>
        </p:txBody>
      </p:sp>
      <p:grpSp>
        <p:nvGrpSpPr>
          <p:cNvPr id="523" name="Google Shape;523;p16"/>
          <p:cNvGrpSpPr/>
          <p:nvPr/>
        </p:nvGrpSpPr>
        <p:grpSpPr>
          <a:xfrm>
            <a:off x="0" y="-138192"/>
            <a:ext cx="19961385" cy="1209526"/>
            <a:chOff x="-440727" y="-47625"/>
            <a:chExt cx="5257320" cy="318558"/>
          </a:xfrm>
        </p:grpSpPr>
        <p:sp>
          <p:nvSpPr>
            <p:cNvPr id="524" name="Google Shape;524;p16"/>
            <p:cNvSpPr/>
            <p:nvPr/>
          </p:nvSpPr>
          <p:spPr>
            <a:xfrm>
              <a:off x="-440727" y="-5768"/>
              <a:ext cx="4816592" cy="270933"/>
            </a:xfrm>
            <a:custGeom>
              <a:rect b="b" l="l" r="r" t="t"/>
              <a:pathLst>
                <a:path extrusionOk="0" h="270933" w="4816592">
                  <a:moveTo>
                    <a:pt x="5080" y="0"/>
                  </a:moveTo>
                  <a:lnTo>
                    <a:pt x="4811513" y="0"/>
                  </a:lnTo>
                  <a:cubicBezTo>
                    <a:pt x="4812860" y="0"/>
                    <a:pt x="4814152" y="535"/>
                    <a:pt x="4815105" y="1488"/>
                  </a:cubicBezTo>
                  <a:cubicBezTo>
                    <a:pt x="4816057" y="2441"/>
                    <a:pt x="4816592" y="3733"/>
                    <a:pt x="4816592" y="5080"/>
                  </a:cubicBezTo>
                  <a:lnTo>
                    <a:pt x="4816592" y="265853"/>
                  </a:lnTo>
                  <a:cubicBezTo>
                    <a:pt x="4816592" y="268659"/>
                    <a:pt x="4814318" y="270933"/>
                    <a:pt x="4811513" y="270933"/>
                  </a:cubicBezTo>
                  <a:lnTo>
                    <a:pt x="5080" y="270933"/>
                  </a:lnTo>
                  <a:cubicBezTo>
                    <a:pt x="2274" y="270933"/>
                    <a:pt x="0" y="268659"/>
                    <a:pt x="0" y="265853"/>
                  </a:cubicBezTo>
                  <a:lnTo>
                    <a:pt x="0" y="5080"/>
                  </a:lnTo>
                  <a:cubicBezTo>
                    <a:pt x="0" y="2274"/>
                    <a:pt x="2274" y="0"/>
                    <a:pt x="5080" y="0"/>
                  </a:cubicBezTo>
                  <a:close/>
                </a:path>
              </a:pathLst>
            </a:custGeom>
            <a:solidFill>
              <a:srgbClr val="F7E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6"/>
            <p:cNvSpPr txBox="1"/>
            <p:nvPr/>
          </p:nvSpPr>
          <p:spPr>
            <a:xfrm>
              <a:off x="0" y="-47625"/>
              <a:ext cx="4816593" cy="318558"/>
            </a:xfrm>
            <a:prstGeom prst="rect">
              <a:avLst/>
            </a:prstGeom>
            <a:noFill/>
            <a:ln>
              <a:noFill/>
            </a:ln>
          </p:spPr>
          <p:txBody>
            <a:bodyPr anchorCtr="0" anchor="ctr" bIns="215900" lIns="215900" spcFirstLastPara="1" rIns="215900" wrap="square" tIns="215900">
              <a:noAutofit/>
            </a:bodyPr>
            <a:lstStyle/>
            <a:p>
              <a:pPr indent="0" lvl="0" marL="0" marR="0" rtl="0" algn="l">
                <a:lnSpc>
                  <a:spcPct val="135593"/>
                </a:lnSpc>
                <a:spcBef>
                  <a:spcPts val="0"/>
                </a:spcBef>
                <a:spcAft>
                  <a:spcPts val="0"/>
                </a:spcAft>
                <a:buNone/>
              </a:pPr>
              <a:r>
                <a:rPr b="1" lang="en-US" sz="3200">
                  <a:solidFill>
                    <a:srgbClr val="2B1511"/>
                  </a:solidFill>
                  <a:latin typeface="Arial"/>
                  <a:ea typeface="Arial"/>
                  <a:cs typeface="Arial"/>
                  <a:sym typeface="Arial"/>
                </a:rPr>
                <a:t>04. KẾT LUẬN VÀ MỘT SỐ KIẾN NGHỊ</a:t>
              </a:r>
              <a:endParaRPr/>
            </a:p>
          </p:txBody>
        </p:sp>
      </p:grpSp>
      <p:sp>
        <p:nvSpPr>
          <p:cNvPr id="526" name="Google Shape;526;p16"/>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grpSp>
        <p:nvGrpSpPr>
          <p:cNvPr id="527" name="Google Shape;527;p16"/>
          <p:cNvGrpSpPr/>
          <p:nvPr/>
        </p:nvGrpSpPr>
        <p:grpSpPr>
          <a:xfrm>
            <a:off x="6818552" y="2526975"/>
            <a:ext cx="4579950" cy="747359"/>
            <a:chOff x="0" y="-57150"/>
            <a:chExt cx="2607059" cy="438908"/>
          </a:xfrm>
        </p:grpSpPr>
        <p:sp>
          <p:nvSpPr>
            <p:cNvPr id="528" name="Google Shape;528;p16"/>
            <p:cNvSpPr/>
            <p:nvPr/>
          </p:nvSpPr>
          <p:spPr>
            <a:xfrm>
              <a:off x="0" y="0"/>
              <a:ext cx="2607059" cy="381758"/>
            </a:xfrm>
            <a:custGeom>
              <a:rect b="b" l="l" r="r" t="t"/>
              <a:pathLst>
                <a:path extrusionOk="0" h="381758" w="2607059">
                  <a:moveTo>
                    <a:pt x="20285" y="0"/>
                  </a:moveTo>
                  <a:lnTo>
                    <a:pt x="2586775" y="0"/>
                  </a:lnTo>
                  <a:cubicBezTo>
                    <a:pt x="2592155" y="0"/>
                    <a:pt x="2597314" y="2137"/>
                    <a:pt x="2601118" y="5941"/>
                  </a:cubicBezTo>
                  <a:cubicBezTo>
                    <a:pt x="2604922" y="9745"/>
                    <a:pt x="2607059" y="14905"/>
                    <a:pt x="2607059" y="20285"/>
                  </a:cubicBezTo>
                  <a:lnTo>
                    <a:pt x="2607059" y="361473"/>
                  </a:lnTo>
                  <a:cubicBezTo>
                    <a:pt x="2607059" y="366853"/>
                    <a:pt x="2604922" y="372012"/>
                    <a:pt x="2601118" y="375816"/>
                  </a:cubicBezTo>
                  <a:cubicBezTo>
                    <a:pt x="2597314" y="379620"/>
                    <a:pt x="2592155" y="381758"/>
                    <a:pt x="2586775" y="381758"/>
                  </a:cubicBezTo>
                  <a:lnTo>
                    <a:pt x="20285" y="381758"/>
                  </a:lnTo>
                  <a:cubicBezTo>
                    <a:pt x="14905" y="381758"/>
                    <a:pt x="9745" y="379620"/>
                    <a:pt x="5941" y="375816"/>
                  </a:cubicBezTo>
                  <a:cubicBezTo>
                    <a:pt x="2137" y="372012"/>
                    <a:pt x="0" y="366853"/>
                    <a:pt x="0" y="361473"/>
                  </a:cubicBezTo>
                  <a:lnTo>
                    <a:pt x="0" y="20285"/>
                  </a:lnTo>
                  <a:cubicBezTo>
                    <a:pt x="0" y="14905"/>
                    <a:pt x="2137" y="9745"/>
                    <a:pt x="5941" y="5941"/>
                  </a:cubicBezTo>
                  <a:cubicBezTo>
                    <a:pt x="9745" y="2137"/>
                    <a:pt x="14905" y="0"/>
                    <a:pt x="20285"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6"/>
            <p:cNvSpPr txBox="1"/>
            <p:nvPr/>
          </p:nvSpPr>
          <p:spPr>
            <a:xfrm>
              <a:off x="0" y="-57150"/>
              <a:ext cx="2607059" cy="438908"/>
            </a:xfrm>
            <a:prstGeom prst="rect">
              <a:avLst/>
            </a:prstGeom>
            <a:noFill/>
            <a:ln>
              <a:noFill/>
            </a:ln>
          </p:spPr>
          <p:txBody>
            <a:bodyPr anchorCtr="0" anchor="ctr" bIns="50800" lIns="50800" spcFirstLastPara="1" rIns="50800" wrap="square" tIns="50800">
              <a:noAutofit/>
            </a:bodyPr>
            <a:lstStyle/>
            <a:p>
              <a:pPr indent="0" lvl="0" marL="0" marR="0" rtl="0" algn="ctr">
                <a:lnSpc>
                  <a:spcPct val="137633"/>
                </a:lnSpc>
                <a:spcBef>
                  <a:spcPts val="0"/>
                </a:spcBef>
                <a:spcAft>
                  <a:spcPts val="0"/>
                </a:spcAft>
                <a:buNone/>
              </a:pPr>
              <a:r>
                <a:rPr b="1" lang="en-US" sz="3000">
                  <a:solidFill>
                    <a:srgbClr val="FFFAEB"/>
                  </a:solidFill>
                  <a:latin typeface="Arial"/>
                  <a:ea typeface="Arial"/>
                  <a:cs typeface="Arial"/>
                  <a:sym typeface="Arial"/>
                </a:rPr>
                <a:t>KẾT LUẬN</a:t>
              </a:r>
              <a:endParaRPr/>
            </a:p>
          </p:txBody>
        </p:sp>
      </p:grpSp>
      <p:grpSp>
        <p:nvGrpSpPr>
          <p:cNvPr id="530" name="Google Shape;530;p16"/>
          <p:cNvGrpSpPr/>
          <p:nvPr/>
        </p:nvGrpSpPr>
        <p:grpSpPr>
          <a:xfrm>
            <a:off x="2506014" y="6536354"/>
            <a:ext cx="13552948" cy="3066274"/>
            <a:chOff x="0" y="-28575"/>
            <a:chExt cx="3589795" cy="812170"/>
          </a:xfrm>
        </p:grpSpPr>
        <p:sp>
          <p:nvSpPr>
            <p:cNvPr id="531" name="Google Shape;531;p16"/>
            <p:cNvSpPr/>
            <p:nvPr/>
          </p:nvSpPr>
          <p:spPr>
            <a:xfrm>
              <a:off x="0" y="0"/>
              <a:ext cx="3589795" cy="783595"/>
            </a:xfrm>
            <a:custGeom>
              <a:rect b="b" l="l" r="r" t="t"/>
              <a:pathLst>
                <a:path extrusionOk="0" h="783595" w="3589795">
                  <a:moveTo>
                    <a:pt x="6284" y="0"/>
                  </a:moveTo>
                  <a:lnTo>
                    <a:pt x="3583511" y="0"/>
                  </a:lnTo>
                  <a:cubicBezTo>
                    <a:pt x="3586981" y="0"/>
                    <a:pt x="3589795" y="2813"/>
                    <a:pt x="3589795" y="6284"/>
                  </a:cubicBezTo>
                  <a:lnTo>
                    <a:pt x="3589795" y="777311"/>
                  </a:lnTo>
                  <a:cubicBezTo>
                    <a:pt x="3589795" y="780782"/>
                    <a:pt x="3586981" y="783595"/>
                    <a:pt x="3583511" y="783595"/>
                  </a:cubicBezTo>
                  <a:lnTo>
                    <a:pt x="6284" y="783595"/>
                  </a:lnTo>
                  <a:cubicBezTo>
                    <a:pt x="2813" y="783595"/>
                    <a:pt x="0" y="780782"/>
                    <a:pt x="0" y="777311"/>
                  </a:cubicBezTo>
                  <a:lnTo>
                    <a:pt x="0" y="6284"/>
                  </a:lnTo>
                  <a:cubicBezTo>
                    <a:pt x="0" y="2813"/>
                    <a:pt x="2813" y="0"/>
                    <a:pt x="62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6"/>
            <p:cNvSpPr txBox="1"/>
            <p:nvPr/>
          </p:nvSpPr>
          <p:spPr>
            <a:xfrm>
              <a:off x="0" y="-28575"/>
              <a:ext cx="3589795" cy="812170"/>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Arial"/>
                <a:ea typeface="Arial"/>
                <a:cs typeface="Arial"/>
                <a:sym typeface="Arial"/>
              </a:endParaRPr>
            </a:p>
          </p:txBody>
        </p:sp>
      </p:grpSp>
      <p:sp>
        <p:nvSpPr>
          <p:cNvPr id="533" name="Google Shape;533;p16"/>
          <p:cNvSpPr txBox="1"/>
          <p:nvPr/>
        </p:nvSpPr>
        <p:spPr>
          <a:xfrm>
            <a:off x="2679974" y="6905358"/>
            <a:ext cx="12711162" cy="2693045"/>
          </a:xfrm>
          <a:prstGeom prst="rect">
            <a:avLst/>
          </a:prstGeom>
          <a:noFill/>
          <a:ln>
            <a:noFill/>
          </a:ln>
        </p:spPr>
        <p:txBody>
          <a:bodyPr anchorCtr="0" anchor="t" bIns="0" lIns="0" spcFirstLastPara="1" rIns="0" wrap="square" tIns="0">
            <a:spAutoFit/>
          </a:bodyPr>
          <a:lstStyle/>
          <a:p>
            <a:pPr indent="-302260" lvl="1" marL="604519" marR="0" rtl="0" algn="just">
              <a:lnSpc>
                <a:spcPct val="174958"/>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Tập trung nghiên cứu sâu hơn các vấn đề liên quan đến kiểm thử phần mềm đặc biệt là áp dụng kiểm thử tự động bằng Selenium với mục tiêu là nâng cao hiệu quả của quá trình kiểm thử tại công ty</a:t>
            </a:r>
            <a:endParaRPr/>
          </a:p>
          <a:p>
            <a:pPr indent="-302260" lvl="1" marL="604519" marR="0" rtl="0" algn="just">
              <a:lnSpc>
                <a:spcPct val="174958"/>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Áp dụng với các chức năng khác nhau, từ giao diện người dùng, đến tính năng và tích hợp.</a:t>
            </a:r>
            <a:endParaRPr/>
          </a:p>
        </p:txBody>
      </p:sp>
      <p:grpSp>
        <p:nvGrpSpPr>
          <p:cNvPr id="534" name="Google Shape;534;p16"/>
          <p:cNvGrpSpPr/>
          <p:nvPr/>
        </p:nvGrpSpPr>
        <p:grpSpPr>
          <a:xfrm>
            <a:off x="7013308" y="6197585"/>
            <a:ext cx="4579950" cy="783972"/>
            <a:chOff x="0" y="-57150"/>
            <a:chExt cx="2607059" cy="438908"/>
          </a:xfrm>
        </p:grpSpPr>
        <p:sp>
          <p:nvSpPr>
            <p:cNvPr id="535" name="Google Shape;535;p16"/>
            <p:cNvSpPr/>
            <p:nvPr/>
          </p:nvSpPr>
          <p:spPr>
            <a:xfrm>
              <a:off x="0" y="0"/>
              <a:ext cx="2607059" cy="381758"/>
            </a:xfrm>
            <a:custGeom>
              <a:rect b="b" l="l" r="r" t="t"/>
              <a:pathLst>
                <a:path extrusionOk="0" h="381758" w="2607059">
                  <a:moveTo>
                    <a:pt x="20285" y="0"/>
                  </a:moveTo>
                  <a:lnTo>
                    <a:pt x="2586775" y="0"/>
                  </a:lnTo>
                  <a:cubicBezTo>
                    <a:pt x="2592155" y="0"/>
                    <a:pt x="2597314" y="2137"/>
                    <a:pt x="2601118" y="5941"/>
                  </a:cubicBezTo>
                  <a:cubicBezTo>
                    <a:pt x="2604922" y="9745"/>
                    <a:pt x="2607059" y="14905"/>
                    <a:pt x="2607059" y="20285"/>
                  </a:cubicBezTo>
                  <a:lnTo>
                    <a:pt x="2607059" y="361473"/>
                  </a:lnTo>
                  <a:cubicBezTo>
                    <a:pt x="2607059" y="366853"/>
                    <a:pt x="2604922" y="372012"/>
                    <a:pt x="2601118" y="375816"/>
                  </a:cubicBezTo>
                  <a:cubicBezTo>
                    <a:pt x="2597314" y="379620"/>
                    <a:pt x="2592155" y="381758"/>
                    <a:pt x="2586775" y="381758"/>
                  </a:cubicBezTo>
                  <a:lnTo>
                    <a:pt x="20285" y="381758"/>
                  </a:lnTo>
                  <a:cubicBezTo>
                    <a:pt x="14905" y="381758"/>
                    <a:pt x="9745" y="379620"/>
                    <a:pt x="5941" y="375816"/>
                  </a:cubicBezTo>
                  <a:cubicBezTo>
                    <a:pt x="2137" y="372012"/>
                    <a:pt x="0" y="366853"/>
                    <a:pt x="0" y="361473"/>
                  </a:cubicBezTo>
                  <a:lnTo>
                    <a:pt x="0" y="20285"/>
                  </a:lnTo>
                  <a:cubicBezTo>
                    <a:pt x="0" y="14905"/>
                    <a:pt x="2137" y="9745"/>
                    <a:pt x="5941" y="5941"/>
                  </a:cubicBezTo>
                  <a:cubicBezTo>
                    <a:pt x="9745" y="2137"/>
                    <a:pt x="14905" y="0"/>
                    <a:pt x="20285"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6"/>
            <p:cNvSpPr txBox="1"/>
            <p:nvPr/>
          </p:nvSpPr>
          <p:spPr>
            <a:xfrm>
              <a:off x="0" y="-57150"/>
              <a:ext cx="2607059" cy="438908"/>
            </a:xfrm>
            <a:prstGeom prst="rect">
              <a:avLst/>
            </a:prstGeom>
            <a:noFill/>
            <a:ln>
              <a:noFill/>
            </a:ln>
          </p:spPr>
          <p:txBody>
            <a:bodyPr anchorCtr="0" anchor="ctr" bIns="50800" lIns="50800" spcFirstLastPara="1" rIns="50800" wrap="square" tIns="50800">
              <a:noAutofit/>
            </a:bodyPr>
            <a:lstStyle/>
            <a:p>
              <a:pPr indent="0" lvl="0" marL="0" marR="0" rtl="0" algn="ctr">
                <a:lnSpc>
                  <a:spcPct val="137633"/>
                </a:lnSpc>
                <a:spcBef>
                  <a:spcPts val="0"/>
                </a:spcBef>
                <a:spcAft>
                  <a:spcPts val="0"/>
                </a:spcAft>
                <a:buNone/>
              </a:pPr>
              <a:r>
                <a:rPr b="1" lang="en-US" sz="3000">
                  <a:solidFill>
                    <a:srgbClr val="FFFAEB"/>
                  </a:solidFill>
                  <a:latin typeface="Arial"/>
                  <a:ea typeface="Arial"/>
                  <a:cs typeface="Arial"/>
                  <a:sym typeface="Arial"/>
                </a:rPr>
                <a:t>MỘT SỐ KIẾN NGHỊ</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540" name="Shape 540"/>
        <p:cNvGrpSpPr/>
        <p:nvPr/>
      </p:nvGrpSpPr>
      <p:grpSpPr>
        <a:xfrm>
          <a:off x="0" y="0"/>
          <a:ext cx="0" cy="0"/>
          <a:chOff x="0" y="0"/>
          <a:chExt cx="0" cy="0"/>
        </a:xfrm>
      </p:grpSpPr>
      <p:grpSp>
        <p:nvGrpSpPr>
          <p:cNvPr id="541" name="Google Shape;541;p17"/>
          <p:cNvGrpSpPr/>
          <p:nvPr/>
        </p:nvGrpSpPr>
        <p:grpSpPr>
          <a:xfrm rot="2380859">
            <a:off x="-1313287" y="7502544"/>
            <a:ext cx="2842082" cy="7461317"/>
            <a:chOff x="0" y="0"/>
            <a:chExt cx="660400" cy="1733748"/>
          </a:xfrm>
        </p:grpSpPr>
        <p:sp>
          <p:nvSpPr>
            <p:cNvPr id="542" name="Google Shape;542;p17"/>
            <p:cNvSpPr/>
            <p:nvPr/>
          </p:nvSpPr>
          <p:spPr>
            <a:xfrm>
              <a:off x="0" y="0"/>
              <a:ext cx="660400" cy="1733748"/>
            </a:xfrm>
            <a:custGeom>
              <a:rect b="b" l="l" r="r" t="t"/>
              <a:pathLst>
                <a:path extrusionOk="0"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7"/>
            <p:cNvSpPr txBox="1"/>
            <p:nvPr/>
          </p:nvSpPr>
          <p:spPr>
            <a:xfrm>
              <a:off x="0" y="98425"/>
              <a:ext cx="660400" cy="1635323"/>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44" name="Google Shape;544;p17"/>
          <p:cNvGrpSpPr/>
          <p:nvPr/>
        </p:nvGrpSpPr>
        <p:grpSpPr>
          <a:xfrm rot="2377137">
            <a:off x="-916789" y="4206328"/>
            <a:ext cx="1338510" cy="7384047"/>
            <a:chOff x="0" y="0"/>
            <a:chExt cx="660400" cy="3643174"/>
          </a:xfrm>
        </p:grpSpPr>
        <p:sp>
          <p:nvSpPr>
            <p:cNvPr id="545" name="Google Shape;545;p17"/>
            <p:cNvSpPr/>
            <p:nvPr/>
          </p:nvSpPr>
          <p:spPr>
            <a:xfrm>
              <a:off x="0" y="0"/>
              <a:ext cx="660400" cy="3643174"/>
            </a:xfrm>
            <a:custGeom>
              <a:rect b="b" l="l" r="r" t="t"/>
              <a:pathLst>
                <a:path extrusionOk="0"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7"/>
            <p:cNvSpPr txBox="1"/>
            <p:nvPr/>
          </p:nvSpPr>
          <p:spPr>
            <a:xfrm>
              <a:off x="0" y="98425"/>
              <a:ext cx="660400" cy="3544749"/>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47" name="Google Shape;547;p17"/>
          <p:cNvGrpSpPr/>
          <p:nvPr/>
        </p:nvGrpSpPr>
        <p:grpSpPr>
          <a:xfrm rot="2377137">
            <a:off x="3012298" y="9449050"/>
            <a:ext cx="411277" cy="2198755"/>
            <a:chOff x="0" y="0"/>
            <a:chExt cx="660400" cy="3530606"/>
          </a:xfrm>
        </p:grpSpPr>
        <p:sp>
          <p:nvSpPr>
            <p:cNvPr id="548" name="Google Shape;548;p17"/>
            <p:cNvSpPr/>
            <p:nvPr/>
          </p:nvSpPr>
          <p:spPr>
            <a:xfrm>
              <a:off x="0" y="0"/>
              <a:ext cx="660400" cy="3530605"/>
            </a:xfrm>
            <a:custGeom>
              <a:rect b="b" l="l" r="r" t="t"/>
              <a:pathLst>
                <a:path extrusionOk="0"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7"/>
            <p:cNvSpPr txBox="1"/>
            <p:nvPr/>
          </p:nvSpPr>
          <p:spPr>
            <a:xfrm>
              <a:off x="0" y="98425"/>
              <a:ext cx="660400" cy="3432181"/>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550" name="Google Shape;550;p17"/>
          <p:cNvCxnSpPr/>
          <p:nvPr/>
        </p:nvCxnSpPr>
        <p:spPr>
          <a:xfrm flipH="1" rot="10800000">
            <a:off x="-2023730" y="7040723"/>
            <a:ext cx="3495899" cy="4260352"/>
          </a:xfrm>
          <a:prstGeom prst="straightConnector1">
            <a:avLst/>
          </a:prstGeom>
          <a:noFill/>
          <a:ln cap="rnd" cmpd="sng" w="85725">
            <a:solidFill>
              <a:srgbClr val="E0B15E"/>
            </a:solidFill>
            <a:prstDash val="solid"/>
            <a:round/>
            <a:headEnd len="sm" w="sm" type="none"/>
            <a:tailEnd len="sm" w="sm" type="none"/>
          </a:ln>
        </p:spPr>
      </p:cxnSp>
      <p:grpSp>
        <p:nvGrpSpPr>
          <p:cNvPr id="551" name="Google Shape;551;p17"/>
          <p:cNvGrpSpPr/>
          <p:nvPr/>
        </p:nvGrpSpPr>
        <p:grpSpPr>
          <a:xfrm rot="-8422862">
            <a:off x="18303618" y="-391052"/>
            <a:ext cx="1338510" cy="5875601"/>
            <a:chOff x="0" y="0"/>
            <a:chExt cx="660400" cy="2898930"/>
          </a:xfrm>
        </p:grpSpPr>
        <p:sp>
          <p:nvSpPr>
            <p:cNvPr id="552" name="Google Shape;552;p17"/>
            <p:cNvSpPr/>
            <p:nvPr/>
          </p:nvSpPr>
          <p:spPr>
            <a:xfrm>
              <a:off x="0" y="0"/>
              <a:ext cx="660400" cy="2898930"/>
            </a:xfrm>
            <a:custGeom>
              <a:rect b="b" l="l" r="r" t="t"/>
              <a:pathLst>
                <a:path extrusionOk="0"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7"/>
            <p:cNvSpPr txBox="1"/>
            <p:nvPr/>
          </p:nvSpPr>
          <p:spPr>
            <a:xfrm>
              <a:off x="0" y="98425"/>
              <a:ext cx="660400" cy="280050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54" name="Google Shape;554;p17"/>
          <p:cNvGrpSpPr/>
          <p:nvPr/>
        </p:nvGrpSpPr>
        <p:grpSpPr>
          <a:xfrm rot="-8422862">
            <a:off x="14997526" y="-558072"/>
            <a:ext cx="411277" cy="1644511"/>
            <a:chOff x="0" y="0"/>
            <a:chExt cx="660400" cy="2640639"/>
          </a:xfrm>
        </p:grpSpPr>
        <p:sp>
          <p:nvSpPr>
            <p:cNvPr id="555" name="Google Shape;555;p17"/>
            <p:cNvSpPr/>
            <p:nvPr/>
          </p:nvSpPr>
          <p:spPr>
            <a:xfrm>
              <a:off x="0" y="0"/>
              <a:ext cx="660400" cy="2640639"/>
            </a:xfrm>
            <a:custGeom>
              <a:rect b="b" l="l" r="r" t="t"/>
              <a:pathLst>
                <a:path extrusionOk="0"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7"/>
            <p:cNvSpPr txBox="1"/>
            <p:nvPr/>
          </p:nvSpPr>
          <p:spPr>
            <a:xfrm>
              <a:off x="0" y="98425"/>
              <a:ext cx="660400" cy="2542214"/>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557" name="Google Shape;557;p17"/>
          <p:cNvCxnSpPr/>
          <p:nvPr/>
        </p:nvCxnSpPr>
        <p:spPr>
          <a:xfrm flipH="1">
            <a:off x="17077631" y="-274996"/>
            <a:ext cx="3190486" cy="3827111"/>
          </a:xfrm>
          <a:prstGeom prst="straightConnector1">
            <a:avLst/>
          </a:prstGeom>
          <a:noFill/>
          <a:ln cap="rnd" cmpd="sng" w="85725">
            <a:solidFill>
              <a:srgbClr val="E0B15E"/>
            </a:solidFill>
            <a:prstDash val="solid"/>
            <a:round/>
            <a:headEnd len="sm" w="sm" type="none"/>
            <a:tailEnd len="sm" w="sm" type="none"/>
          </a:ln>
        </p:spPr>
      </p:cxnSp>
      <p:sp>
        <p:nvSpPr>
          <p:cNvPr id="558" name="Google Shape;558;p17"/>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grpSp>
        <p:nvGrpSpPr>
          <p:cNvPr id="559" name="Google Shape;559;p17"/>
          <p:cNvGrpSpPr/>
          <p:nvPr/>
        </p:nvGrpSpPr>
        <p:grpSpPr>
          <a:xfrm>
            <a:off x="-1613155" y="-2146565"/>
            <a:ext cx="4293129" cy="4293129"/>
            <a:chOff x="0" y="0"/>
            <a:chExt cx="812800" cy="812800"/>
          </a:xfrm>
        </p:grpSpPr>
        <p:sp>
          <p:nvSpPr>
            <p:cNvPr id="560" name="Google Shape;560;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7"/>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62" name="Google Shape;562;p17"/>
          <p:cNvGrpSpPr/>
          <p:nvPr/>
        </p:nvGrpSpPr>
        <p:grpSpPr>
          <a:xfrm>
            <a:off x="15112735" y="8140435"/>
            <a:ext cx="4293129" cy="4293129"/>
            <a:chOff x="0" y="0"/>
            <a:chExt cx="812800" cy="812800"/>
          </a:xfrm>
        </p:grpSpPr>
        <p:sp>
          <p:nvSpPr>
            <p:cNvPr id="563" name="Google Shape;563;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5" name="Google Shape;565;p17"/>
          <p:cNvSpPr/>
          <p:nvPr/>
        </p:nvSpPr>
        <p:spPr>
          <a:xfrm>
            <a:off x="6929849" y="366684"/>
            <a:ext cx="1324033" cy="1324033"/>
          </a:xfrm>
          <a:custGeom>
            <a:rect b="b" l="l" r="r" t="t"/>
            <a:pathLst>
              <a:path extrusionOk="0" h="1324033" w="1324033">
                <a:moveTo>
                  <a:pt x="0" y="0"/>
                </a:moveTo>
                <a:lnTo>
                  <a:pt x="1324032" y="0"/>
                </a:lnTo>
                <a:lnTo>
                  <a:pt x="1324032" y="1324032"/>
                </a:lnTo>
                <a:lnTo>
                  <a:pt x="0" y="1324032"/>
                </a:lnTo>
                <a:lnTo>
                  <a:pt x="0" y="0"/>
                </a:lnTo>
                <a:close/>
              </a:path>
            </a:pathLst>
          </a:custGeom>
          <a:blipFill rotWithShape="1">
            <a:blip r:embed="rId3">
              <a:alphaModFix/>
            </a:blip>
            <a:stretch>
              <a:fillRect b="0" l="0" r="0" t="0"/>
            </a:stretch>
          </a:blipFill>
          <a:ln>
            <a:noFill/>
          </a:ln>
        </p:spPr>
      </p:sp>
      <p:sp>
        <p:nvSpPr>
          <p:cNvPr id="566" name="Google Shape;566;p17"/>
          <p:cNvSpPr/>
          <p:nvPr/>
        </p:nvSpPr>
        <p:spPr>
          <a:xfrm>
            <a:off x="8755264" y="497219"/>
            <a:ext cx="1515287" cy="1062963"/>
          </a:xfrm>
          <a:custGeom>
            <a:rect b="b" l="l" r="r" t="t"/>
            <a:pathLst>
              <a:path extrusionOk="0" h="1062963" w="1515287">
                <a:moveTo>
                  <a:pt x="0" y="0"/>
                </a:moveTo>
                <a:lnTo>
                  <a:pt x="1515287" y="0"/>
                </a:lnTo>
                <a:lnTo>
                  <a:pt x="1515287" y="1062962"/>
                </a:lnTo>
                <a:lnTo>
                  <a:pt x="0" y="1062962"/>
                </a:lnTo>
                <a:lnTo>
                  <a:pt x="0" y="0"/>
                </a:lnTo>
                <a:close/>
              </a:path>
            </a:pathLst>
          </a:custGeom>
          <a:blipFill rotWithShape="1">
            <a:blip r:embed="rId4">
              <a:alphaModFix/>
            </a:blip>
            <a:stretch>
              <a:fillRect b="0" l="0" r="0" t="0"/>
            </a:stretch>
          </a:blipFill>
          <a:ln>
            <a:noFill/>
          </a:ln>
        </p:spPr>
      </p:sp>
      <p:grpSp>
        <p:nvGrpSpPr>
          <p:cNvPr id="567" name="Google Shape;567;p17"/>
          <p:cNvGrpSpPr/>
          <p:nvPr/>
        </p:nvGrpSpPr>
        <p:grpSpPr>
          <a:xfrm>
            <a:off x="2622320" y="1729354"/>
            <a:ext cx="13263583" cy="6168997"/>
            <a:chOff x="0" y="-161925"/>
            <a:chExt cx="3493289" cy="1624757"/>
          </a:xfrm>
        </p:grpSpPr>
        <p:sp>
          <p:nvSpPr>
            <p:cNvPr id="568" name="Google Shape;568;p17"/>
            <p:cNvSpPr/>
            <p:nvPr/>
          </p:nvSpPr>
          <p:spPr>
            <a:xfrm>
              <a:off x="0" y="0"/>
              <a:ext cx="3493289" cy="1462832"/>
            </a:xfrm>
            <a:custGeom>
              <a:rect b="b" l="l" r="r" t="t"/>
              <a:pathLst>
                <a:path extrusionOk="0" h="1462832" w="3493289">
                  <a:moveTo>
                    <a:pt x="29769" y="0"/>
                  </a:moveTo>
                  <a:lnTo>
                    <a:pt x="3463521" y="0"/>
                  </a:lnTo>
                  <a:cubicBezTo>
                    <a:pt x="3471416" y="0"/>
                    <a:pt x="3478988" y="3136"/>
                    <a:pt x="3484571" y="8719"/>
                  </a:cubicBezTo>
                  <a:cubicBezTo>
                    <a:pt x="3490153" y="14302"/>
                    <a:pt x="3493289" y="21873"/>
                    <a:pt x="3493289" y="29769"/>
                  </a:cubicBezTo>
                  <a:lnTo>
                    <a:pt x="3493289" y="1433063"/>
                  </a:lnTo>
                  <a:cubicBezTo>
                    <a:pt x="3493289" y="1440958"/>
                    <a:pt x="3490153" y="1448530"/>
                    <a:pt x="3484571" y="1454113"/>
                  </a:cubicBezTo>
                  <a:cubicBezTo>
                    <a:pt x="3478988" y="1459695"/>
                    <a:pt x="3471416" y="1462832"/>
                    <a:pt x="3463521" y="1462832"/>
                  </a:cubicBezTo>
                  <a:lnTo>
                    <a:pt x="29769" y="1462832"/>
                  </a:lnTo>
                  <a:cubicBezTo>
                    <a:pt x="21873" y="1462832"/>
                    <a:pt x="14302" y="1459695"/>
                    <a:pt x="8719" y="1454113"/>
                  </a:cubicBezTo>
                  <a:cubicBezTo>
                    <a:pt x="3136" y="1448530"/>
                    <a:pt x="0" y="1440958"/>
                    <a:pt x="0" y="1433063"/>
                  </a:cubicBezTo>
                  <a:lnTo>
                    <a:pt x="0" y="29769"/>
                  </a:lnTo>
                  <a:cubicBezTo>
                    <a:pt x="0" y="21873"/>
                    <a:pt x="3136" y="14302"/>
                    <a:pt x="8719" y="8719"/>
                  </a:cubicBezTo>
                  <a:cubicBezTo>
                    <a:pt x="14302" y="3136"/>
                    <a:pt x="21873" y="0"/>
                    <a:pt x="29769" y="0"/>
                  </a:cubicBezTo>
                  <a:close/>
                </a:path>
              </a:pathLst>
            </a:custGeom>
            <a:solidFill>
              <a:srgbClr val="F7E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txBox="1"/>
            <p:nvPr/>
          </p:nvSpPr>
          <p:spPr>
            <a:xfrm>
              <a:off x="0" y="-161925"/>
              <a:ext cx="3493289" cy="162475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lang="en-US" sz="8000">
                  <a:solidFill>
                    <a:srgbClr val="000000"/>
                  </a:solidFill>
                  <a:latin typeface="Arial"/>
                  <a:ea typeface="Arial"/>
                  <a:cs typeface="Arial"/>
                  <a:sym typeface="Arial"/>
                </a:rPr>
                <a:t>Cảm ơn thầy cô và các bạn đã lắng nghe!</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102" name="Shape 102"/>
        <p:cNvGrpSpPr/>
        <p:nvPr/>
      </p:nvGrpSpPr>
      <p:grpSpPr>
        <a:xfrm>
          <a:off x="0" y="0"/>
          <a:ext cx="0" cy="0"/>
          <a:chOff x="0" y="0"/>
          <a:chExt cx="0" cy="0"/>
        </a:xfrm>
      </p:grpSpPr>
      <p:grpSp>
        <p:nvGrpSpPr>
          <p:cNvPr id="103" name="Google Shape;103;p2"/>
          <p:cNvGrpSpPr/>
          <p:nvPr/>
        </p:nvGrpSpPr>
        <p:grpSpPr>
          <a:xfrm>
            <a:off x="3957477" y="3407455"/>
            <a:ext cx="842477" cy="875976"/>
            <a:chOff x="0" y="0"/>
            <a:chExt cx="812800" cy="845119"/>
          </a:xfrm>
        </p:grpSpPr>
        <p:sp>
          <p:nvSpPr>
            <p:cNvPr id="104" name="Google Shape;104;p2"/>
            <p:cNvSpPr/>
            <p:nvPr/>
          </p:nvSpPr>
          <p:spPr>
            <a:xfrm>
              <a:off x="0" y="0"/>
              <a:ext cx="812800" cy="845119"/>
            </a:xfrm>
            <a:custGeom>
              <a:rect b="b" l="l" r="r" t="t"/>
              <a:pathLst>
                <a:path extrusionOk="0" h="845119" w="812800">
                  <a:moveTo>
                    <a:pt x="406400" y="0"/>
                  </a:moveTo>
                  <a:cubicBezTo>
                    <a:pt x="181951" y="0"/>
                    <a:pt x="0" y="189186"/>
                    <a:pt x="0" y="422560"/>
                  </a:cubicBezTo>
                  <a:cubicBezTo>
                    <a:pt x="0" y="655933"/>
                    <a:pt x="181951" y="845119"/>
                    <a:pt x="406400" y="845119"/>
                  </a:cubicBezTo>
                  <a:cubicBezTo>
                    <a:pt x="630849" y="845119"/>
                    <a:pt x="812800" y="655933"/>
                    <a:pt x="812800" y="422560"/>
                  </a:cubicBezTo>
                  <a:cubicBezTo>
                    <a:pt x="812800" y="189186"/>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76200" y="12555"/>
              <a:ext cx="660400" cy="753335"/>
            </a:xfrm>
            <a:prstGeom prst="rect">
              <a:avLst/>
            </a:prstGeom>
            <a:noFill/>
            <a:ln>
              <a:noFill/>
            </a:ln>
          </p:spPr>
          <p:txBody>
            <a:bodyPr anchorCtr="0" anchor="ctr" bIns="0" lIns="0" spcFirstLastPara="1" rIns="0" wrap="square" tIns="0">
              <a:noAutofit/>
            </a:bodyPr>
            <a:lstStyle/>
            <a:p>
              <a:pPr indent="0" lvl="0" marL="0" marR="0" rtl="0" algn="ctr">
                <a:lnSpc>
                  <a:spcPct val="140011"/>
                </a:lnSpc>
                <a:spcBef>
                  <a:spcPts val="0"/>
                </a:spcBef>
                <a:spcAft>
                  <a:spcPts val="0"/>
                </a:spcAft>
                <a:buNone/>
              </a:pPr>
              <a:r>
                <a:rPr b="0" i="0" lang="en-US" sz="3549" u="none" cap="none" strike="noStrike">
                  <a:solidFill>
                    <a:srgbClr val="FFFFFF"/>
                  </a:solidFill>
                  <a:latin typeface="Arial"/>
                  <a:ea typeface="Arial"/>
                  <a:cs typeface="Arial"/>
                  <a:sym typeface="Arial"/>
                </a:rPr>
                <a:t>01</a:t>
              </a:r>
              <a:endParaRPr/>
            </a:p>
          </p:txBody>
        </p:sp>
      </p:grpSp>
      <p:grpSp>
        <p:nvGrpSpPr>
          <p:cNvPr id="106" name="Google Shape;106;p2"/>
          <p:cNvGrpSpPr/>
          <p:nvPr/>
        </p:nvGrpSpPr>
        <p:grpSpPr>
          <a:xfrm>
            <a:off x="12285167" y="3407455"/>
            <a:ext cx="864387" cy="875976"/>
            <a:chOff x="0" y="0"/>
            <a:chExt cx="833938" cy="845119"/>
          </a:xfrm>
        </p:grpSpPr>
        <p:sp>
          <p:nvSpPr>
            <p:cNvPr id="107" name="Google Shape;107;p2"/>
            <p:cNvSpPr/>
            <p:nvPr/>
          </p:nvSpPr>
          <p:spPr>
            <a:xfrm>
              <a:off x="0" y="0"/>
              <a:ext cx="833938" cy="845119"/>
            </a:xfrm>
            <a:custGeom>
              <a:rect b="b" l="l" r="r" t="t"/>
              <a:pathLst>
                <a:path extrusionOk="0" h="845119" w="833938">
                  <a:moveTo>
                    <a:pt x="416969" y="0"/>
                  </a:moveTo>
                  <a:cubicBezTo>
                    <a:pt x="186683" y="0"/>
                    <a:pt x="0" y="189186"/>
                    <a:pt x="0" y="422560"/>
                  </a:cubicBezTo>
                  <a:cubicBezTo>
                    <a:pt x="0" y="655933"/>
                    <a:pt x="186683" y="845119"/>
                    <a:pt x="416969" y="845119"/>
                  </a:cubicBezTo>
                  <a:cubicBezTo>
                    <a:pt x="647254" y="845119"/>
                    <a:pt x="833938" y="655933"/>
                    <a:pt x="833938" y="422560"/>
                  </a:cubicBezTo>
                  <a:cubicBezTo>
                    <a:pt x="833938" y="189186"/>
                    <a:pt x="647254" y="0"/>
                    <a:pt x="416969"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txBox="1"/>
            <p:nvPr/>
          </p:nvSpPr>
          <p:spPr>
            <a:xfrm>
              <a:off x="78182" y="12555"/>
              <a:ext cx="677575" cy="753335"/>
            </a:xfrm>
            <a:prstGeom prst="rect">
              <a:avLst/>
            </a:prstGeom>
            <a:noFill/>
            <a:ln>
              <a:noFill/>
            </a:ln>
          </p:spPr>
          <p:txBody>
            <a:bodyPr anchorCtr="0" anchor="ctr" bIns="0" lIns="0" spcFirstLastPara="1" rIns="0" wrap="square" tIns="0">
              <a:noAutofit/>
            </a:bodyPr>
            <a:lstStyle/>
            <a:p>
              <a:pPr indent="0" lvl="0" marL="0" marR="0" rtl="0" algn="ctr">
                <a:lnSpc>
                  <a:spcPct val="140011"/>
                </a:lnSpc>
                <a:spcBef>
                  <a:spcPts val="0"/>
                </a:spcBef>
                <a:spcAft>
                  <a:spcPts val="0"/>
                </a:spcAft>
                <a:buNone/>
              </a:pPr>
              <a:r>
                <a:rPr b="0" i="0" lang="en-US" sz="3549" u="none" cap="none" strike="noStrike">
                  <a:solidFill>
                    <a:srgbClr val="FFFFFF"/>
                  </a:solidFill>
                  <a:latin typeface="Arial"/>
                  <a:ea typeface="Arial"/>
                  <a:cs typeface="Arial"/>
                  <a:sym typeface="Arial"/>
                </a:rPr>
                <a:t>02</a:t>
              </a:r>
              <a:endParaRPr/>
            </a:p>
          </p:txBody>
        </p:sp>
      </p:grpSp>
      <p:grpSp>
        <p:nvGrpSpPr>
          <p:cNvPr id="109" name="Google Shape;109;p2"/>
          <p:cNvGrpSpPr/>
          <p:nvPr/>
        </p:nvGrpSpPr>
        <p:grpSpPr>
          <a:xfrm>
            <a:off x="4076895" y="6873356"/>
            <a:ext cx="842477" cy="875976"/>
            <a:chOff x="0" y="0"/>
            <a:chExt cx="812800" cy="845119"/>
          </a:xfrm>
        </p:grpSpPr>
        <p:sp>
          <p:nvSpPr>
            <p:cNvPr id="110" name="Google Shape;110;p2"/>
            <p:cNvSpPr/>
            <p:nvPr/>
          </p:nvSpPr>
          <p:spPr>
            <a:xfrm>
              <a:off x="0" y="0"/>
              <a:ext cx="812800" cy="845119"/>
            </a:xfrm>
            <a:custGeom>
              <a:rect b="b" l="l" r="r" t="t"/>
              <a:pathLst>
                <a:path extrusionOk="0" h="845119" w="812800">
                  <a:moveTo>
                    <a:pt x="406400" y="0"/>
                  </a:moveTo>
                  <a:cubicBezTo>
                    <a:pt x="181951" y="0"/>
                    <a:pt x="0" y="189186"/>
                    <a:pt x="0" y="422560"/>
                  </a:cubicBezTo>
                  <a:cubicBezTo>
                    <a:pt x="0" y="655933"/>
                    <a:pt x="181951" y="845119"/>
                    <a:pt x="406400" y="845119"/>
                  </a:cubicBezTo>
                  <a:cubicBezTo>
                    <a:pt x="630849" y="845119"/>
                    <a:pt x="812800" y="655933"/>
                    <a:pt x="812800" y="422560"/>
                  </a:cubicBezTo>
                  <a:cubicBezTo>
                    <a:pt x="812800" y="189186"/>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76200" y="12555"/>
              <a:ext cx="660400" cy="753335"/>
            </a:xfrm>
            <a:prstGeom prst="rect">
              <a:avLst/>
            </a:prstGeom>
            <a:noFill/>
            <a:ln>
              <a:noFill/>
            </a:ln>
          </p:spPr>
          <p:txBody>
            <a:bodyPr anchorCtr="0" anchor="ctr" bIns="0" lIns="0" spcFirstLastPara="1" rIns="0" wrap="square" tIns="0">
              <a:noAutofit/>
            </a:bodyPr>
            <a:lstStyle/>
            <a:p>
              <a:pPr indent="0" lvl="0" marL="0" marR="0" rtl="0" algn="ctr">
                <a:lnSpc>
                  <a:spcPct val="140011"/>
                </a:lnSpc>
                <a:spcBef>
                  <a:spcPts val="0"/>
                </a:spcBef>
                <a:spcAft>
                  <a:spcPts val="0"/>
                </a:spcAft>
                <a:buNone/>
              </a:pPr>
              <a:r>
                <a:rPr b="0" i="0" lang="en-US" sz="3549" u="none" cap="none" strike="noStrike">
                  <a:solidFill>
                    <a:srgbClr val="FFFFFF"/>
                  </a:solidFill>
                  <a:latin typeface="Arial"/>
                  <a:ea typeface="Arial"/>
                  <a:cs typeface="Arial"/>
                  <a:sym typeface="Arial"/>
                </a:rPr>
                <a:t>03</a:t>
              </a:r>
              <a:endParaRPr/>
            </a:p>
          </p:txBody>
        </p:sp>
      </p:grpSp>
      <p:grpSp>
        <p:nvGrpSpPr>
          <p:cNvPr id="112" name="Google Shape;112;p2"/>
          <p:cNvGrpSpPr/>
          <p:nvPr/>
        </p:nvGrpSpPr>
        <p:grpSpPr>
          <a:xfrm>
            <a:off x="12307076" y="6913703"/>
            <a:ext cx="842477" cy="875976"/>
            <a:chOff x="0" y="0"/>
            <a:chExt cx="812800" cy="845119"/>
          </a:xfrm>
        </p:grpSpPr>
        <p:sp>
          <p:nvSpPr>
            <p:cNvPr id="113" name="Google Shape;113;p2"/>
            <p:cNvSpPr/>
            <p:nvPr/>
          </p:nvSpPr>
          <p:spPr>
            <a:xfrm>
              <a:off x="0" y="0"/>
              <a:ext cx="812800" cy="845119"/>
            </a:xfrm>
            <a:custGeom>
              <a:rect b="b" l="l" r="r" t="t"/>
              <a:pathLst>
                <a:path extrusionOk="0" h="845119" w="812800">
                  <a:moveTo>
                    <a:pt x="406400" y="0"/>
                  </a:moveTo>
                  <a:cubicBezTo>
                    <a:pt x="181951" y="0"/>
                    <a:pt x="0" y="189186"/>
                    <a:pt x="0" y="422560"/>
                  </a:cubicBezTo>
                  <a:cubicBezTo>
                    <a:pt x="0" y="655933"/>
                    <a:pt x="181951" y="845119"/>
                    <a:pt x="406400" y="845119"/>
                  </a:cubicBezTo>
                  <a:cubicBezTo>
                    <a:pt x="630849" y="845119"/>
                    <a:pt x="812800" y="655933"/>
                    <a:pt x="812800" y="422560"/>
                  </a:cubicBezTo>
                  <a:cubicBezTo>
                    <a:pt x="812800" y="189186"/>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76200" y="12555"/>
              <a:ext cx="660400" cy="753335"/>
            </a:xfrm>
            <a:prstGeom prst="rect">
              <a:avLst/>
            </a:prstGeom>
            <a:noFill/>
            <a:ln>
              <a:noFill/>
            </a:ln>
          </p:spPr>
          <p:txBody>
            <a:bodyPr anchorCtr="0" anchor="ctr" bIns="0" lIns="0" spcFirstLastPara="1" rIns="0" wrap="square" tIns="0">
              <a:noAutofit/>
            </a:bodyPr>
            <a:lstStyle/>
            <a:p>
              <a:pPr indent="0" lvl="0" marL="0" marR="0" rtl="0" algn="ctr">
                <a:lnSpc>
                  <a:spcPct val="140011"/>
                </a:lnSpc>
                <a:spcBef>
                  <a:spcPts val="0"/>
                </a:spcBef>
                <a:spcAft>
                  <a:spcPts val="0"/>
                </a:spcAft>
                <a:buNone/>
              </a:pPr>
              <a:r>
                <a:rPr b="0" i="0" lang="en-US" sz="3549" u="none" cap="none" strike="noStrike">
                  <a:solidFill>
                    <a:srgbClr val="FFFFFF"/>
                  </a:solidFill>
                  <a:latin typeface="Arial"/>
                  <a:ea typeface="Arial"/>
                  <a:cs typeface="Arial"/>
                  <a:sym typeface="Arial"/>
                </a:rPr>
                <a:t>04</a:t>
              </a:r>
              <a:endParaRPr/>
            </a:p>
          </p:txBody>
        </p:sp>
      </p:grpSp>
      <p:grpSp>
        <p:nvGrpSpPr>
          <p:cNvPr id="115" name="Google Shape;115;p2"/>
          <p:cNvGrpSpPr/>
          <p:nvPr/>
        </p:nvGrpSpPr>
        <p:grpSpPr>
          <a:xfrm>
            <a:off x="6311095" y="1088861"/>
            <a:ext cx="5351637" cy="1304594"/>
            <a:chOff x="-82745" y="-9525"/>
            <a:chExt cx="1409484" cy="343597"/>
          </a:xfrm>
        </p:grpSpPr>
        <p:sp>
          <p:nvSpPr>
            <p:cNvPr id="116" name="Google Shape;116;p2"/>
            <p:cNvSpPr/>
            <p:nvPr/>
          </p:nvSpPr>
          <p:spPr>
            <a:xfrm>
              <a:off x="-82745" y="-4763"/>
              <a:ext cx="1326739" cy="334072"/>
            </a:xfrm>
            <a:custGeom>
              <a:rect b="b" l="l" r="r" t="t"/>
              <a:pathLst>
                <a:path extrusionOk="0" h="334072" w="1326739">
                  <a:moveTo>
                    <a:pt x="52254" y="0"/>
                  </a:moveTo>
                  <a:lnTo>
                    <a:pt x="1274486" y="0"/>
                  </a:lnTo>
                  <a:cubicBezTo>
                    <a:pt x="1288344" y="0"/>
                    <a:pt x="1301635" y="5505"/>
                    <a:pt x="1311435" y="15305"/>
                  </a:cubicBezTo>
                  <a:cubicBezTo>
                    <a:pt x="1321234" y="25104"/>
                    <a:pt x="1326739" y="38395"/>
                    <a:pt x="1326739" y="52254"/>
                  </a:cubicBezTo>
                  <a:lnTo>
                    <a:pt x="1326739" y="281818"/>
                  </a:lnTo>
                  <a:cubicBezTo>
                    <a:pt x="1326739" y="310677"/>
                    <a:pt x="1303345" y="334072"/>
                    <a:pt x="1274486" y="334072"/>
                  </a:cubicBezTo>
                  <a:lnTo>
                    <a:pt x="52254" y="334072"/>
                  </a:lnTo>
                  <a:cubicBezTo>
                    <a:pt x="23395" y="334072"/>
                    <a:pt x="0" y="310677"/>
                    <a:pt x="0" y="281818"/>
                  </a:cubicBezTo>
                  <a:lnTo>
                    <a:pt x="0" y="52254"/>
                  </a:lnTo>
                  <a:cubicBezTo>
                    <a:pt x="0" y="23395"/>
                    <a:pt x="23395" y="0"/>
                    <a:pt x="5225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000" u="none" cap="none" strike="noStrike">
                  <a:solidFill>
                    <a:schemeClr val="dk1"/>
                  </a:solidFill>
                  <a:latin typeface="Arial"/>
                  <a:ea typeface="Arial"/>
                  <a:cs typeface="Arial"/>
                  <a:sym typeface="Arial"/>
                </a:rPr>
                <a:t>Nội dung</a:t>
              </a:r>
              <a:endParaRPr/>
            </a:p>
          </p:txBody>
        </p:sp>
        <p:sp>
          <p:nvSpPr>
            <p:cNvPr id="117" name="Google Shape;117;p2"/>
            <p:cNvSpPr txBox="1"/>
            <p:nvPr/>
          </p:nvSpPr>
          <p:spPr>
            <a:xfrm>
              <a:off x="0" y="-9525"/>
              <a:ext cx="1326739" cy="343597"/>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t/>
              </a:r>
              <a:endParaRPr b="0" i="0" sz="5000" u="none" cap="none" strike="noStrike">
                <a:solidFill>
                  <a:srgbClr val="2B1511"/>
                </a:solidFill>
                <a:latin typeface="Arial"/>
                <a:ea typeface="Arial"/>
                <a:cs typeface="Arial"/>
                <a:sym typeface="Arial"/>
              </a:endParaRPr>
            </a:p>
          </p:txBody>
        </p:sp>
      </p:grpSp>
      <p:sp>
        <p:nvSpPr>
          <p:cNvPr id="118" name="Google Shape;118;p2"/>
          <p:cNvSpPr txBox="1"/>
          <p:nvPr/>
        </p:nvSpPr>
        <p:spPr>
          <a:xfrm>
            <a:off x="2790287" y="4376503"/>
            <a:ext cx="3520807" cy="2070735"/>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0" i="0" lang="en-US" sz="3000" u="none" cap="none" strike="noStrike">
                <a:solidFill>
                  <a:srgbClr val="000000"/>
                </a:solidFill>
                <a:latin typeface="Arial"/>
                <a:ea typeface="Arial"/>
                <a:cs typeface="Arial"/>
                <a:sym typeface="Arial"/>
              </a:rPr>
              <a:t>Giới thiệu bài toán và lý thuyết về kiểm thử  phần mềm</a:t>
            </a:r>
            <a:endParaRPr b="0" i="0" sz="3000" u="none" cap="none" strike="noStrike">
              <a:solidFill>
                <a:srgbClr val="000000"/>
              </a:solidFill>
              <a:latin typeface="Arial"/>
              <a:ea typeface="Arial"/>
              <a:cs typeface="Arial"/>
              <a:sym typeface="Arial"/>
            </a:endParaRPr>
          </a:p>
          <a:p>
            <a:pPr indent="0" lvl="0" marL="0" marR="0" rtl="0" algn="ctr">
              <a:lnSpc>
                <a:spcPct val="139000"/>
              </a:lnSpc>
              <a:spcBef>
                <a:spcPts val="0"/>
              </a:spcBef>
              <a:spcAft>
                <a:spcPts val="0"/>
              </a:spcAft>
              <a:buNone/>
            </a:pPr>
            <a:r>
              <a:t/>
            </a:r>
            <a:endParaRPr b="0" i="0" sz="3000" u="none" cap="none" strike="noStrike">
              <a:solidFill>
                <a:srgbClr val="000000"/>
              </a:solidFill>
              <a:latin typeface="Arial"/>
              <a:ea typeface="Arial"/>
              <a:cs typeface="Arial"/>
              <a:sym typeface="Arial"/>
            </a:endParaRPr>
          </a:p>
        </p:txBody>
      </p:sp>
      <p:sp>
        <p:nvSpPr>
          <p:cNvPr id="119" name="Google Shape;119;p2"/>
          <p:cNvSpPr txBox="1"/>
          <p:nvPr/>
        </p:nvSpPr>
        <p:spPr>
          <a:xfrm>
            <a:off x="10202051" y="4376503"/>
            <a:ext cx="5119957" cy="2070735"/>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0" i="0" lang="en-US" sz="3000" u="none" cap="none" strike="noStrike">
                <a:solidFill>
                  <a:srgbClr val="000000"/>
                </a:solidFill>
                <a:latin typeface="Arial"/>
                <a:ea typeface="Arial"/>
                <a:cs typeface="Arial"/>
                <a:sym typeface="Arial"/>
              </a:rPr>
              <a:t>Phân tích yêu cầu chức năng quản lý ứng viên và xây dựng cấu trúc framework kiểm thử tự động</a:t>
            </a:r>
            <a:endParaRPr/>
          </a:p>
        </p:txBody>
      </p:sp>
      <p:sp>
        <p:nvSpPr>
          <p:cNvPr id="120" name="Google Shape;120;p2"/>
          <p:cNvSpPr txBox="1"/>
          <p:nvPr/>
        </p:nvSpPr>
        <p:spPr>
          <a:xfrm>
            <a:off x="2742502" y="7842403"/>
            <a:ext cx="4114903" cy="1022985"/>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0" i="0" lang="en-US" sz="3000" u="none" cap="none" strike="noStrike">
                <a:solidFill>
                  <a:srgbClr val="000000"/>
                </a:solidFill>
                <a:latin typeface="Arial"/>
                <a:ea typeface="Arial"/>
                <a:cs typeface="Arial"/>
                <a:sym typeface="Arial"/>
              </a:rPr>
              <a:t>Triển khai thực nghiệm kiểm thử tự động </a:t>
            </a:r>
            <a:endParaRPr/>
          </a:p>
        </p:txBody>
      </p:sp>
      <p:sp>
        <p:nvSpPr>
          <p:cNvPr id="121" name="Google Shape;121;p2"/>
          <p:cNvSpPr txBox="1"/>
          <p:nvPr/>
        </p:nvSpPr>
        <p:spPr>
          <a:xfrm>
            <a:off x="10657676" y="8067752"/>
            <a:ext cx="4208708" cy="1022985"/>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0" i="0" lang="en-US" sz="3000" u="none" cap="none" strike="noStrike">
                <a:solidFill>
                  <a:srgbClr val="000000"/>
                </a:solidFill>
                <a:latin typeface="Arial"/>
                <a:ea typeface="Arial"/>
                <a:cs typeface="Arial"/>
                <a:sym typeface="Arial"/>
              </a:rPr>
              <a:t>Kết luận và một số kiến nghị</a:t>
            </a:r>
            <a:endParaRPr/>
          </a:p>
        </p:txBody>
      </p:sp>
      <p:grpSp>
        <p:nvGrpSpPr>
          <p:cNvPr id="122" name="Google Shape;122;p2"/>
          <p:cNvGrpSpPr/>
          <p:nvPr/>
        </p:nvGrpSpPr>
        <p:grpSpPr>
          <a:xfrm>
            <a:off x="13036870" y="-1312917"/>
            <a:ext cx="2625834" cy="2625834"/>
            <a:chOff x="0" y="0"/>
            <a:chExt cx="812800" cy="812800"/>
          </a:xfrm>
        </p:grpSpPr>
        <p:sp>
          <p:nvSpPr>
            <p:cNvPr id="123" name="Google Shape;123;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 name="Google Shape;125;p2"/>
          <p:cNvGrpSpPr/>
          <p:nvPr/>
        </p:nvGrpSpPr>
        <p:grpSpPr>
          <a:xfrm>
            <a:off x="1752881" y="9161550"/>
            <a:ext cx="2625834" cy="2625834"/>
            <a:chOff x="0" y="0"/>
            <a:chExt cx="812800" cy="812800"/>
          </a:xfrm>
        </p:grpSpPr>
        <p:sp>
          <p:nvSpPr>
            <p:cNvPr id="126" name="Google Shape;126;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131" name="Shape 131"/>
        <p:cNvGrpSpPr/>
        <p:nvPr/>
      </p:nvGrpSpPr>
      <p:grpSpPr>
        <a:xfrm>
          <a:off x="0" y="0"/>
          <a:ext cx="0" cy="0"/>
          <a:chOff x="0" y="0"/>
          <a:chExt cx="0" cy="0"/>
        </a:xfrm>
      </p:grpSpPr>
      <p:grpSp>
        <p:nvGrpSpPr>
          <p:cNvPr id="132" name="Google Shape;132;p3"/>
          <p:cNvGrpSpPr/>
          <p:nvPr/>
        </p:nvGrpSpPr>
        <p:grpSpPr>
          <a:xfrm>
            <a:off x="-999004" y="8293471"/>
            <a:ext cx="3162923" cy="3086100"/>
            <a:chOff x="0" y="0"/>
            <a:chExt cx="833033" cy="812800"/>
          </a:xfrm>
        </p:grpSpPr>
        <p:sp>
          <p:nvSpPr>
            <p:cNvPr id="133" name="Google Shape;133;p3"/>
            <p:cNvSpPr/>
            <p:nvPr/>
          </p:nvSpPr>
          <p:spPr>
            <a:xfrm>
              <a:off x="0" y="0"/>
              <a:ext cx="833033" cy="812800"/>
            </a:xfrm>
            <a:custGeom>
              <a:rect b="b" l="l" r="r" t="t"/>
              <a:pathLst>
                <a:path extrusionOk="0" h="812800" w="833033">
                  <a:moveTo>
                    <a:pt x="416517" y="0"/>
                  </a:moveTo>
                  <a:cubicBezTo>
                    <a:pt x="186481" y="0"/>
                    <a:pt x="0" y="181951"/>
                    <a:pt x="0" y="406400"/>
                  </a:cubicBezTo>
                  <a:cubicBezTo>
                    <a:pt x="0" y="630849"/>
                    <a:pt x="186481" y="812800"/>
                    <a:pt x="416517" y="812800"/>
                  </a:cubicBezTo>
                  <a:cubicBezTo>
                    <a:pt x="646552" y="812800"/>
                    <a:pt x="833033" y="630849"/>
                    <a:pt x="833033" y="406400"/>
                  </a:cubicBezTo>
                  <a:cubicBezTo>
                    <a:pt x="833033" y="181951"/>
                    <a:pt x="646552" y="0"/>
                    <a:pt x="416517"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txBox="1"/>
            <p:nvPr/>
          </p:nvSpPr>
          <p:spPr>
            <a:xfrm>
              <a:off x="78097" y="47625"/>
              <a:ext cx="676839"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35" name="Google Shape;135;p3"/>
          <p:cNvGrpSpPr/>
          <p:nvPr/>
        </p:nvGrpSpPr>
        <p:grpSpPr>
          <a:xfrm>
            <a:off x="5146139" y="-572397"/>
            <a:ext cx="1144795" cy="1144795"/>
            <a:chOff x="0" y="0"/>
            <a:chExt cx="812800" cy="812800"/>
          </a:xfrm>
        </p:grpSpPr>
        <p:sp>
          <p:nvSpPr>
            <p:cNvPr id="136" name="Google Shape;136;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38" name="Google Shape;138;p3"/>
          <p:cNvGrpSpPr/>
          <p:nvPr/>
        </p:nvGrpSpPr>
        <p:grpSpPr>
          <a:xfrm>
            <a:off x="16707776" y="230133"/>
            <a:ext cx="684529" cy="684529"/>
            <a:chOff x="0" y="0"/>
            <a:chExt cx="812800" cy="812800"/>
          </a:xfrm>
        </p:grpSpPr>
        <p:sp>
          <p:nvSpPr>
            <p:cNvPr id="139" name="Google Shape;139;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41" name="Google Shape;141;p3"/>
          <p:cNvGrpSpPr/>
          <p:nvPr/>
        </p:nvGrpSpPr>
        <p:grpSpPr>
          <a:xfrm>
            <a:off x="0" y="-216992"/>
            <a:ext cx="18288000" cy="1245692"/>
            <a:chOff x="0" y="-57150"/>
            <a:chExt cx="4816593" cy="328083"/>
          </a:xfrm>
        </p:grpSpPr>
        <p:sp>
          <p:nvSpPr>
            <p:cNvPr id="142" name="Google Shape;142;p3"/>
            <p:cNvSpPr/>
            <p:nvPr/>
          </p:nvSpPr>
          <p:spPr>
            <a:xfrm>
              <a:off x="0" y="0"/>
              <a:ext cx="4816592" cy="270933"/>
            </a:xfrm>
            <a:custGeom>
              <a:rect b="b" l="l" r="r" t="t"/>
              <a:pathLst>
                <a:path extrusionOk="0" h="270933" w="4816592">
                  <a:moveTo>
                    <a:pt x="5080" y="0"/>
                  </a:moveTo>
                  <a:lnTo>
                    <a:pt x="4811513" y="0"/>
                  </a:lnTo>
                  <a:cubicBezTo>
                    <a:pt x="4812860" y="0"/>
                    <a:pt x="4814152" y="535"/>
                    <a:pt x="4815105" y="1488"/>
                  </a:cubicBezTo>
                  <a:cubicBezTo>
                    <a:pt x="4816057" y="2441"/>
                    <a:pt x="4816592" y="3733"/>
                    <a:pt x="4816592" y="5080"/>
                  </a:cubicBezTo>
                  <a:lnTo>
                    <a:pt x="4816592" y="265853"/>
                  </a:lnTo>
                  <a:cubicBezTo>
                    <a:pt x="4816592" y="268659"/>
                    <a:pt x="4814318" y="270933"/>
                    <a:pt x="4811513" y="270933"/>
                  </a:cubicBezTo>
                  <a:lnTo>
                    <a:pt x="5080" y="270933"/>
                  </a:lnTo>
                  <a:cubicBezTo>
                    <a:pt x="2274" y="270933"/>
                    <a:pt x="0" y="268659"/>
                    <a:pt x="0" y="265853"/>
                  </a:cubicBezTo>
                  <a:lnTo>
                    <a:pt x="0" y="5080"/>
                  </a:lnTo>
                  <a:cubicBezTo>
                    <a:pt x="0" y="2274"/>
                    <a:pt x="2274" y="0"/>
                    <a:pt x="5080" y="0"/>
                  </a:cubicBezTo>
                  <a:close/>
                </a:path>
              </a:pathLst>
            </a:custGeom>
            <a:solidFill>
              <a:srgbClr val="F7EB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3"/>
            <p:cNvSpPr txBox="1"/>
            <p:nvPr/>
          </p:nvSpPr>
          <p:spPr>
            <a:xfrm>
              <a:off x="0" y="-57150"/>
              <a:ext cx="4816593" cy="328083"/>
            </a:xfrm>
            <a:prstGeom prst="rect">
              <a:avLst/>
            </a:prstGeom>
            <a:noFill/>
            <a:ln>
              <a:noFill/>
            </a:ln>
          </p:spPr>
          <p:txBody>
            <a:bodyPr anchorCtr="0" anchor="ctr" bIns="215900" lIns="215900" spcFirstLastPara="1" rIns="215900" wrap="square" tIns="215900">
              <a:noAutofit/>
            </a:bodyPr>
            <a:lstStyle/>
            <a:p>
              <a:pPr indent="0" lvl="0" marL="0" marR="0" rtl="0" algn="l">
                <a:lnSpc>
                  <a:spcPct val="140000"/>
                </a:lnSpc>
                <a:spcBef>
                  <a:spcPts val="0"/>
                </a:spcBef>
                <a:spcAft>
                  <a:spcPts val="0"/>
                </a:spcAft>
                <a:buNone/>
              </a:pPr>
              <a:r>
                <a:rPr b="1" lang="en-US" sz="3200">
                  <a:solidFill>
                    <a:srgbClr val="2B1511"/>
                  </a:solidFill>
                  <a:latin typeface="Arial"/>
                  <a:ea typeface="Arial"/>
                  <a:cs typeface="Arial"/>
                  <a:sym typeface="Arial"/>
                </a:rPr>
                <a:t>01. GIỚI THIỆU BÀI TOÁN VÀ LÝ THUYẾT KIỂM THỬ PHẦN MỀM</a:t>
              </a:r>
              <a:endParaRPr/>
            </a:p>
          </p:txBody>
        </p:sp>
      </p:grpSp>
      <p:grpSp>
        <p:nvGrpSpPr>
          <p:cNvPr id="144" name="Google Shape;144;p3"/>
          <p:cNvGrpSpPr/>
          <p:nvPr/>
        </p:nvGrpSpPr>
        <p:grpSpPr>
          <a:xfrm>
            <a:off x="1723002" y="6209132"/>
            <a:ext cx="5141105" cy="3846267"/>
            <a:chOff x="0" y="-19050"/>
            <a:chExt cx="1161711" cy="869122"/>
          </a:xfrm>
        </p:grpSpPr>
        <p:sp>
          <p:nvSpPr>
            <p:cNvPr id="145" name="Google Shape;145;p3"/>
            <p:cNvSpPr/>
            <p:nvPr/>
          </p:nvSpPr>
          <p:spPr>
            <a:xfrm>
              <a:off x="0" y="0"/>
              <a:ext cx="1161711" cy="850072"/>
            </a:xfrm>
            <a:custGeom>
              <a:rect b="b" l="l" r="r" t="t"/>
              <a:pathLst>
                <a:path extrusionOk="0" h="850072" w="1161711">
                  <a:moveTo>
                    <a:pt x="30118" y="0"/>
                  </a:moveTo>
                  <a:lnTo>
                    <a:pt x="1131593" y="0"/>
                  </a:lnTo>
                  <a:cubicBezTo>
                    <a:pt x="1148226" y="0"/>
                    <a:pt x="1161711" y="13484"/>
                    <a:pt x="1161711" y="30118"/>
                  </a:cubicBezTo>
                  <a:lnTo>
                    <a:pt x="1161711" y="819955"/>
                  </a:lnTo>
                  <a:cubicBezTo>
                    <a:pt x="1161711" y="836588"/>
                    <a:pt x="1148226" y="850072"/>
                    <a:pt x="1131593" y="850072"/>
                  </a:cubicBezTo>
                  <a:lnTo>
                    <a:pt x="30118" y="850072"/>
                  </a:lnTo>
                  <a:cubicBezTo>
                    <a:pt x="13484" y="850072"/>
                    <a:pt x="0" y="836588"/>
                    <a:pt x="0" y="819955"/>
                  </a:cubicBezTo>
                  <a:lnTo>
                    <a:pt x="0" y="30118"/>
                  </a:lnTo>
                  <a:cubicBezTo>
                    <a:pt x="0" y="13484"/>
                    <a:pt x="13484" y="0"/>
                    <a:pt x="30118" y="0"/>
                  </a:cubicBezTo>
                  <a:close/>
                </a:path>
              </a:pathLst>
            </a:custGeom>
            <a:solidFill>
              <a:srgbClr val="FFF0A2"/>
            </a:solidFill>
            <a:ln cap="sq" cmpd="sng" w="19050">
              <a:solidFill>
                <a:srgbClr val="E0B1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txBox="1"/>
            <p:nvPr/>
          </p:nvSpPr>
          <p:spPr>
            <a:xfrm>
              <a:off x="0" y="-19050"/>
              <a:ext cx="1161711" cy="869122"/>
            </a:xfrm>
            <a:prstGeom prst="rect">
              <a:avLst/>
            </a:prstGeom>
            <a:noFill/>
            <a:ln>
              <a:noFill/>
            </a:ln>
          </p:spPr>
          <p:txBody>
            <a:bodyPr anchorCtr="0" anchor="ctr" bIns="254000" lIns="254000" spcFirstLastPara="1" rIns="254000" wrap="square" tIns="254000">
              <a:noAutofit/>
            </a:bodyPr>
            <a:lstStyle/>
            <a:p>
              <a:pPr indent="0" lvl="0" marL="0" marR="0" rtl="0" algn="ctr">
                <a:lnSpc>
                  <a:spcPct val="93333"/>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147" name="Google Shape;147;p3"/>
          <p:cNvGrpSpPr/>
          <p:nvPr/>
        </p:nvGrpSpPr>
        <p:grpSpPr>
          <a:xfrm>
            <a:off x="2359658" y="5860454"/>
            <a:ext cx="3939012" cy="774181"/>
            <a:chOff x="0" y="-57150"/>
            <a:chExt cx="2385421" cy="468835"/>
          </a:xfrm>
        </p:grpSpPr>
        <p:sp>
          <p:nvSpPr>
            <p:cNvPr id="148" name="Google Shape;148;p3"/>
            <p:cNvSpPr/>
            <p:nvPr/>
          </p:nvSpPr>
          <p:spPr>
            <a:xfrm>
              <a:off x="0" y="0"/>
              <a:ext cx="2385421" cy="411685"/>
            </a:xfrm>
            <a:custGeom>
              <a:rect b="b" l="l" r="r" t="t"/>
              <a:pathLst>
                <a:path extrusionOk="0" h="411685" w="2385421">
                  <a:moveTo>
                    <a:pt x="23585" y="0"/>
                  </a:moveTo>
                  <a:lnTo>
                    <a:pt x="2361836" y="0"/>
                  </a:lnTo>
                  <a:cubicBezTo>
                    <a:pt x="2368091" y="0"/>
                    <a:pt x="2374090" y="2485"/>
                    <a:pt x="2378514" y="6908"/>
                  </a:cubicBezTo>
                  <a:cubicBezTo>
                    <a:pt x="2382937" y="11331"/>
                    <a:pt x="2385421" y="17330"/>
                    <a:pt x="2385421" y="23585"/>
                  </a:cubicBezTo>
                  <a:lnTo>
                    <a:pt x="2385421" y="388100"/>
                  </a:lnTo>
                  <a:cubicBezTo>
                    <a:pt x="2385421" y="394355"/>
                    <a:pt x="2382937" y="400354"/>
                    <a:pt x="2378514" y="404777"/>
                  </a:cubicBezTo>
                  <a:cubicBezTo>
                    <a:pt x="2374090" y="409200"/>
                    <a:pt x="2368091" y="411685"/>
                    <a:pt x="2361836" y="411685"/>
                  </a:cubicBezTo>
                  <a:lnTo>
                    <a:pt x="23585" y="411685"/>
                  </a:lnTo>
                  <a:cubicBezTo>
                    <a:pt x="17330" y="411685"/>
                    <a:pt x="11331" y="409200"/>
                    <a:pt x="6908" y="404777"/>
                  </a:cubicBezTo>
                  <a:cubicBezTo>
                    <a:pt x="2485" y="400354"/>
                    <a:pt x="0" y="394355"/>
                    <a:pt x="0" y="388100"/>
                  </a:cubicBezTo>
                  <a:lnTo>
                    <a:pt x="0" y="23585"/>
                  </a:lnTo>
                  <a:cubicBezTo>
                    <a:pt x="0" y="17330"/>
                    <a:pt x="2485" y="11331"/>
                    <a:pt x="6908" y="6908"/>
                  </a:cubicBezTo>
                  <a:cubicBezTo>
                    <a:pt x="11331" y="2485"/>
                    <a:pt x="17330" y="0"/>
                    <a:pt x="23585"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txBox="1"/>
            <p:nvPr/>
          </p:nvSpPr>
          <p:spPr>
            <a:xfrm>
              <a:off x="0" y="-57150"/>
              <a:ext cx="2385421" cy="46883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lang="en-US" sz="3000">
                  <a:solidFill>
                    <a:srgbClr val="FFFAEB"/>
                  </a:solidFill>
                  <a:latin typeface="Arial"/>
                  <a:ea typeface="Arial"/>
                  <a:cs typeface="Arial"/>
                  <a:sym typeface="Arial"/>
                </a:rPr>
                <a:t>GIÁ TRỊ MANG LẠI</a:t>
              </a:r>
              <a:endParaRPr/>
            </a:p>
          </p:txBody>
        </p:sp>
      </p:grpSp>
      <p:grpSp>
        <p:nvGrpSpPr>
          <p:cNvPr id="150" name="Google Shape;150;p3"/>
          <p:cNvGrpSpPr/>
          <p:nvPr/>
        </p:nvGrpSpPr>
        <p:grpSpPr>
          <a:xfrm>
            <a:off x="10257484" y="6199607"/>
            <a:ext cx="5163788" cy="3855792"/>
            <a:chOff x="0" y="-19050"/>
            <a:chExt cx="1166836" cy="871275"/>
          </a:xfrm>
        </p:grpSpPr>
        <p:sp>
          <p:nvSpPr>
            <p:cNvPr id="151" name="Google Shape;151;p3"/>
            <p:cNvSpPr/>
            <p:nvPr/>
          </p:nvSpPr>
          <p:spPr>
            <a:xfrm>
              <a:off x="0" y="0"/>
              <a:ext cx="1166836" cy="852225"/>
            </a:xfrm>
            <a:custGeom>
              <a:rect b="b" l="l" r="r" t="t"/>
              <a:pathLst>
                <a:path extrusionOk="0" h="852225" w="1166836">
                  <a:moveTo>
                    <a:pt x="29985" y="0"/>
                  </a:moveTo>
                  <a:lnTo>
                    <a:pt x="1136851" y="0"/>
                  </a:lnTo>
                  <a:cubicBezTo>
                    <a:pt x="1153411" y="0"/>
                    <a:pt x="1166836" y="13425"/>
                    <a:pt x="1166836" y="29985"/>
                  </a:cubicBezTo>
                  <a:lnTo>
                    <a:pt x="1166836" y="822239"/>
                  </a:lnTo>
                  <a:cubicBezTo>
                    <a:pt x="1166836" y="838800"/>
                    <a:pt x="1153411" y="852225"/>
                    <a:pt x="1136851" y="852225"/>
                  </a:cubicBezTo>
                  <a:lnTo>
                    <a:pt x="29985" y="852225"/>
                  </a:lnTo>
                  <a:cubicBezTo>
                    <a:pt x="13425" y="852225"/>
                    <a:pt x="0" y="838800"/>
                    <a:pt x="0" y="822239"/>
                  </a:cubicBezTo>
                  <a:lnTo>
                    <a:pt x="0" y="29985"/>
                  </a:lnTo>
                  <a:cubicBezTo>
                    <a:pt x="0" y="13425"/>
                    <a:pt x="13425" y="0"/>
                    <a:pt x="29985" y="0"/>
                  </a:cubicBezTo>
                  <a:close/>
                </a:path>
              </a:pathLst>
            </a:custGeom>
            <a:solidFill>
              <a:srgbClr val="FFF0A2"/>
            </a:solidFill>
            <a:ln cap="sq" cmpd="sng" w="19050">
              <a:solidFill>
                <a:srgbClr val="E0B1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txBox="1"/>
            <p:nvPr/>
          </p:nvSpPr>
          <p:spPr>
            <a:xfrm>
              <a:off x="0" y="-19050"/>
              <a:ext cx="1166836" cy="871275"/>
            </a:xfrm>
            <a:prstGeom prst="rect">
              <a:avLst/>
            </a:prstGeom>
            <a:noFill/>
            <a:ln>
              <a:noFill/>
            </a:ln>
          </p:spPr>
          <p:txBody>
            <a:bodyPr anchorCtr="0" anchor="ctr" bIns="254000" lIns="254000" spcFirstLastPara="1" rIns="254000" wrap="square" tIns="254000">
              <a:noAutofit/>
            </a:bodyPr>
            <a:lstStyle/>
            <a:p>
              <a:pPr indent="0" lvl="0" marL="0" marR="0" rtl="0" algn="ctr">
                <a:lnSpc>
                  <a:spcPct val="93333"/>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153" name="Google Shape;153;p3"/>
          <p:cNvGrpSpPr/>
          <p:nvPr/>
        </p:nvGrpSpPr>
        <p:grpSpPr>
          <a:xfrm>
            <a:off x="10712043" y="5849636"/>
            <a:ext cx="3843338" cy="774181"/>
            <a:chOff x="0" y="-57150"/>
            <a:chExt cx="2327483" cy="468835"/>
          </a:xfrm>
        </p:grpSpPr>
        <p:sp>
          <p:nvSpPr>
            <p:cNvPr id="154" name="Google Shape;154;p3"/>
            <p:cNvSpPr/>
            <p:nvPr/>
          </p:nvSpPr>
          <p:spPr>
            <a:xfrm>
              <a:off x="0" y="0"/>
              <a:ext cx="2327483" cy="411685"/>
            </a:xfrm>
            <a:custGeom>
              <a:rect b="b" l="l" r="r" t="t"/>
              <a:pathLst>
                <a:path extrusionOk="0" h="411685" w="2327483">
                  <a:moveTo>
                    <a:pt x="24172" y="0"/>
                  </a:moveTo>
                  <a:lnTo>
                    <a:pt x="2303310" y="0"/>
                  </a:lnTo>
                  <a:cubicBezTo>
                    <a:pt x="2316660" y="0"/>
                    <a:pt x="2327483" y="10822"/>
                    <a:pt x="2327483" y="24172"/>
                  </a:cubicBezTo>
                  <a:lnTo>
                    <a:pt x="2327483" y="387513"/>
                  </a:lnTo>
                  <a:cubicBezTo>
                    <a:pt x="2327483" y="400863"/>
                    <a:pt x="2316660" y="411685"/>
                    <a:pt x="2303310" y="411685"/>
                  </a:cubicBezTo>
                  <a:lnTo>
                    <a:pt x="24172" y="411685"/>
                  </a:lnTo>
                  <a:cubicBezTo>
                    <a:pt x="17762" y="411685"/>
                    <a:pt x="11613" y="409138"/>
                    <a:pt x="7080" y="404605"/>
                  </a:cubicBezTo>
                  <a:cubicBezTo>
                    <a:pt x="2547" y="400072"/>
                    <a:pt x="0" y="393924"/>
                    <a:pt x="0" y="387513"/>
                  </a:cubicBezTo>
                  <a:lnTo>
                    <a:pt x="0" y="24172"/>
                  </a:lnTo>
                  <a:cubicBezTo>
                    <a:pt x="0" y="17762"/>
                    <a:pt x="2547" y="11613"/>
                    <a:pt x="7080" y="7080"/>
                  </a:cubicBezTo>
                  <a:cubicBezTo>
                    <a:pt x="11613" y="2547"/>
                    <a:pt x="17762" y="0"/>
                    <a:pt x="24172"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txBox="1"/>
            <p:nvPr/>
          </p:nvSpPr>
          <p:spPr>
            <a:xfrm>
              <a:off x="0" y="-57150"/>
              <a:ext cx="2327483" cy="46883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lang="en-US" sz="3000">
                  <a:solidFill>
                    <a:srgbClr val="FFFAEB"/>
                  </a:solidFill>
                  <a:latin typeface="Arial"/>
                  <a:ea typeface="Arial"/>
                  <a:cs typeface="Arial"/>
                  <a:sym typeface="Arial"/>
                </a:rPr>
                <a:t>HƯỚNG GIẢI QUYẾT</a:t>
              </a:r>
              <a:endParaRPr/>
            </a:p>
          </p:txBody>
        </p:sp>
      </p:grpSp>
      <p:grpSp>
        <p:nvGrpSpPr>
          <p:cNvPr id="156" name="Google Shape;156;p3"/>
          <p:cNvGrpSpPr/>
          <p:nvPr/>
        </p:nvGrpSpPr>
        <p:grpSpPr>
          <a:xfrm>
            <a:off x="1723002" y="1389527"/>
            <a:ext cx="5141105" cy="4117623"/>
            <a:chOff x="0" y="-19050"/>
            <a:chExt cx="1161711" cy="930439"/>
          </a:xfrm>
        </p:grpSpPr>
        <p:sp>
          <p:nvSpPr>
            <p:cNvPr id="157" name="Google Shape;157;p3"/>
            <p:cNvSpPr/>
            <p:nvPr/>
          </p:nvSpPr>
          <p:spPr>
            <a:xfrm>
              <a:off x="0" y="0"/>
              <a:ext cx="1161711" cy="911389"/>
            </a:xfrm>
            <a:custGeom>
              <a:rect b="b" l="l" r="r" t="t"/>
              <a:pathLst>
                <a:path extrusionOk="0" h="911389" w="1161711">
                  <a:moveTo>
                    <a:pt x="30118" y="0"/>
                  </a:moveTo>
                  <a:lnTo>
                    <a:pt x="1131593" y="0"/>
                  </a:lnTo>
                  <a:cubicBezTo>
                    <a:pt x="1148226" y="0"/>
                    <a:pt x="1161711" y="13484"/>
                    <a:pt x="1161711" y="30118"/>
                  </a:cubicBezTo>
                  <a:lnTo>
                    <a:pt x="1161711" y="881271"/>
                  </a:lnTo>
                  <a:cubicBezTo>
                    <a:pt x="1161711" y="897905"/>
                    <a:pt x="1148226" y="911389"/>
                    <a:pt x="1131593" y="911389"/>
                  </a:cubicBezTo>
                  <a:lnTo>
                    <a:pt x="30118" y="911389"/>
                  </a:lnTo>
                  <a:cubicBezTo>
                    <a:pt x="13484" y="911389"/>
                    <a:pt x="0" y="897905"/>
                    <a:pt x="0" y="881271"/>
                  </a:cubicBezTo>
                  <a:lnTo>
                    <a:pt x="0" y="30118"/>
                  </a:lnTo>
                  <a:cubicBezTo>
                    <a:pt x="0" y="13484"/>
                    <a:pt x="13484" y="0"/>
                    <a:pt x="30118" y="0"/>
                  </a:cubicBezTo>
                  <a:close/>
                </a:path>
              </a:pathLst>
            </a:custGeom>
            <a:solidFill>
              <a:srgbClr val="FFF0A2"/>
            </a:solidFill>
            <a:ln cap="sq" cmpd="sng" w="19050">
              <a:solidFill>
                <a:srgbClr val="E0B15E"/>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txBox="1"/>
            <p:nvPr/>
          </p:nvSpPr>
          <p:spPr>
            <a:xfrm>
              <a:off x="0" y="-19050"/>
              <a:ext cx="1161711" cy="930439"/>
            </a:xfrm>
            <a:prstGeom prst="rect">
              <a:avLst/>
            </a:prstGeom>
            <a:noFill/>
            <a:ln>
              <a:noFill/>
            </a:ln>
          </p:spPr>
          <p:txBody>
            <a:bodyPr anchorCtr="0" anchor="ctr" bIns="254000" lIns="254000" spcFirstLastPara="1" rIns="254000" wrap="square" tIns="254000">
              <a:noAutofit/>
            </a:bodyPr>
            <a:lstStyle/>
            <a:p>
              <a:pPr indent="0" lvl="0" marL="0" marR="0" rtl="0" algn="ctr">
                <a:lnSpc>
                  <a:spcPct val="93333"/>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159" name="Google Shape;159;p3"/>
          <p:cNvGrpSpPr/>
          <p:nvPr/>
        </p:nvGrpSpPr>
        <p:grpSpPr>
          <a:xfrm>
            <a:off x="2223294" y="1040849"/>
            <a:ext cx="3843338" cy="774181"/>
            <a:chOff x="0" y="-57150"/>
            <a:chExt cx="2327483" cy="468835"/>
          </a:xfrm>
        </p:grpSpPr>
        <p:sp>
          <p:nvSpPr>
            <p:cNvPr id="160" name="Google Shape;160;p3"/>
            <p:cNvSpPr/>
            <p:nvPr/>
          </p:nvSpPr>
          <p:spPr>
            <a:xfrm>
              <a:off x="0" y="0"/>
              <a:ext cx="2327483" cy="411685"/>
            </a:xfrm>
            <a:custGeom>
              <a:rect b="b" l="l" r="r" t="t"/>
              <a:pathLst>
                <a:path extrusionOk="0" h="411685" w="2327483">
                  <a:moveTo>
                    <a:pt x="24172" y="0"/>
                  </a:moveTo>
                  <a:lnTo>
                    <a:pt x="2303310" y="0"/>
                  </a:lnTo>
                  <a:cubicBezTo>
                    <a:pt x="2316660" y="0"/>
                    <a:pt x="2327483" y="10822"/>
                    <a:pt x="2327483" y="24172"/>
                  </a:cubicBezTo>
                  <a:lnTo>
                    <a:pt x="2327483" y="387513"/>
                  </a:lnTo>
                  <a:cubicBezTo>
                    <a:pt x="2327483" y="400863"/>
                    <a:pt x="2316660" y="411685"/>
                    <a:pt x="2303310" y="411685"/>
                  </a:cubicBezTo>
                  <a:lnTo>
                    <a:pt x="24172" y="411685"/>
                  </a:lnTo>
                  <a:cubicBezTo>
                    <a:pt x="17762" y="411685"/>
                    <a:pt x="11613" y="409138"/>
                    <a:pt x="7080" y="404605"/>
                  </a:cubicBezTo>
                  <a:cubicBezTo>
                    <a:pt x="2547" y="400072"/>
                    <a:pt x="0" y="393924"/>
                    <a:pt x="0" y="387513"/>
                  </a:cubicBezTo>
                  <a:lnTo>
                    <a:pt x="0" y="24172"/>
                  </a:lnTo>
                  <a:cubicBezTo>
                    <a:pt x="0" y="17762"/>
                    <a:pt x="2547" y="11613"/>
                    <a:pt x="7080" y="7080"/>
                  </a:cubicBezTo>
                  <a:cubicBezTo>
                    <a:pt x="11613" y="2547"/>
                    <a:pt x="17762" y="0"/>
                    <a:pt x="24172"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txBox="1"/>
            <p:nvPr/>
          </p:nvSpPr>
          <p:spPr>
            <a:xfrm>
              <a:off x="0" y="-57150"/>
              <a:ext cx="2327483" cy="46883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lang="en-US" sz="3000">
                  <a:solidFill>
                    <a:srgbClr val="FFFAEB"/>
                  </a:solidFill>
                  <a:latin typeface="Arial"/>
                  <a:ea typeface="Arial"/>
                  <a:cs typeface="Arial"/>
                  <a:sym typeface="Arial"/>
                </a:rPr>
                <a:t>THỰC TRẠNG</a:t>
              </a:r>
              <a:endParaRPr/>
            </a:p>
          </p:txBody>
        </p:sp>
      </p:grpSp>
      <p:sp>
        <p:nvSpPr>
          <p:cNvPr id="162" name="Google Shape;162;p3"/>
          <p:cNvSpPr/>
          <p:nvPr/>
        </p:nvSpPr>
        <p:spPr>
          <a:xfrm>
            <a:off x="14763874"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sp>
        <p:nvSpPr>
          <p:cNvPr id="163" name="Google Shape;163;p3"/>
          <p:cNvSpPr/>
          <p:nvPr/>
        </p:nvSpPr>
        <p:spPr>
          <a:xfrm>
            <a:off x="8286451" y="1273543"/>
            <a:ext cx="8694522" cy="4233607"/>
          </a:xfrm>
          <a:custGeom>
            <a:rect b="b" l="l" r="r" t="t"/>
            <a:pathLst>
              <a:path extrusionOk="0" h="4233607" w="8694522">
                <a:moveTo>
                  <a:pt x="0" y="0"/>
                </a:moveTo>
                <a:lnTo>
                  <a:pt x="8694522" y="0"/>
                </a:lnTo>
                <a:lnTo>
                  <a:pt x="8694522" y="4233607"/>
                </a:lnTo>
                <a:lnTo>
                  <a:pt x="0" y="4233607"/>
                </a:lnTo>
                <a:lnTo>
                  <a:pt x="0" y="0"/>
                </a:lnTo>
                <a:close/>
              </a:path>
            </a:pathLst>
          </a:custGeom>
          <a:blipFill rotWithShape="1">
            <a:blip r:embed="rId3">
              <a:alphaModFix/>
            </a:blip>
            <a:stretch>
              <a:fillRect b="0" l="0" r="0" t="0"/>
            </a:stretch>
          </a:blipFill>
          <a:ln>
            <a:noFill/>
          </a:ln>
        </p:spPr>
      </p:sp>
      <p:sp>
        <p:nvSpPr>
          <p:cNvPr id="164" name="Google Shape;164;p3"/>
          <p:cNvSpPr txBox="1"/>
          <p:nvPr/>
        </p:nvSpPr>
        <p:spPr>
          <a:xfrm>
            <a:off x="1933151" y="6939434"/>
            <a:ext cx="4792026" cy="2500685"/>
          </a:xfrm>
          <a:prstGeom prst="rect">
            <a:avLst/>
          </a:prstGeom>
          <a:noFill/>
          <a:ln>
            <a:noFill/>
          </a:ln>
        </p:spPr>
        <p:txBody>
          <a:bodyPr anchorCtr="0" anchor="t" bIns="0" lIns="0" spcFirstLastPara="1" rIns="0" wrap="square" tIns="0">
            <a:spAutoFit/>
          </a:bodyPr>
          <a:lstStyle/>
          <a:p>
            <a:pPr indent="-302260" lvl="1" marL="604519" marR="0" rtl="0" algn="l">
              <a:lnSpc>
                <a:spcPct val="163291"/>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Giảm thiểu thời gian và nhân lực</a:t>
            </a:r>
            <a:endParaRPr/>
          </a:p>
          <a:p>
            <a:pPr indent="-302260" lvl="1" marL="604519" marR="0" rtl="0" algn="l">
              <a:lnSpc>
                <a:spcPct val="163291"/>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Tăng tính toàn vẹn và chính xác</a:t>
            </a:r>
            <a:endParaRPr/>
          </a:p>
          <a:p>
            <a:pPr indent="0" lvl="0" marL="0" marR="0" rtl="0" algn="l">
              <a:lnSpc>
                <a:spcPct val="163291"/>
              </a:lnSpc>
              <a:spcBef>
                <a:spcPts val="0"/>
              </a:spcBef>
              <a:spcAft>
                <a:spcPts val="0"/>
              </a:spcAft>
              <a:buNone/>
            </a:pPr>
            <a:r>
              <a:t/>
            </a:r>
            <a:endParaRPr sz="2400">
              <a:solidFill>
                <a:srgbClr val="000000"/>
              </a:solidFill>
              <a:latin typeface="Arial"/>
              <a:ea typeface="Arial"/>
              <a:cs typeface="Arial"/>
              <a:sym typeface="Arial"/>
            </a:endParaRPr>
          </a:p>
        </p:txBody>
      </p:sp>
      <p:sp>
        <p:nvSpPr>
          <p:cNvPr id="165" name="Google Shape;165;p3"/>
          <p:cNvSpPr txBox="1"/>
          <p:nvPr/>
        </p:nvSpPr>
        <p:spPr>
          <a:xfrm>
            <a:off x="10656966" y="6939434"/>
            <a:ext cx="4364824" cy="1950662"/>
          </a:xfrm>
          <a:prstGeom prst="rect">
            <a:avLst/>
          </a:prstGeom>
          <a:noFill/>
          <a:ln>
            <a:noFill/>
          </a:ln>
        </p:spPr>
        <p:txBody>
          <a:bodyPr anchorCtr="0" anchor="t" bIns="0" lIns="0" spcFirstLastPara="1" rIns="0" wrap="square" tIns="0">
            <a:spAutoFit/>
          </a:bodyPr>
          <a:lstStyle/>
          <a:p>
            <a:pPr indent="0" lvl="0" marL="0" marR="0" rtl="0" algn="just">
              <a:lnSpc>
                <a:spcPct val="163291"/>
              </a:lnSpc>
              <a:spcBef>
                <a:spcPts val="0"/>
              </a:spcBef>
              <a:spcAft>
                <a:spcPts val="0"/>
              </a:spcAft>
              <a:buNone/>
            </a:pPr>
            <a:r>
              <a:rPr lang="en-US" sz="2400">
                <a:solidFill>
                  <a:srgbClr val="000000"/>
                </a:solidFill>
                <a:latin typeface="Arial"/>
                <a:ea typeface="Arial"/>
                <a:cs typeface="Arial"/>
                <a:sym typeface="Arial"/>
              </a:rPr>
              <a:t>Xem xét, đánh giá các công cụ kiểm thử tự động và từ đó áp dụng kiểm thử tự động vào quy trình kiểm thử</a:t>
            </a:r>
            <a:endParaRPr/>
          </a:p>
        </p:txBody>
      </p:sp>
      <p:sp>
        <p:nvSpPr>
          <p:cNvPr id="166" name="Google Shape;166;p3"/>
          <p:cNvSpPr txBox="1"/>
          <p:nvPr/>
        </p:nvSpPr>
        <p:spPr>
          <a:xfrm>
            <a:off x="1913985" y="1827157"/>
            <a:ext cx="4811191" cy="2950936"/>
          </a:xfrm>
          <a:prstGeom prst="rect">
            <a:avLst/>
          </a:prstGeom>
          <a:noFill/>
          <a:ln>
            <a:noFill/>
          </a:ln>
        </p:spPr>
        <p:txBody>
          <a:bodyPr anchorCtr="0" anchor="t" bIns="0" lIns="0" spcFirstLastPara="1" rIns="0" wrap="square" tIns="0">
            <a:spAutoFit/>
          </a:bodyPr>
          <a:lstStyle/>
          <a:p>
            <a:pPr indent="-302260" lvl="1" marL="604519" marR="0" rtl="0" algn="just">
              <a:lnSpc>
                <a:spcPct val="163291"/>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Chậm thời gian bàn giao sản phẩm</a:t>
            </a:r>
            <a:endParaRPr b="0" i="0" sz="2400" u="none" cap="none" strike="noStrike">
              <a:solidFill>
                <a:srgbClr val="000000"/>
              </a:solidFill>
              <a:latin typeface="Arial"/>
              <a:ea typeface="Arial"/>
              <a:cs typeface="Arial"/>
              <a:sym typeface="Arial"/>
            </a:endParaRPr>
          </a:p>
          <a:p>
            <a:pPr indent="-302260" lvl="1" marL="604519" marR="0" rtl="0" algn="just">
              <a:lnSpc>
                <a:spcPct val="163291"/>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Khó khăn trong việc kiểm tra trên các môi trường  đa dạng</a:t>
            </a:r>
            <a:endParaRPr b="0" i="0" sz="2400" u="none" cap="none" strike="noStrike">
              <a:solidFill>
                <a:srgbClr val="000000"/>
              </a:solidFill>
              <a:latin typeface="Arial"/>
              <a:ea typeface="Arial"/>
              <a:cs typeface="Arial"/>
              <a:sym typeface="Arial"/>
            </a:endParaRPr>
          </a:p>
          <a:p>
            <a:pPr indent="-302260" lvl="1" marL="604519" marR="0" rtl="0" algn="just">
              <a:lnSpc>
                <a:spcPct val="163291"/>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Không đủ nguồn lực và thời gian</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B15E"/>
        </a:solidFill>
      </p:bgPr>
    </p:bg>
    <p:spTree>
      <p:nvGrpSpPr>
        <p:cNvPr id="170" name="Shape 170"/>
        <p:cNvGrpSpPr/>
        <p:nvPr/>
      </p:nvGrpSpPr>
      <p:grpSpPr>
        <a:xfrm>
          <a:off x="0" y="0"/>
          <a:ext cx="0" cy="0"/>
          <a:chOff x="0" y="0"/>
          <a:chExt cx="0" cy="0"/>
        </a:xfrm>
      </p:grpSpPr>
      <p:grpSp>
        <p:nvGrpSpPr>
          <p:cNvPr id="171" name="Google Shape;171;p4"/>
          <p:cNvGrpSpPr/>
          <p:nvPr/>
        </p:nvGrpSpPr>
        <p:grpSpPr>
          <a:xfrm>
            <a:off x="661814" y="1041814"/>
            <a:ext cx="8127993" cy="3929234"/>
            <a:chOff x="0" y="-28575"/>
            <a:chExt cx="820945" cy="396861"/>
          </a:xfrm>
        </p:grpSpPr>
        <p:sp>
          <p:nvSpPr>
            <p:cNvPr id="172" name="Google Shape;172;p4"/>
            <p:cNvSpPr/>
            <p:nvPr/>
          </p:nvSpPr>
          <p:spPr>
            <a:xfrm>
              <a:off x="0" y="0"/>
              <a:ext cx="820945" cy="368286"/>
            </a:xfrm>
            <a:custGeom>
              <a:rect b="b" l="l" r="r" t="t"/>
              <a:pathLst>
                <a:path extrusionOk="0" h="368286" w="820945">
                  <a:moveTo>
                    <a:pt x="0" y="0"/>
                  </a:moveTo>
                  <a:lnTo>
                    <a:pt x="820945" y="0"/>
                  </a:lnTo>
                  <a:lnTo>
                    <a:pt x="820945" y="368286"/>
                  </a:lnTo>
                  <a:lnTo>
                    <a:pt x="0" y="368286"/>
                  </a:lnTo>
                  <a:close/>
                </a:path>
              </a:pathLst>
            </a:custGeom>
            <a:solidFill>
              <a:srgbClr val="FFF0A2"/>
            </a:solidFill>
            <a:ln>
              <a:noFill/>
            </a:ln>
          </p:spPr>
        </p:sp>
        <p:sp>
          <p:nvSpPr>
            <p:cNvPr id="173" name="Google Shape;173;p4"/>
            <p:cNvSpPr txBox="1"/>
            <p:nvPr/>
          </p:nvSpPr>
          <p:spPr>
            <a:xfrm>
              <a:off x="0" y="-28575"/>
              <a:ext cx="820945" cy="396861"/>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4" name="Google Shape;174;p4"/>
          <p:cNvGrpSpPr/>
          <p:nvPr/>
        </p:nvGrpSpPr>
        <p:grpSpPr>
          <a:xfrm>
            <a:off x="0" y="-216992"/>
            <a:ext cx="18288000" cy="1245692"/>
            <a:chOff x="0" y="-57150"/>
            <a:chExt cx="4816593" cy="328083"/>
          </a:xfrm>
        </p:grpSpPr>
        <p:sp>
          <p:nvSpPr>
            <p:cNvPr id="175" name="Google Shape;175;p4"/>
            <p:cNvSpPr/>
            <p:nvPr/>
          </p:nvSpPr>
          <p:spPr>
            <a:xfrm>
              <a:off x="0" y="0"/>
              <a:ext cx="4816592" cy="270933"/>
            </a:xfrm>
            <a:custGeom>
              <a:rect b="b" l="l" r="r" t="t"/>
              <a:pathLst>
                <a:path extrusionOk="0" h="270933" w="4816592">
                  <a:moveTo>
                    <a:pt x="5080" y="0"/>
                  </a:moveTo>
                  <a:lnTo>
                    <a:pt x="4811513" y="0"/>
                  </a:lnTo>
                  <a:cubicBezTo>
                    <a:pt x="4812860" y="0"/>
                    <a:pt x="4814152" y="535"/>
                    <a:pt x="4815105" y="1488"/>
                  </a:cubicBezTo>
                  <a:cubicBezTo>
                    <a:pt x="4816057" y="2441"/>
                    <a:pt x="4816592" y="3733"/>
                    <a:pt x="4816592" y="5080"/>
                  </a:cubicBezTo>
                  <a:lnTo>
                    <a:pt x="4816592" y="265853"/>
                  </a:lnTo>
                  <a:cubicBezTo>
                    <a:pt x="4816592" y="268659"/>
                    <a:pt x="4814318" y="270933"/>
                    <a:pt x="4811513" y="270933"/>
                  </a:cubicBezTo>
                  <a:lnTo>
                    <a:pt x="5080" y="270933"/>
                  </a:lnTo>
                  <a:cubicBezTo>
                    <a:pt x="2274" y="270933"/>
                    <a:pt x="0" y="268659"/>
                    <a:pt x="0" y="265853"/>
                  </a:cubicBezTo>
                  <a:lnTo>
                    <a:pt x="0" y="5080"/>
                  </a:lnTo>
                  <a:cubicBezTo>
                    <a:pt x="0" y="2274"/>
                    <a:pt x="2274" y="0"/>
                    <a:pt x="5080" y="0"/>
                  </a:cubicBezTo>
                  <a:close/>
                </a:path>
              </a:pathLst>
            </a:custGeom>
            <a:solidFill>
              <a:srgbClr val="F7EB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4"/>
            <p:cNvSpPr txBox="1"/>
            <p:nvPr/>
          </p:nvSpPr>
          <p:spPr>
            <a:xfrm>
              <a:off x="0" y="-57150"/>
              <a:ext cx="4816593" cy="328083"/>
            </a:xfrm>
            <a:prstGeom prst="rect">
              <a:avLst/>
            </a:prstGeom>
            <a:noFill/>
            <a:ln>
              <a:noFill/>
            </a:ln>
          </p:spPr>
          <p:txBody>
            <a:bodyPr anchorCtr="0" anchor="ctr" bIns="215900" lIns="215900" spcFirstLastPara="1" rIns="215900" wrap="square" tIns="215900">
              <a:noAutofit/>
            </a:bodyPr>
            <a:lstStyle/>
            <a:p>
              <a:pPr indent="0" lvl="0" marL="0" marR="0" rtl="0" algn="l">
                <a:lnSpc>
                  <a:spcPct val="140000"/>
                </a:lnSpc>
                <a:spcBef>
                  <a:spcPts val="0"/>
                </a:spcBef>
                <a:spcAft>
                  <a:spcPts val="0"/>
                </a:spcAft>
                <a:buNone/>
              </a:pPr>
              <a:r>
                <a:rPr b="1" lang="en-US" sz="3200">
                  <a:solidFill>
                    <a:srgbClr val="2B1511"/>
                  </a:solidFill>
                  <a:latin typeface="Arial"/>
                  <a:ea typeface="Arial"/>
                  <a:cs typeface="Arial"/>
                  <a:sym typeface="Arial"/>
                </a:rPr>
                <a:t>01. GIỚI THIỆU BÀI TOÁN VÀ LÝ THUYẾT KIỂM THỬ PHẦN MỀM</a:t>
              </a:r>
              <a:endParaRPr/>
            </a:p>
          </p:txBody>
        </p:sp>
      </p:grpSp>
      <p:grpSp>
        <p:nvGrpSpPr>
          <p:cNvPr id="177" name="Google Shape;177;p4"/>
          <p:cNvGrpSpPr/>
          <p:nvPr/>
        </p:nvGrpSpPr>
        <p:grpSpPr>
          <a:xfrm>
            <a:off x="9646916" y="1041437"/>
            <a:ext cx="8191376" cy="3929611"/>
            <a:chOff x="0" y="-28575"/>
            <a:chExt cx="827347" cy="396899"/>
          </a:xfrm>
        </p:grpSpPr>
        <p:sp>
          <p:nvSpPr>
            <p:cNvPr id="178" name="Google Shape;178;p4"/>
            <p:cNvSpPr/>
            <p:nvPr/>
          </p:nvSpPr>
          <p:spPr>
            <a:xfrm>
              <a:off x="0" y="0"/>
              <a:ext cx="827347" cy="368324"/>
            </a:xfrm>
            <a:custGeom>
              <a:rect b="b" l="l" r="r" t="t"/>
              <a:pathLst>
                <a:path extrusionOk="0" h="368324" w="827347">
                  <a:moveTo>
                    <a:pt x="0" y="0"/>
                  </a:moveTo>
                  <a:lnTo>
                    <a:pt x="827347" y="0"/>
                  </a:lnTo>
                  <a:lnTo>
                    <a:pt x="827347" y="368324"/>
                  </a:lnTo>
                  <a:lnTo>
                    <a:pt x="0" y="368324"/>
                  </a:lnTo>
                  <a:close/>
                </a:path>
              </a:pathLst>
            </a:custGeom>
            <a:solidFill>
              <a:srgbClr val="FFFA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4"/>
            <p:cNvSpPr txBox="1"/>
            <p:nvPr/>
          </p:nvSpPr>
          <p:spPr>
            <a:xfrm>
              <a:off x="0" y="-28575"/>
              <a:ext cx="827347" cy="396899"/>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0" name="Google Shape;180;p4"/>
          <p:cNvSpPr/>
          <p:nvPr/>
        </p:nvSpPr>
        <p:spPr>
          <a:xfrm>
            <a:off x="9830358" y="2020321"/>
            <a:ext cx="7823644" cy="2848477"/>
          </a:xfrm>
          <a:custGeom>
            <a:rect b="b" l="l" r="r" t="t"/>
            <a:pathLst>
              <a:path extrusionOk="0" h="2848477" w="7823644">
                <a:moveTo>
                  <a:pt x="0" y="0"/>
                </a:moveTo>
                <a:lnTo>
                  <a:pt x="7823644" y="0"/>
                </a:lnTo>
                <a:lnTo>
                  <a:pt x="7823644" y="2848477"/>
                </a:lnTo>
                <a:lnTo>
                  <a:pt x="0" y="2848477"/>
                </a:lnTo>
                <a:lnTo>
                  <a:pt x="0" y="0"/>
                </a:lnTo>
                <a:close/>
              </a:path>
            </a:pathLst>
          </a:custGeom>
          <a:blipFill rotWithShape="1">
            <a:blip r:embed="rId3">
              <a:alphaModFix/>
            </a:blip>
            <a:stretch>
              <a:fillRect b="0" l="0" r="0" t="0"/>
            </a:stretch>
          </a:blipFill>
          <a:ln>
            <a:noFill/>
          </a:ln>
        </p:spPr>
      </p:sp>
      <p:sp>
        <p:nvSpPr>
          <p:cNvPr id="181" name="Google Shape;181;p4"/>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grpSp>
        <p:nvGrpSpPr>
          <p:cNvPr id="182" name="Google Shape;182;p4"/>
          <p:cNvGrpSpPr/>
          <p:nvPr/>
        </p:nvGrpSpPr>
        <p:grpSpPr>
          <a:xfrm>
            <a:off x="9676415" y="5154858"/>
            <a:ext cx="8161877" cy="4491456"/>
            <a:chOff x="0" y="-28575"/>
            <a:chExt cx="824367" cy="453647"/>
          </a:xfrm>
        </p:grpSpPr>
        <p:sp>
          <p:nvSpPr>
            <p:cNvPr id="183" name="Google Shape;183;p4"/>
            <p:cNvSpPr/>
            <p:nvPr/>
          </p:nvSpPr>
          <p:spPr>
            <a:xfrm>
              <a:off x="0" y="0"/>
              <a:ext cx="824367" cy="425072"/>
            </a:xfrm>
            <a:custGeom>
              <a:rect b="b" l="l" r="r" t="t"/>
              <a:pathLst>
                <a:path extrusionOk="0" h="425072" w="824367">
                  <a:moveTo>
                    <a:pt x="0" y="0"/>
                  </a:moveTo>
                  <a:lnTo>
                    <a:pt x="824367" y="0"/>
                  </a:lnTo>
                  <a:lnTo>
                    <a:pt x="824367" y="425072"/>
                  </a:lnTo>
                  <a:lnTo>
                    <a:pt x="0" y="425072"/>
                  </a:lnTo>
                  <a:close/>
                </a:path>
              </a:pathLst>
            </a:custGeom>
            <a:solidFill>
              <a:srgbClr val="FFF0A2"/>
            </a:solidFill>
            <a:ln>
              <a:noFill/>
            </a:ln>
          </p:spPr>
        </p:sp>
        <p:sp>
          <p:nvSpPr>
            <p:cNvPr id="184" name="Google Shape;184;p4"/>
            <p:cNvSpPr txBox="1"/>
            <p:nvPr/>
          </p:nvSpPr>
          <p:spPr>
            <a:xfrm>
              <a:off x="0" y="-28575"/>
              <a:ext cx="824367" cy="453647"/>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5" name="Google Shape;185;p4"/>
          <p:cNvGrpSpPr/>
          <p:nvPr/>
        </p:nvGrpSpPr>
        <p:grpSpPr>
          <a:xfrm>
            <a:off x="598431" y="5154275"/>
            <a:ext cx="8208262" cy="4492039"/>
            <a:chOff x="0" y="-28575"/>
            <a:chExt cx="827347" cy="452772"/>
          </a:xfrm>
        </p:grpSpPr>
        <p:sp>
          <p:nvSpPr>
            <p:cNvPr id="186" name="Google Shape;186;p4"/>
            <p:cNvSpPr/>
            <p:nvPr/>
          </p:nvSpPr>
          <p:spPr>
            <a:xfrm>
              <a:off x="0" y="0"/>
              <a:ext cx="827347" cy="424197"/>
            </a:xfrm>
            <a:custGeom>
              <a:rect b="b" l="l" r="r" t="t"/>
              <a:pathLst>
                <a:path extrusionOk="0" h="424197" w="827347">
                  <a:moveTo>
                    <a:pt x="0" y="0"/>
                  </a:moveTo>
                  <a:lnTo>
                    <a:pt x="827347" y="0"/>
                  </a:lnTo>
                  <a:lnTo>
                    <a:pt x="827347" y="424197"/>
                  </a:lnTo>
                  <a:lnTo>
                    <a:pt x="0" y="424197"/>
                  </a:lnTo>
                  <a:close/>
                </a:path>
              </a:pathLst>
            </a:custGeom>
            <a:solidFill>
              <a:srgbClr val="FFFAEB"/>
            </a:solidFill>
            <a:ln>
              <a:noFill/>
            </a:ln>
          </p:spPr>
        </p:sp>
        <p:sp>
          <p:nvSpPr>
            <p:cNvPr id="187" name="Google Shape;187;p4"/>
            <p:cNvSpPr txBox="1"/>
            <p:nvPr/>
          </p:nvSpPr>
          <p:spPr>
            <a:xfrm>
              <a:off x="0" y="-28575"/>
              <a:ext cx="827347" cy="452772"/>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8" name="Google Shape;188;p4"/>
          <p:cNvSpPr/>
          <p:nvPr/>
        </p:nvSpPr>
        <p:spPr>
          <a:xfrm>
            <a:off x="749978" y="6061286"/>
            <a:ext cx="7951666" cy="3323380"/>
          </a:xfrm>
          <a:custGeom>
            <a:rect b="b" l="l" r="r" t="t"/>
            <a:pathLst>
              <a:path extrusionOk="0" h="3323380" w="7951666">
                <a:moveTo>
                  <a:pt x="0" y="0"/>
                </a:moveTo>
                <a:lnTo>
                  <a:pt x="7951666" y="0"/>
                </a:lnTo>
                <a:lnTo>
                  <a:pt x="7951666" y="3323380"/>
                </a:lnTo>
                <a:lnTo>
                  <a:pt x="0" y="3323380"/>
                </a:lnTo>
                <a:lnTo>
                  <a:pt x="0" y="0"/>
                </a:lnTo>
                <a:close/>
              </a:path>
            </a:pathLst>
          </a:custGeom>
          <a:blipFill rotWithShape="1">
            <a:blip r:embed="rId4">
              <a:alphaModFix/>
            </a:blip>
            <a:stretch>
              <a:fillRect b="0" l="0" r="-1803" t="0"/>
            </a:stretch>
          </a:blipFill>
          <a:ln>
            <a:noFill/>
          </a:ln>
        </p:spPr>
      </p:sp>
      <p:sp>
        <p:nvSpPr>
          <p:cNvPr id="189" name="Google Shape;189;p4"/>
          <p:cNvSpPr txBox="1"/>
          <p:nvPr/>
        </p:nvSpPr>
        <p:spPr>
          <a:xfrm>
            <a:off x="9945624" y="1413340"/>
            <a:ext cx="7589574" cy="574773"/>
          </a:xfrm>
          <a:prstGeom prst="rect">
            <a:avLst/>
          </a:prstGeom>
          <a:noFill/>
          <a:ln>
            <a:noFill/>
          </a:ln>
        </p:spPr>
        <p:txBody>
          <a:bodyPr anchorCtr="0" anchor="t" bIns="0" lIns="0" spcFirstLastPara="1" rIns="0" wrap="square" tIns="0">
            <a:spAutoFit/>
          </a:bodyPr>
          <a:lstStyle/>
          <a:p>
            <a:pPr indent="0" lvl="0" marL="0" marR="0" rtl="0" algn="ctr">
              <a:lnSpc>
                <a:spcPct val="165166"/>
              </a:lnSpc>
              <a:spcBef>
                <a:spcPts val="0"/>
              </a:spcBef>
              <a:spcAft>
                <a:spcPts val="0"/>
              </a:spcAft>
              <a:buNone/>
            </a:pPr>
            <a:r>
              <a:rPr lang="en-US" sz="3000">
                <a:solidFill>
                  <a:srgbClr val="EF5241"/>
                </a:solidFill>
                <a:latin typeface="Arial"/>
                <a:ea typeface="Arial"/>
                <a:cs typeface="Arial"/>
                <a:sym typeface="Arial"/>
              </a:rPr>
              <a:t>CÁC LOẠI KIỂM THỬ</a:t>
            </a:r>
            <a:endParaRPr/>
          </a:p>
        </p:txBody>
      </p:sp>
      <p:sp>
        <p:nvSpPr>
          <p:cNvPr id="190" name="Google Shape;190;p4"/>
          <p:cNvSpPr txBox="1"/>
          <p:nvPr/>
        </p:nvSpPr>
        <p:spPr>
          <a:xfrm>
            <a:off x="960523" y="1433892"/>
            <a:ext cx="7589574"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000">
                <a:solidFill>
                  <a:srgbClr val="A44F30"/>
                </a:solidFill>
                <a:latin typeface="Arial"/>
                <a:ea typeface="Arial"/>
                <a:cs typeface="Arial"/>
                <a:sym typeface="Arial"/>
              </a:rPr>
              <a:t>KHÁI NIỆM</a:t>
            </a:r>
            <a:endParaRPr/>
          </a:p>
        </p:txBody>
      </p:sp>
      <p:sp>
        <p:nvSpPr>
          <p:cNvPr id="191" name="Google Shape;191;p4"/>
          <p:cNvSpPr txBox="1"/>
          <p:nvPr/>
        </p:nvSpPr>
        <p:spPr>
          <a:xfrm>
            <a:off x="960523" y="2162627"/>
            <a:ext cx="7146587" cy="2094932"/>
          </a:xfrm>
          <a:prstGeom prst="rect">
            <a:avLst/>
          </a:prstGeom>
          <a:noFill/>
          <a:ln>
            <a:noFill/>
          </a:ln>
        </p:spPr>
        <p:txBody>
          <a:bodyPr anchorCtr="0" anchor="t" bIns="0" lIns="0" spcFirstLastPara="1" rIns="0" wrap="square" tIns="0">
            <a:spAutoFit/>
          </a:bodyPr>
          <a:lstStyle/>
          <a:p>
            <a:pPr indent="-302260" lvl="1" marL="604519" marR="0" rtl="0" algn="just">
              <a:lnSpc>
                <a:spcPct val="174958"/>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Kiểm thử phần mềm là hoạt động kiểm tra xem kết quả thực tế có phù hợp với kết quả mong đợi. </a:t>
            </a:r>
            <a:endParaRPr/>
          </a:p>
          <a:p>
            <a:pPr indent="0" lvl="0" marL="0" marR="0" rtl="0" algn="just">
              <a:lnSpc>
                <a:spcPct val="174958"/>
              </a:lnSpc>
              <a:spcBef>
                <a:spcPts val="0"/>
              </a:spcBef>
              <a:spcAft>
                <a:spcPts val="0"/>
              </a:spcAft>
              <a:buNone/>
            </a:pPr>
            <a:r>
              <a:t/>
            </a:r>
            <a:endParaRPr sz="2400">
              <a:solidFill>
                <a:srgbClr val="000000"/>
              </a:solidFill>
              <a:latin typeface="Arial"/>
              <a:ea typeface="Arial"/>
              <a:cs typeface="Arial"/>
              <a:sym typeface="Arial"/>
            </a:endParaRPr>
          </a:p>
        </p:txBody>
      </p:sp>
      <p:sp>
        <p:nvSpPr>
          <p:cNvPr id="192" name="Google Shape;192;p4"/>
          <p:cNvSpPr txBox="1"/>
          <p:nvPr/>
        </p:nvSpPr>
        <p:spPr>
          <a:xfrm>
            <a:off x="9754422" y="5546936"/>
            <a:ext cx="7863168"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000">
                <a:solidFill>
                  <a:srgbClr val="A44F30"/>
                </a:solidFill>
                <a:latin typeface="Arial"/>
                <a:ea typeface="Arial"/>
                <a:cs typeface="Arial"/>
                <a:sym typeface="Arial"/>
              </a:rPr>
              <a:t>TẠI SAO NÊN ÁP DỤNG KIỂM THỬ TỰ ĐỘNG</a:t>
            </a:r>
            <a:endParaRPr/>
          </a:p>
        </p:txBody>
      </p:sp>
      <p:sp>
        <p:nvSpPr>
          <p:cNvPr id="193" name="Google Shape;193;p4"/>
          <p:cNvSpPr txBox="1"/>
          <p:nvPr/>
        </p:nvSpPr>
        <p:spPr>
          <a:xfrm>
            <a:off x="10112713" y="6471434"/>
            <a:ext cx="7146587" cy="2094932"/>
          </a:xfrm>
          <a:prstGeom prst="rect">
            <a:avLst/>
          </a:prstGeom>
          <a:noFill/>
          <a:ln>
            <a:noFill/>
          </a:ln>
        </p:spPr>
        <p:txBody>
          <a:bodyPr anchorCtr="0" anchor="t" bIns="0" lIns="0" spcFirstLastPara="1" rIns="0" wrap="square" tIns="0">
            <a:spAutoFit/>
          </a:bodyPr>
          <a:lstStyle/>
          <a:p>
            <a:pPr indent="-302260" lvl="1" marL="604519" marR="0" rtl="0" algn="just">
              <a:lnSpc>
                <a:spcPct val="174958"/>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Tăng tốc độ và phạm vi kiểm tra</a:t>
            </a:r>
            <a:endParaRPr b="0" i="0" sz="2400" u="none" cap="none" strike="noStrike">
              <a:solidFill>
                <a:srgbClr val="000000"/>
              </a:solidFill>
              <a:latin typeface="Arial"/>
              <a:ea typeface="Arial"/>
              <a:cs typeface="Arial"/>
              <a:sym typeface="Arial"/>
            </a:endParaRPr>
          </a:p>
          <a:p>
            <a:pPr indent="-302260" lvl="1" marL="604519" marR="0" rtl="0" algn="just">
              <a:lnSpc>
                <a:spcPct val="174958"/>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Cải thiện hiệu suất và độ ổn định</a:t>
            </a:r>
            <a:endParaRPr b="0" i="0" sz="2400" u="none" cap="none" strike="noStrike">
              <a:solidFill>
                <a:srgbClr val="000000"/>
              </a:solidFill>
              <a:latin typeface="Arial"/>
              <a:ea typeface="Arial"/>
              <a:cs typeface="Arial"/>
              <a:sym typeface="Arial"/>
            </a:endParaRPr>
          </a:p>
          <a:p>
            <a:pPr indent="-302260" lvl="1" marL="604519" marR="0" rtl="0" algn="just">
              <a:lnSpc>
                <a:spcPct val="174958"/>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Kiểm thử hồi quy</a:t>
            </a:r>
            <a:endParaRPr b="0" i="0" sz="2400" u="none" cap="none" strike="noStrike">
              <a:solidFill>
                <a:srgbClr val="000000"/>
              </a:solidFill>
              <a:latin typeface="Arial"/>
              <a:ea typeface="Arial"/>
              <a:cs typeface="Arial"/>
              <a:sym typeface="Arial"/>
            </a:endParaRPr>
          </a:p>
          <a:p>
            <a:pPr indent="0" lvl="0" marL="0" marR="0" rtl="0" algn="just">
              <a:lnSpc>
                <a:spcPct val="174958"/>
              </a:lnSpc>
              <a:spcBef>
                <a:spcPts val="0"/>
              </a:spcBef>
              <a:spcAft>
                <a:spcPts val="0"/>
              </a:spcAft>
              <a:buNone/>
            </a:pPr>
            <a:r>
              <a:t/>
            </a:r>
            <a:endParaRPr sz="2400">
              <a:solidFill>
                <a:srgbClr val="000000"/>
              </a:solidFill>
              <a:latin typeface="Arial"/>
              <a:ea typeface="Arial"/>
              <a:cs typeface="Arial"/>
              <a:sym typeface="Arial"/>
            </a:endParaRPr>
          </a:p>
        </p:txBody>
      </p:sp>
      <p:sp>
        <p:nvSpPr>
          <p:cNvPr id="194" name="Google Shape;194;p4"/>
          <p:cNvSpPr txBox="1"/>
          <p:nvPr/>
        </p:nvSpPr>
        <p:spPr>
          <a:xfrm>
            <a:off x="779360" y="5546936"/>
            <a:ext cx="7846405"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000">
                <a:solidFill>
                  <a:srgbClr val="A44F30"/>
                </a:solidFill>
                <a:latin typeface="Arial"/>
                <a:ea typeface="Arial"/>
                <a:cs typeface="Arial"/>
                <a:sym typeface="Arial"/>
              </a:rPr>
              <a:t>SO SÁNH KIỂM THỬ THỦ CÔNG VÀ TỰ ĐỘNG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198" name="Shape 198"/>
        <p:cNvGrpSpPr/>
        <p:nvPr/>
      </p:nvGrpSpPr>
      <p:grpSpPr>
        <a:xfrm>
          <a:off x="0" y="0"/>
          <a:ext cx="0" cy="0"/>
          <a:chOff x="0" y="0"/>
          <a:chExt cx="0" cy="0"/>
        </a:xfrm>
      </p:grpSpPr>
      <p:grpSp>
        <p:nvGrpSpPr>
          <p:cNvPr id="199" name="Google Shape;199;p5"/>
          <p:cNvGrpSpPr/>
          <p:nvPr/>
        </p:nvGrpSpPr>
        <p:grpSpPr>
          <a:xfrm>
            <a:off x="5146139" y="-572397"/>
            <a:ext cx="1144795" cy="1144795"/>
            <a:chOff x="0" y="0"/>
            <a:chExt cx="812800" cy="812800"/>
          </a:xfrm>
        </p:grpSpPr>
        <p:sp>
          <p:nvSpPr>
            <p:cNvPr id="200" name="Google Shape;200;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2" name="Google Shape;202;p5"/>
          <p:cNvGrpSpPr/>
          <p:nvPr/>
        </p:nvGrpSpPr>
        <p:grpSpPr>
          <a:xfrm>
            <a:off x="16707776" y="230133"/>
            <a:ext cx="684529" cy="684529"/>
            <a:chOff x="0" y="0"/>
            <a:chExt cx="812800" cy="812800"/>
          </a:xfrm>
        </p:grpSpPr>
        <p:sp>
          <p:nvSpPr>
            <p:cNvPr id="203" name="Google Shape;203;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5" name="Google Shape;205;p5"/>
          <p:cNvGrpSpPr/>
          <p:nvPr/>
        </p:nvGrpSpPr>
        <p:grpSpPr>
          <a:xfrm>
            <a:off x="15112735" y="8140435"/>
            <a:ext cx="4293129" cy="4293129"/>
            <a:chOff x="0" y="0"/>
            <a:chExt cx="812800" cy="812800"/>
          </a:xfrm>
        </p:grpSpPr>
        <p:sp>
          <p:nvSpPr>
            <p:cNvPr id="206" name="Google Shape;206;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8" name="Google Shape;208;p5"/>
          <p:cNvGrpSpPr/>
          <p:nvPr/>
        </p:nvGrpSpPr>
        <p:grpSpPr>
          <a:xfrm>
            <a:off x="10886" y="-302046"/>
            <a:ext cx="18320657" cy="1377257"/>
            <a:chOff x="-8601" y="-57150"/>
            <a:chExt cx="4825194" cy="362734"/>
          </a:xfrm>
        </p:grpSpPr>
        <p:sp>
          <p:nvSpPr>
            <p:cNvPr id="209" name="Google Shape;209;p5"/>
            <p:cNvSpPr/>
            <p:nvPr/>
          </p:nvSpPr>
          <p:spPr>
            <a:xfrm>
              <a:off x="-8601" y="34651"/>
              <a:ext cx="4816592" cy="270933"/>
            </a:xfrm>
            <a:custGeom>
              <a:rect b="b" l="l" r="r" t="t"/>
              <a:pathLst>
                <a:path extrusionOk="0" h="270933" w="4816592">
                  <a:moveTo>
                    <a:pt x="5080" y="0"/>
                  </a:moveTo>
                  <a:lnTo>
                    <a:pt x="4811513" y="0"/>
                  </a:lnTo>
                  <a:cubicBezTo>
                    <a:pt x="4812860" y="0"/>
                    <a:pt x="4814152" y="535"/>
                    <a:pt x="4815105" y="1488"/>
                  </a:cubicBezTo>
                  <a:cubicBezTo>
                    <a:pt x="4816057" y="2441"/>
                    <a:pt x="4816592" y="3733"/>
                    <a:pt x="4816592" y="5080"/>
                  </a:cubicBezTo>
                  <a:lnTo>
                    <a:pt x="4816592" y="265853"/>
                  </a:lnTo>
                  <a:cubicBezTo>
                    <a:pt x="4816592" y="268659"/>
                    <a:pt x="4814318" y="270933"/>
                    <a:pt x="4811513" y="270933"/>
                  </a:cubicBezTo>
                  <a:lnTo>
                    <a:pt x="5080" y="270933"/>
                  </a:lnTo>
                  <a:cubicBezTo>
                    <a:pt x="2274" y="270933"/>
                    <a:pt x="0" y="268659"/>
                    <a:pt x="0" y="265853"/>
                  </a:cubicBezTo>
                  <a:lnTo>
                    <a:pt x="0" y="5080"/>
                  </a:lnTo>
                  <a:cubicBezTo>
                    <a:pt x="0" y="2274"/>
                    <a:pt x="2274" y="0"/>
                    <a:pt x="5080" y="0"/>
                  </a:cubicBezTo>
                  <a:close/>
                </a:path>
              </a:pathLst>
            </a:custGeom>
            <a:solidFill>
              <a:srgbClr val="F7EB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5"/>
            <p:cNvSpPr txBox="1"/>
            <p:nvPr/>
          </p:nvSpPr>
          <p:spPr>
            <a:xfrm>
              <a:off x="0" y="-57150"/>
              <a:ext cx="4816593" cy="328083"/>
            </a:xfrm>
            <a:prstGeom prst="rect">
              <a:avLst/>
            </a:prstGeom>
            <a:noFill/>
            <a:ln>
              <a:noFill/>
            </a:ln>
          </p:spPr>
          <p:txBody>
            <a:bodyPr anchorCtr="0" anchor="ctr" bIns="215900" lIns="215900" spcFirstLastPara="1" rIns="215900" wrap="square" tIns="215900">
              <a:noAutofit/>
            </a:bodyPr>
            <a:lstStyle/>
            <a:p>
              <a:pPr indent="0" lvl="0" marL="0" marR="0" rtl="0" algn="l">
                <a:lnSpc>
                  <a:spcPct val="140000"/>
                </a:lnSpc>
                <a:spcBef>
                  <a:spcPts val="0"/>
                </a:spcBef>
                <a:spcAft>
                  <a:spcPts val="0"/>
                </a:spcAft>
                <a:buNone/>
              </a:pPr>
              <a:r>
                <a:rPr b="1" lang="en-US" sz="3200">
                  <a:solidFill>
                    <a:srgbClr val="2B1511"/>
                  </a:solidFill>
                  <a:latin typeface="Arial"/>
                  <a:ea typeface="Arial"/>
                  <a:cs typeface="Arial"/>
                  <a:sym typeface="Arial"/>
                </a:rPr>
                <a:t>01. GIỚI THIỆU BÀI TOÁN VÀ LÝ THUYẾT KIỂM THỬ PHẦN MỀM</a:t>
              </a:r>
              <a:endParaRPr/>
            </a:p>
          </p:txBody>
        </p:sp>
      </p:grpSp>
      <p:sp>
        <p:nvSpPr>
          <p:cNvPr id="211" name="Google Shape;211;p5"/>
          <p:cNvSpPr/>
          <p:nvPr/>
        </p:nvSpPr>
        <p:spPr>
          <a:xfrm>
            <a:off x="13059641" y="5285524"/>
            <a:ext cx="4332664" cy="1061564"/>
          </a:xfrm>
          <a:custGeom>
            <a:rect b="b" l="l" r="r" t="t"/>
            <a:pathLst>
              <a:path extrusionOk="0" h="1061564" w="4332664">
                <a:moveTo>
                  <a:pt x="0" y="0"/>
                </a:moveTo>
                <a:lnTo>
                  <a:pt x="4332664" y="0"/>
                </a:lnTo>
                <a:lnTo>
                  <a:pt x="4332664" y="1061564"/>
                </a:lnTo>
                <a:lnTo>
                  <a:pt x="0" y="1061564"/>
                </a:lnTo>
                <a:lnTo>
                  <a:pt x="0" y="0"/>
                </a:lnTo>
                <a:close/>
              </a:path>
            </a:pathLst>
          </a:custGeom>
          <a:blipFill rotWithShape="1">
            <a:blip r:embed="rId3">
              <a:alphaModFix/>
            </a:blip>
            <a:stretch>
              <a:fillRect b="-73575" l="0" r="0" t="-60026"/>
            </a:stretch>
          </a:blipFill>
          <a:ln>
            <a:noFill/>
          </a:ln>
        </p:spPr>
      </p:sp>
      <p:sp>
        <p:nvSpPr>
          <p:cNvPr id="212" name="Google Shape;212;p5"/>
          <p:cNvSpPr/>
          <p:nvPr/>
        </p:nvSpPr>
        <p:spPr>
          <a:xfrm>
            <a:off x="13018352" y="3465047"/>
            <a:ext cx="4260716" cy="1039427"/>
          </a:xfrm>
          <a:custGeom>
            <a:rect b="b" l="l" r="r" t="t"/>
            <a:pathLst>
              <a:path extrusionOk="0" h="1039427" w="4260716">
                <a:moveTo>
                  <a:pt x="0" y="0"/>
                </a:moveTo>
                <a:lnTo>
                  <a:pt x="4260715" y="0"/>
                </a:lnTo>
                <a:lnTo>
                  <a:pt x="4260715" y="1039427"/>
                </a:lnTo>
                <a:lnTo>
                  <a:pt x="0" y="1039427"/>
                </a:lnTo>
                <a:lnTo>
                  <a:pt x="0" y="0"/>
                </a:lnTo>
                <a:close/>
              </a:path>
            </a:pathLst>
          </a:custGeom>
          <a:blipFill rotWithShape="1">
            <a:blip r:embed="rId4">
              <a:alphaModFix/>
            </a:blip>
            <a:stretch>
              <a:fillRect b="0" l="0" r="0" t="0"/>
            </a:stretch>
          </a:blipFill>
          <a:ln>
            <a:noFill/>
          </a:ln>
        </p:spPr>
      </p:sp>
      <p:sp>
        <p:nvSpPr>
          <p:cNvPr id="213" name="Google Shape;213;p5"/>
          <p:cNvSpPr/>
          <p:nvPr/>
        </p:nvSpPr>
        <p:spPr>
          <a:xfrm>
            <a:off x="13018352" y="7129690"/>
            <a:ext cx="4260716" cy="2021492"/>
          </a:xfrm>
          <a:custGeom>
            <a:rect b="b" l="l" r="r" t="t"/>
            <a:pathLst>
              <a:path extrusionOk="0" h="2021492" w="4260716">
                <a:moveTo>
                  <a:pt x="0" y="0"/>
                </a:moveTo>
                <a:lnTo>
                  <a:pt x="4260715" y="0"/>
                </a:lnTo>
                <a:lnTo>
                  <a:pt x="4260715" y="2021491"/>
                </a:lnTo>
                <a:lnTo>
                  <a:pt x="0" y="2021491"/>
                </a:lnTo>
                <a:lnTo>
                  <a:pt x="0" y="0"/>
                </a:lnTo>
                <a:close/>
              </a:path>
            </a:pathLst>
          </a:custGeom>
          <a:blipFill rotWithShape="1">
            <a:blip r:embed="rId5">
              <a:alphaModFix/>
            </a:blip>
            <a:stretch>
              <a:fillRect b="-5305" l="0" r="0" t="-8341"/>
            </a:stretch>
          </a:blipFill>
          <a:ln>
            <a:noFill/>
          </a:ln>
        </p:spPr>
      </p:sp>
      <p:sp>
        <p:nvSpPr>
          <p:cNvPr id="214" name="Google Shape;214;p5"/>
          <p:cNvSpPr/>
          <p:nvPr/>
        </p:nvSpPr>
        <p:spPr>
          <a:xfrm>
            <a:off x="14987230" y="-1347606"/>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sp>
        <p:nvSpPr>
          <p:cNvPr id="215" name="Google Shape;215;p5"/>
          <p:cNvSpPr/>
          <p:nvPr/>
        </p:nvSpPr>
        <p:spPr>
          <a:xfrm>
            <a:off x="1859406" y="3421968"/>
            <a:ext cx="8863055" cy="5522365"/>
          </a:xfrm>
          <a:custGeom>
            <a:rect b="b" l="l" r="r" t="t"/>
            <a:pathLst>
              <a:path extrusionOk="0" h="5522365" w="8863055">
                <a:moveTo>
                  <a:pt x="0" y="0"/>
                </a:moveTo>
                <a:lnTo>
                  <a:pt x="8863055" y="0"/>
                </a:lnTo>
                <a:lnTo>
                  <a:pt x="8863055" y="5522366"/>
                </a:lnTo>
                <a:lnTo>
                  <a:pt x="0" y="5522366"/>
                </a:lnTo>
                <a:lnTo>
                  <a:pt x="0" y="0"/>
                </a:lnTo>
                <a:close/>
              </a:path>
            </a:pathLst>
          </a:custGeom>
          <a:blipFill rotWithShape="1">
            <a:blip r:embed="rId6">
              <a:alphaModFix/>
            </a:blip>
            <a:stretch>
              <a:fillRect b="0" l="0" r="0" t="0"/>
            </a:stretch>
          </a:blipFill>
          <a:ln>
            <a:noFill/>
          </a:ln>
        </p:spPr>
      </p:sp>
      <p:sp>
        <p:nvSpPr>
          <p:cNvPr id="216" name="Google Shape;216;p5"/>
          <p:cNvSpPr txBox="1"/>
          <p:nvPr/>
        </p:nvSpPr>
        <p:spPr>
          <a:xfrm>
            <a:off x="1277498" y="1075211"/>
            <a:ext cx="8147916" cy="5143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solidFill>
                  <a:srgbClr val="000000"/>
                </a:solidFill>
                <a:latin typeface="Arial"/>
                <a:ea typeface="Arial"/>
                <a:cs typeface="Arial"/>
                <a:sym typeface="Arial"/>
              </a:rPr>
              <a:t>Các công cụ kiểm thử tự động phổ biến</a:t>
            </a:r>
            <a:endParaRPr sz="3000">
              <a:solidFill>
                <a:srgbClr val="000000"/>
              </a:solidFill>
              <a:latin typeface="Arial"/>
              <a:ea typeface="Arial"/>
              <a:cs typeface="Arial"/>
              <a:sym typeface="Arial"/>
            </a:endParaRPr>
          </a:p>
        </p:txBody>
      </p:sp>
      <p:sp>
        <p:nvSpPr>
          <p:cNvPr id="217" name="Google Shape;217;p5"/>
          <p:cNvSpPr txBox="1"/>
          <p:nvPr/>
        </p:nvSpPr>
        <p:spPr>
          <a:xfrm>
            <a:off x="1493601" y="9201150"/>
            <a:ext cx="11298585" cy="450251"/>
          </a:xfrm>
          <a:prstGeom prst="rect">
            <a:avLst/>
          </a:prstGeom>
          <a:noFill/>
          <a:ln>
            <a:noFill/>
          </a:ln>
        </p:spPr>
        <p:txBody>
          <a:bodyPr anchorCtr="0" anchor="t" bIns="0" lIns="0" spcFirstLastPara="1" rIns="0" wrap="square" tIns="0">
            <a:spAutoFit/>
          </a:bodyPr>
          <a:lstStyle/>
          <a:p>
            <a:pPr indent="0" lvl="0" marL="0" marR="0" rtl="0" algn="just">
              <a:lnSpc>
                <a:spcPct val="163291"/>
              </a:lnSpc>
              <a:spcBef>
                <a:spcPts val="0"/>
              </a:spcBef>
              <a:spcAft>
                <a:spcPts val="0"/>
              </a:spcAft>
              <a:buNone/>
            </a:pPr>
            <a:r>
              <a:rPr lang="en-US" sz="2400">
                <a:solidFill>
                  <a:srgbClr val="000000"/>
                </a:solidFill>
                <a:latin typeface="Arial"/>
                <a:ea typeface="Arial"/>
                <a:cs typeface="Arial"/>
                <a:sym typeface="Arial"/>
              </a:rPr>
              <a:t>Kết luận:  Đối với kiểm thử cho website, Selennium là lựa chọn tốt nhất</a:t>
            </a:r>
            <a:endParaRPr/>
          </a:p>
        </p:txBody>
      </p:sp>
      <p:sp>
        <p:nvSpPr>
          <p:cNvPr id="218" name="Google Shape;218;p5"/>
          <p:cNvSpPr txBox="1"/>
          <p:nvPr/>
        </p:nvSpPr>
        <p:spPr>
          <a:xfrm>
            <a:off x="1277498" y="1636072"/>
            <a:ext cx="16494732" cy="1471930"/>
          </a:xfrm>
          <a:prstGeom prst="rect">
            <a:avLst/>
          </a:prstGeom>
          <a:noFill/>
          <a:ln>
            <a:noFill/>
          </a:ln>
        </p:spPr>
        <p:txBody>
          <a:bodyPr anchorCtr="0" anchor="t" bIns="0" lIns="0" spcFirstLastPara="1" rIns="0" wrap="square" tIns="0">
            <a:spAutoFit/>
          </a:bodyPr>
          <a:lstStyle/>
          <a:p>
            <a:pPr indent="-302260" lvl="1" marL="604519" marR="0" rtl="0" algn="l">
              <a:lnSpc>
                <a:spcPct val="163291"/>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Selenium</a:t>
            </a:r>
            <a:r>
              <a:rPr b="0" i="0" lang="en-US" sz="2400" u="none" cap="none" strike="noStrike">
                <a:solidFill>
                  <a:srgbClr val="000000"/>
                </a:solidFill>
                <a:latin typeface="Sansita"/>
                <a:ea typeface="Sansita"/>
                <a:cs typeface="Sansita"/>
                <a:sym typeface="Sansita"/>
              </a:rPr>
              <a:t>:</a:t>
            </a:r>
            <a:r>
              <a:rPr b="0" i="0" lang="en-US" sz="2400" u="none" cap="none" strike="noStrike">
                <a:solidFill>
                  <a:srgbClr val="000000"/>
                </a:solidFill>
                <a:latin typeface="Arial"/>
                <a:ea typeface="Arial"/>
                <a:cs typeface="Arial"/>
                <a:sym typeface="Arial"/>
              </a:rPr>
              <a:t> là một công cụ kiểm thử tự động web nguồn mở, cho phép viết mã lệnh tự động hóa</a:t>
            </a:r>
            <a:endParaRPr b="0" i="0" sz="2400" u="none" cap="none" strike="noStrike">
              <a:solidFill>
                <a:srgbClr val="000000"/>
              </a:solidFill>
              <a:latin typeface="Arial"/>
              <a:ea typeface="Arial"/>
              <a:cs typeface="Arial"/>
              <a:sym typeface="Arial"/>
            </a:endParaRPr>
          </a:p>
          <a:p>
            <a:pPr indent="-302260" lvl="1" marL="604519" marR="0" rtl="0" algn="l">
              <a:lnSpc>
                <a:spcPct val="163291"/>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Katalon:cho phép người dùng thực hiện kéo thả, lựa chọn từ khóa để kiểm tra</a:t>
            </a:r>
            <a:endParaRPr b="0" i="0" sz="2400" u="none" cap="none" strike="noStrike">
              <a:solidFill>
                <a:srgbClr val="000000"/>
              </a:solidFill>
              <a:latin typeface="Arial"/>
              <a:ea typeface="Arial"/>
              <a:cs typeface="Arial"/>
              <a:sym typeface="Arial"/>
            </a:endParaRPr>
          </a:p>
          <a:p>
            <a:pPr indent="-302260" lvl="1" marL="604519" marR="0" rtl="0" algn="l">
              <a:lnSpc>
                <a:spcPct val="163291"/>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Robot framework: cho phép viết các kịch bản kiểm thử bằng ngôn ngữ tự nhiên.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222" name="Shape 222"/>
        <p:cNvGrpSpPr/>
        <p:nvPr/>
      </p:nvGrpSpPr>
      <p:grpSpPr>
        <a:xfrm>
          <a:off x="0" y="0"/>
          <a:ext cx="0" cy="0"/>
          <a:chOff x="0" y="0"/>
          <a:chExt cx="0" cy="0"/>
        </a:xfrm>
      </p:grpSpPr>
      <p:grpSp>
        <p:nvGrpSpPr>
          <p:cNvPr id="223" name="Google Shape;223;p6"/>
          <p:cNvGrpSpPr/>
          <p:nvPr/>
        </p:nvGrpSpPr>
        <p:grpSpPr>
          <a:xfrm>
            <a:off x="5146139" y="-572397"/>
            <a:ext cx="1144795" cy="1144795"/>
            <a:chOff x="0" y="0"/>
            <a:chExt cx="812800" cy="812800"/>
          </a:xfrm>
        </p:grpSpPr>
        <p:sp>
          <p:nvSpPr>
            <p:cNvPr id="224" name="Google Shape;224;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6" name="Google Shape;226;p6"/>
          <p:cNvGrpSpPr/>
          <p:nvPr/>
        </p:nvGrpSpPr>
        <p:grpSpPr>
          <a:xfrm>
            <a:off x="16707776" y="230133"/>
            <a:ext cx="684529" cy="684529"/>
            <a:chOff x="0" y="0"/>
            <a:chExt cx="812800" cy="812800"/>
          </a:xfrm>
        </p:grpSpPr>
        <p:sp>
          <p:nvSpPr>
            <p:cNvPr id="227" name="Google Shape;227;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9" name="Google Shape;229;p6"/>
          <p:cNvGrpSpPr/>
          <p:nvPr/>
        </p:nvGrpSpPr>
        <p:grpSpPr>
          <a:xfrm>
            <a:off x="15112735" y="8140435"/>
            <a:ext cx="4293129" cy="4293129"/>
            <a:chOff x="0" y="0"/>
            <a:chExt cx="812800" cy="812800"/>
          </a:xfrm>
        </p:grpSpPr>
        <p:sp>
          <p:nvSpPr>
            <p:cNvPr id="230" name="Google Shape;230;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2" name="Google Shape;232;p6"/>
          <p:cNvGrpSpPr/>
          <p:nvPr/>
        </p:nvGrpSpPr>
        <p:grpSpPr>
          <a:xfrm>
            <a:off x="0" y="-216992"/>
            <a:ext cx="18288000" cy="1245692"/>
            <a:chOff x="0" y="-57150"/>
            <a:chExt cx="4816593" cy="328083"/>
          </a:xfrm>
        </p:grpSpPr>
        <p:sp>
          <p:nvSpPr>
            <p:cNvPr id="233" name="Google Shape;233;p6"/>
            <p:cNvSpPr/>
            <p:nvPr/>
          </p:nvSpPr>
          <p:spPr>
            <a:xfrm>
              <a:off x="0" y="0"/>
              <a:ext cx="4816592" cy="270933"/>
            </a:xfrm>
            <a:custGeom>
              <a:rect b="b" l="l" r="r" t="t"/>
              <a:pathLst>
                <a:path extrusionOk="0" h="270933" w="4816592">
                  <a:moveTo>
                    <a:pt x="5080" y="0"/>
                  </a:moveTo>
                  <a:lnTo>
                    <a:pt x="4811513" y="0"/>
                  </a:lnTo>
                  <a:cubicBezTo>
                    <a:pt x="4812860" y="0"/>
                    <a:pt x="4814152" y="535"/>
                    <a:pt x="4815105" y="1488"/>
                  </a:cubicBezTo>
                  <a:cubicBezTo>
                    <a:pt x="4816057" y="2441"/>
                    <a:pt x="4816592" y="3733"/>
                    <a:pt x="4816592" y="5080"/>
                  </a:cubicBezTo>
                  <a:lnTo>
                    <a:pt x="4816592" y="265853"/>
                  </a:lnTo>
                  <a:cubicBezTo>
                    <a:pt x="4816592" y="268659"/>
                    <a:pt x="4814318" y="270933"/>
                    <a:pt x="4811513" y="270933"/>
                  </a:cubicBezTo>
                  <a:lnTo>
                    <a:pt x="5080" y="270933"/>
                  </a:lnTo>
                  <a:cubicBezTo>
                    <a:pt x="2274" y="270933"/>
                    <a:pt x="0" y="268659"/>
                    <a:pt x="0" y="265853"/>
                  </a:cubicBezTo>
                  <a:lnTo>
                    <a:pt x="0" y="5080"/>
                  </a:lnTo>
                  <a:cubicBezTo>
                    <a:pt x="0" y="2274"/>
                    <a:pt x="2274" y="0"/>
                    <a:pt x="5080" y="0"/>
                  </a:cubicBezTo>
                  <a:close/>
                </a:path>
              </a:pathLst>
            </a:custGeom>
            <a:solidFill>
              <a:srgbClr val="F7E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txBox="1"/>
            <p:nvPr/>
          </p:nvSpPr>
          <p:spPr>
            <a:xfrm>
              <a:off x="0" y="-57150"/>
              <a:ext cx="4816593" cy="328083"/>
            </a:xfrm>
            <a:prstGeom prst="rect">
              <a:avLst/>
            </a:prstGeom>
            <a:noFill/>
            <a:ln>
              <a:noFill/>
            </a:ln>
          </p:spPr>
          <p:txBody>
            <a:bodyPr anchorCtr="0" anchor="ctr" bIns="215900" lIns="215900" spcFirstLastPara="1" rIns="215900" wrap="square" tIns="215900">
              <a:noAutofit/>
            </a:bodyPr>
            <a:lstStyle/>
            <a:p>
              <a:pPr indent="0" lvl="0" marL="0" marR="0" rtl="0" algn="l">
                <a:lnSpc>
                  <a:spcPct val="140000"/>
                </a:lnSpc>
                <a:spcBef>
                  <a:spcPts val="0"/>
                </a:spcBef>
                <a:spcAft>
                  <a:spcPts val="0"/>
                </a:spcAft>
                <a:buNone/>
              </a:pPr>
              <a:r>
                <a:rPr b="1" lang="en-US" sz="3200">
                  <a:solidFill>
                    <a:srgbClr val="2B1511"/>
                  </a:solidFill>
                  <a:latin typeface="Arial"/>
                  <a:ea typeface="Arial"/>
                  <a:cs typeface="Arial"/>
                  <a:sym typeface="Arial"/>
                </a:rPr>
                <a:t>01 GIỚI THIỆU BÀI TOÁN VÀ LÝ THUYẾT KIỂM THỬ PHẦN MỀM</a:t>
              </a:r>
              <a:endParaRPr/>
            </a:p>
          </p:txBody>
        </p:sp>
      </p:grpSp>
      <p:sp>
        <p:nvSpPr>
          <p:cNvPr id="235" name="Google Shape;235;p6"/>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sp>
        <p:nvSpPr>
          <p:cNvPr id="236" name="Google Shape;236;p6"/>
          <p:cNvSpPr/>
          <p:nvPr/>
        </p:nvSpPr>
        <p:spPr>
          <a:xfrm>
            <a:off x="4168008" y="2354103"/>
            <a:ext cx="9100706" cy="5609487"/>
          </a:xfrm>
          <a:custGeom>
            <a:rect b="b" l="l" r="r" t="t"/>
            <a:pathLst>
              <a:path extrusionOk="0" h="5609487" w="9100706">
                <a:moveTo>
                  <a:pt x="0" y="0"/>
                </a:moveTo>
                <a:lnTo>
                  <a:pt x="9100705" y="0"/>
                </a:lnTo>
                <a:lnTo>
                  <a:pt x="9100705" y="5609487"/>
                </a:lnTo>
                <a:lnTo>
                  <a:pt x="0" y="5609487"/>
                </a:lnTo>
                <a:lnTo>
                  <a:pt x="0" y="0"/>
                </a:lnTo>
                <a:close/>
              </a:path>
            </a:pathLst>
          </a:custGeom>
          <a:blipFill rotWithShape="1">
            <a:blip r:embed="rId3">
              <a:alphaModFix/>
            </a:blip>
            <a:stretch>
              <a:fillRect b="0" l="0" r="0" t="0"/>
            </a:stretch>
          </a:blipFill>
          <a:ln>
            <a:noFill/>
          </a:ln>
        </p:spPr>
      </p:sp>
      <p:sp>
        <p:nvSpPr>
          <p:cNvPr id="237" name="Google Shape;237;p6"/>
          <p:cNvSpPr txBox="1"/>
          <p:nvPr/>
        </p:nvSpPr>
        <p:spPr>
          <a:xfrm>
            <a:off x="914400" y="1702417"/>
            <a:ext cx="10075524" cy="53860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000">
                <a:solidFill>
                  <a:srgbClr val="000000"/>
                </a:solidFill>
                <a:latin typeface="Arial"/>
                <a:ea typeface="Arial"/>
                <a:cs typeface="Arial"/>
                <a:sym typeface="Arial"/>
              </a:rPr>
              <a:t>So sánh giữa Selenium IDE, Selenium RC, WebDriver</a:t>
            </a:r>
            <a:endParaRPr/>
          </a:p>
        </p:txBody>
      </p:sp>
      <p:sp>
        <p:nvSpPr>
          <p:cNvPr id="238" name="Google Shape;238;p6"/>
          <p:cNvSpPr txBox="1"/>
          <p:nvPr/>
        </p:nvSpPr>
        <p:spPr>
          <a:xfrm>
            <a:off x="1322600" y="1074991"/>
            <a:ext cx="5041553"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000">
                <a:solidFill>
                  <a:srgbClr val="000000"/>
                </a:solidFill>
                <a:latin typeface="Arial"/>
                <a:ea typeface="Arial"/>
                <a:cs typeface="Arial"/>
                <a:sym typeface="Arial"/>
              </a:rPr>
              <a:t>Công cụ Selenium webdriver</a:t>
            </a:r>
            <a:endParaRPr sz="3000">
              <a:solidFill>
                <a:srgbClr val="000000"/>
              </a:solidFill>
              <a:latin typeface="Arial"/>
              <a:ea typeface="Arial"/>
              <a:cs typeface="Arial"/>
              <a:sym typeface="Arial"/>
            </a:endParaRPr>
          </a:p>
        </p:txBody>
      </p:sp>
      <p:sp>
        <p:nvSpPr>
          <p:cNvPr id="239" name="Google Shape;239;p6"/>
          <p:cNvSpPr txBox="1"/>
          <p:nvPr/>
        </p:nvSpPr>
        <p:spPr>
          <a:xfrm>
            <a:off x="1345440" y="8416660"/>
            <a:ext cx="11923273" cy="976630"/>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rPr lang="en-US" sz="2799">
                <a:solidFill>
                  <a:srgbClr val="000000"/>
                </a:solidFill>
                <a:latin typeface="Arial"/>
                <a:ea typeface="Arial"/>
                <a:cs typeface="Arial"/>
                <a:sym typeface="Arial"/>
              </a:rPr>
              <a:t>Kết luận: Giữa </a:t>
            </a:r>
            <a:r>
              <a:rPr lang="en-US" sz="2400">
                <a:solidFill>
                  <a:srgbClr val="000000"/>
                </a:solidFill>
                <a:latin typeface="Arial"/>
                <a:ea typeface="Arial"/>
                <a:cs typeface="Arial"/>
                <a:sym typeface="Arial"/>
              </a:rPr>
              <a:t>Selenium</a:t>
            </a:r>
            <a:r>
              <a:rPr lang="en-US" sz="2799">
                <a:solidFill>
                  <a:srgbClr val="000000"/>
                </a:solidFill>
                <a:latin typeface="Arial"/>
                <a:ea typeface="Arial"/>
                <a:cs typeface="Arial"/>
                <a:sym typeface="Arial"/>
              </a:rPr>
              <a:t> IDE, RC, WebDriver, Selenium WebDriver là sự lựa chọn tốt nhất.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243" name="Shape 243"/>
        <p:cNvGrpSpPr/>
        <p:nvPr/>
      </p:nvGrpSpPr>
      <p:grpSpPr>
        <a:xfrm>
          <a:off x="0" y="0"/>
          <a:ext cx="0" cy="0"/>
          <a:chOff x="0" y="0"/>
          <a:chExt cx="0" cy="0"/>
        </a:xfrm>
      </p:grpSpPr>
      <p:grpSp>
        <p:nvGrpSpPr>
          <p:cNvPr id="244" name="Google Shape;244;p7"/>
          <p:cNvGrpSpPr/>
          <p:nvPr/>
        </p:nvGrpSpPr>
        <p:grpSpPr>
          <a:xfrm rot="2380859">
            <a:off x="-1313287" y="7502544"/>
            <a:ext cx="2842082" cy="7461317"/>
            <a:chOff x="0" y="0"/>
            <a:chExt cx="660400" cy="1733748"/>
          </a:xfrm>
        </p:grpSpPr>
        <p:sp>
          <p:nvSpPr>
            <p:cNvPr id="245" name="Google Shape;245;p7"/>
            <p:cNvSpPr/>
            <p:nvPr/>
          </p:nvSpPr>
          <p:spPr>
            <a:xfrm>
              <a:off x="0" y="0"/>
              <a:ext cx="660400" cy="1733748"/>
            </a:xfrm>
            <a:custGeom>
              <a:rect b="b" l="l" r="r" t="t"/>
              <a:pathLst>
                <a:path extrusionOk="0"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txBox="1"/>
            <p:nvPr/>
          </p:nvSpPr>
          <p:spPr>
            <a:xfrm>
              <a:off x="0" y="98425"/>
              <a:ext cx="660400" cy="1635323"/>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7" name="Google Shape;247;p7"/>
          <p:cNvGrpSpPr/>
          <p:nvPr/>
        </p:nvGrpSpPr>
        <p:grpSpPr>
          <a:xfrm rot="2377137">
            <a:off x="-916789" y="4206328"/>
            <a:ext cx="1338510" cy="7384047"/>
            <a:chOff x="0" y="0"/>
            <a:chExt cx="660400" cy="3643174"/>
          </a:xfrm>
        </p:grpSpPr>
        <p:sp>
          <p:nvSpPr>
            <p:cNvPr id="248" name="Google Shape;248;p7"/>
            <p:cNvSpPr/>
            <p:nvPr/>
          </p:nvSpPr>
          <p:spPr>
            <a:xfrm>
              <a:off x="0" y="0"/>
              <a:ext cx="660400" cy="3643174"/>
            </a:xfrm>
            <a:custGeom>
              <a:rect b="b" l="l" r="r" t="t"/>
              <a:pathLst>
                <a:path extrusionOk="0"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txBox="1"/>
            <p:nvPr/>
          </p:nvSpPr>
          <p:spPr>
            <a:xfrm>
              <a:off x="0" y="98425"/>
              <a:ext cx="660400" cy="3544749"/>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0" name="Google Shape;250;p7"/>
          <p:cNvGrpSpPr/>
          <p:nvPr/>
        </p:nvGrpSpPr>
        <p:grpSpPr>
          <a:xfrm rot="2377137">
            <a:off x="3012298" y="9449050"/>
            <a:ext cx="411277" cy="2198755"/>
            <a:chOff x="0" y="0"/>
            <a:chExt cx="660400" cy="3530606"/>
          </a:xfrm>
        </p:grpSpPr>
        <p:sp>
          <p:nvSpPr>
            <p:cNvPr id="251" name="Google Shape;251;p7"/>
            <p:cNvSpPr/>
            <p:nvPr/>
          </p:nvSpPr>
          <p:spPr>
            <a:xfrm>
              <a:off x="0" y="0"/>
              <a:ext cx="660400" cy="3530605"/>
            </a:xfrm>
            <a:custGeom>
              <a:rect b="b" l="l" r="r" t="t"/>
              <a:pathLst>
                <a:path extrusionOk="0"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txBox="1"/>
            <p:nvPr/>
          </p:nvSpPr>
          <p:spPr>
            <a:xfrm>
              <a:off x="0" y="98425"/>
              <a:ext cx="660400" cy="3432181"/>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53" name="Google Shape;253;p7"/>
          <p:cNvCxnSpPr/>
          <p:nvPr/>
        </p:nvCxnSpPr>
        <p:spPr>
          <a:xfrm flipH="1" rot="10800000">
            <a:off x="-2023730" y="7040723"/>
            <a:ext cx="3495899" cy="4260352"/>
          </a:xfrm>
          <a:prstGeom prst="straightConnector1">
            <a:avLst/>
          </a:prstGeom>
          <a:noFill/>
          <a:ln cap="rnd" cmpd="sng" w="85725">
            <a:solidFill>
              <a:srgbClr val="E0B15E"/>
            </a:solidFill>
            <a:prstDash val="solid"/>
            <a:round/>
            <a:headEnd len="sm" w="sm" type="none"/>
            <a:tailEnd len="sm" w="sm" type="none"/>
          </a:ln>
        </p:spPr>
      </p:cxnSp>
      <p:grpSp>
        <p:nvGrpSpPr>
          <p:cNvPr id="254" name="Google Shape;254;p7"/>
          <p:cNvGrpSpPr/>
          <p:nvPr/>
        </p:nvGrpSpPr>
        <p:grpSpPr>
          <a:xfrm>
            <a:off x="107754" y="1434989"/>
            <a:ext cx="6342267" cy="995461"/>
            <a:chOff x="0" y="0"/>
            <a:chExt cx="1670391" cy="262179"/>
          </a:xfrm>
        </p:grpSpPr>
        <p:sp>
          <p:nvSpPr>
            <p:cNvPr id="255" name="Google Shape;255;p7"/>
            <p:cNvSpPr/>
            <p:nvPr/>
          </p:nvSpPr>
          <p:spPr>
            <a:xfrm>
              <a:off x="0" y="0"/>
              <a:ext cx="1670391" cy="262179"/>
            </a:xfrm>
            <a:custGeom>
              <a:rect b="b" l="l" r="r" t="t"/>
              <a:pathLst>
                <a:path extrusionOk="0" h="262179" w="1670391">
                  <a:moveTo>
                    <a:pt x="41503" y="0"/>
                  </a:moveTo>
                  <a:lnTo>
                    <a:pt x="1628888" y="0"/>
                  </a:lnTo>
                  <a:cubicBezTo>
                    <a:pt x="1639895" y="0"/>
                    <a:pt x="1650452" y="4373"/>
                    <a:pt x="1658235" y="12156"/>
                  </a:cubicBezTo>
                  <a:cubicBezTo>
                    <a:pt x="1666019" y="19939"/>
                    <a:pt x="1670391" y="30496"/>
                    <a:pt x="1670391" y="41503"/>
                  </a:cubicBezTo>
                  <a:lnTo>
                    <a:pt x="1670391" y="220676"/>
                  </a:lnTo>
                  <a:cubicBezTo>
                    <a:pt x="1670391" y="231683"/>
                    <a:pt x="1666019" y="242240"/>
                    <a:pt x="1658235" y="250023"/>
                  </a:cubicBezTo>
                  <a:cubicBezTo>
                    <a:pt x="1650452" y="257806"/>
                    <a:pt x="1639895" y="262179"/>
                    <a:pt x="1628888" y="262179"/>
                  </a:cubicBezTo>
                  <a:lnTo>
                    <a:pt x="41503" y="262179"/>
                  </a:lnTo>
                  <a:cubicBezTo>
                    <a:pt x="30496" y="262179"/>
                    <a:pt x="19939" y="257806"/>
                    <a:pt x="12156" y="250023"/>
                  </a:cubicBezTo>
                  <a:cubicBezTo>
                    <a:pt x="4373" y="242240"/>
                    <a:pt x="0" y="231683"/>
                    <a:pt x="0" y="220676"/>
                  </a:cubicBezTo>
                  <a:lnTo>
                    <a:pt x="0" y="41503"/>
                  </a:lnTo>
                  <a:cubicBezTo>
                    <a:pt x="0" y="30496"/>
                    <a:pt x="4373" y="19939"/>
                    <a:pt x="12156" y="12156"/>
                  </a:cubicBezTo>
                  <a:cubicBezTo>
                    <a:pt x="19939" y="4373"/>
                    <a:pt x="30496" y="0"/>
                    <a:pt x="41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txBox="1"/>
            <p:nvPr/>
          </p:nvSpPr>
          <p:spPr>
            <a:xfrm>
              <a:off x="0" y="0"/>
              <a:ext cx="1670391" cy="262179"/>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3000">
                  <a:solidFill>
                    <a:srgbClr val="2B1511"/>
                  </a:solidFill>
                  <a:latin typeface="Arial"/>
                  <a:ea typeface="Arial"/>
                  <a:cs typeface="Arial"/>
                  <a:sym typeface="Arial"/>
                </a:rPr>
                <a:t>Tổng quan hệ thống tuyển dụng</a:t>
              </a:r>
              <a:endParaRPr b="1" sz="3000">
                <a:solidFill>
                  <a:srgbClr val="2B1511"/>
                </a:solidFill>
                <a:latin typeface="Arial"/>
                <a:ea typeface="Arial"/>
                <a:cs typeface="Arial"/>
                <a:sym typeface="Arial"/>
              </a:endParaRPr>
            </a:p>
          </p:txBody>
        </p:sp>
      </p:grpSp>
      <p:grpSp>
        <p:nvGrpSpPr>
          <p:cNvPr id="257" name="Google Shape;257;p7"/>
          <p:cNvGrpSpPr/>
          <p:nvPr/>
        </p:nvGrpSpPr>
        <p:grpSpPr>
          <a:xfrm rot="-8419140">
            <a:off x="16781988" y="-3913825"/>
            <a:ext cx="2842082" cy="7253346"/>
            <a:chOff x="0" y="0"/>
            <a:chExt cx="660400" cy="1685423"/>
          </a:xfrm>
        </p:grpSpPr>
        <p:sp>
          <p:nvSpPr>
            <p:cNvPr id="258" name="Google Shape;258;p7"/>
            <p:cNvSpPr/>
            <p:nvPr/>
          </p:nvSpPr>
          <p:spPr>
            <a:xfrm>
              <a:off x="0" y="0"/>
              <a:ext cx="660400" cy="1685423"/>
            </a:xfrm>
            <a:custGeom>
              <a:rect b="b" l="l" r="r" t="t"/>
              <a:pathLst>
                <a:path extrusionOk="0"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txBox="1"/>
            <p:nvPr/>
          </p:nvSpPr>
          <p:spPr>
            <a:xfrm>
              <a:off x="0" y="98425"/>
              <a:ext cx="660400" cy="1586998"/>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0" name="Google Shape;260;p7"/>
          <p:cNvGrpSpPr/>
          <p:nvPr/>
        </p:nvGrpSpPr>
        <p:grpSpPr>
          <a:xfrm rot="-8422862">
            <a:off x="18303618" y="-391052"/>
            <a:ext cx="1338510" cy="5875601"/>
            <a:chOff x="0" y="0"/>
            <a:chExt cx="660400" cy="2898930"/>
          </a:xfrm>
        </p:grpSpPr>
        <p:sp>
          <p:nvSpPr>
            <p:cNvPr id="261" name="Google Shape;261;p7"/>
            <p:cNvSpPr/>
            <p:nvPr/>
          </p:nvSpPr>
          <p:spPr>
            <a:xfrm>
              <a:off x="0" y="0"/>
              <a:ext cx="660400" cy="2898930"/>
            </a:xfrm>
            <a:custGeom>
              <a:rect b="b" l="l" r="r" t="t"/>
              <a:pathLst>
                <a:path extrusionOk="0"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txBox="1"/>
            <p:nvPr/>
          </p:nvSpPr>
          <p:spPr>
            <a:xfrm>
              <a:off x="0" y="98425"/>
              <a:ext cx="660400" cy="280050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3" name="Google Shape;263;p7"/>
          <p:cNvGrpSpPr/>
          <p:nvPr/>
        </p:nvGrpSpPr>
        <p:grpSpPr>
          <a:xfrm rot="-8422862">
            <a:off x="14997526" y="-558072"/>
            <a:ext cx="411277" cy="1644511"/>
            <a:chOff x="0" y="0"/>
            <a:chExt cx="660400" cy="2640639"/>
          </a:xfrm>
        </p:grpSpPr>
        <p:sp>
          <p:nvSpPr>
            <p:cNvPr id="264" name="Google Shape;264;p7"/>
            <p:cNvSpPr/>
            <p:nvPr/>
          </p:nvSpPr>
          <p:spPr>
            <a:xfrm>
              <a:off x="0" y="0"/>
              <a:ext cx="660400" cy="2640639"/>
            </a:xfrm>
            <a:custGeom>
              <a:rect b="b" l="l" r="r" t="t"/>
              <a:pathLst>
                <a:path extrusionOk="0"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txBox="1"/>
            <p:nvPr/>
          </p:nvSpPr>
          <p:spPr>
            <a:xfrm>
              <a:off x="0" y="98425"/>
              <a:ext cx="660400" cy="2542214"/>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66" name="Google Shape;266;p7"/>
          <p:cNvCxnSpPr/>
          <p:nvPr/>
        </p:nvCxnSpPr>
        <p:spPr>
          <a:xfrm flipH="1">
            <a:off x="17077631" y="-274996"/>
            <a:ext cx="3190486" cy="3827111"/>
          </a:xfrm>
          <a:prstGeom prst="straightConnector1">
            <a:avLst/>
          </a:prstGeom>
          <a:noFill/>
          <a:ln cap="rnd" cmpd="sng" w="85725">
            <a:solidFill>
              <a:srgbClr val="E0B15E"/>
            </a:solidFill>
            <a:prstDash val="solid"/>
            <a:round/>
            <a:headEnd len="sm" w="sm" type="none"/>
            <a:tailEnd len="sm" w="sm" type="none"/>
          </a:ln>
        </p:spPr>
      </p:cxnSp>
      <p:sp>
        <p:nvSpPr>
          <p:cNvPr id="267" name="Google Shape;267;p7"/>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grpSp>
        <p:nvGrpSpPr>
          <p:cNvPr id="268" name="Google Shape;268;p7"/>
          <p:cNvGrpSpPr/>
          <p:nvPr/>
        </p:nvGrpSpPr>
        <p:grpSpPr>
          <a:xfrm>
            <a:off x="0" y="-73232"/>
            <a:ext cx="18288000" cy="1161225"/>
            <a:chOff x="0" y="0"/>
            <a:chExt cx="4816593" cy="305837"/>
          </a:xfrm>
        </p:grpSpPr>
        <p:sp>
          <p:nvSpPr>
            <p:cNvPr id="269" name="Google Shape;269;p7"/>
            <p:cNvSpPr/>
            <p:nvPr/>
          </p:nvSpPr>
          <p:spPr>
            <a:xfrm>
              <a:off x="0" y="0"/>
              <a:ext cx="4816592" cy="305837"/>
            </a:xfrm>
            <a:custGeom>
              <a:rect b="b" l="l" r="r" t="t"/>
              <a:pathLst>
                <a:path extrusionOk="0" h="305837" w="4816592">
                  <a:moveTo>
                    <a:pt x="5080" y="0"/>
                  </a:moveTo>
                  <a:lnTo>
                    <a:pt x="4811513" y="0"/>
                  </a:lnTo>
                  <a:cubicBezTo>
                    <a:pt x="4812860" y="0"/>
                    <a:pt x="4814152" y="535"/>
                    <a:pt x="4815105" y="1488"/>
                  </a:cubicBezTo>
                  <a:cubicBezTo>
                    <a:pt x="4816057" y="2441"/>
                    <a:pt x="4816592" y="3733"/>
                    <a:pt x="4816592" y="5080"/>
                  </a:cubicBezTo>
                  <a:lnTo>
                    <a:pt x="4816592" y="300757"/>
                  </a:lnTo>
                  <a:cubicBezTo>
                    <a:pt x="4816592" y="303563"/>
                    <a:pt x="4814318" y="305837"/>
                    <a:pt x="4811513" y="305837"/>
                  </a:cubicBezTo>
                  <a:lnTo>
                    <a:pt x="5080" y="305837"/>
                  </a:lnTo>
                  <a:cubicBezTo>
                    <a:pt x="3733" y="305837"/>
                    <a:pt x="2441" y="305302"/>
                    <a:pt x="1488" y="304349"/>
                  </a:cubicBezTo>
                  <a:cubicBezTo>
                    <a:pt x="535" y="303396"/>
                    <a:pt x="0" y="302104"/>
                    <a:pt x="0" y="300757"/>
                  </a:cubicBezTo>
                  <a:lnTo>
                    <a:pt x="0" y="5080"/>
                  </a:lnTo>
                  <a:cubicBezTo>
                    <a:pt x="0" y="2274"/>
                    <a:pt x="2274" y="0"/>
                    <a:pt x="5080" y="0"/>
                  </a:cubicBezTo>
                  <a:close/>
                </a:path>
              </a:pathLst>
            </a:custGeom>
            <a:solidFill>
              <a:srgbClr val="F7EB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7"/>
            <p:cNvSpPr txBox="1"/>
            <p:nvPr/>
          </p:nvSpPr>
          <p:spPr>
            <a:xfrm>
              <a:off x="0" y="47625"/>
              <a:ext cx="4816593" cy="258212"/>
            </a:xfrm>
            <a:prstGeom prst="rect">
              <a:avLst/>
            </a:prstGeom>
            <a:noFill/>
            <a:ln>
              <a:noFill/>
            </a:ln>
          </p:spPr>
          <p:txBody>
            <a:bodyPr anchorCtr="0" anchor="ctr" bIns="228600" lIns="228600" spcFirstLastPara="1" rIns="228600" wrap="square" tIns="228600">
              <a:noAutofit/>
            </a:bodyPr>
            <a:lstStyle/>
            <a:p>
              <a:pPr indent="0" lvl="0" marL="0" marR="0" rtl="0" algn="l">
                <a:lnSpc>
                  <a:spcPct val="104999"/>
                </a:lnSpc>
                <a:spcBef>
                  <a:spcPts val="0"/>
                </a:spcBef>
                <a:spcAft>
                  <a:spcPts val="0"/>
                </a:spcAft>
                <a:buNone/>
              </a:pPr>
              <a:r>
                <a:rPr b="1" lang="en-US" sz="3200">
                  <a:solidFill>
                    <a:srgbClr val="2B1511"/>
                  </a:solidFill>
                  <a:latin typeface="Arial"/>
                  <a:ea typeface="Arial"/>
                  <a:cs typeface="Arial"/>
                  <a:sym typeface="Arial"/>
                </a:rPr>
                <a:t>02. PHÂN TÍCH CHỨC NĂNG QUẢN LÝ ỨNG VIÊN VÀ XÂY DỰNG FRAMEWORK KIỂM THỬ TỰ ĐỘNG</a:t>
              </a:r>
              <a:endParaRPr/>
            </a:p>
          </p:txBody>
        </p:sp>
      </p:grpSp>
      <p:sp>
        <p:nvSpPr>
          <p:cNvPr id="271" name="Google Shape;271;p7"/>
          <p:cNvSpPr/>
          <p:nvPr/>
        </p:nvSpPr>
        <p:spPr>
          <a:xfrm>
            <a:off x="2447570" y="2546749"/>
            <a:ext cx="14136401" cy="7267204"/>
          </a:xfrm>
          <a:custGeom>
            <a:rect b="b" l="l" r="r" t="t"/>
            <a:pathLst>
              <a:path extrusionOk="0" h="7267204" w="14136401">
                <a:moveTo>
                  <a:pt x="0" y="0"/>
                </a:moveTo>
                <a:lnTo>
                  <a:pt x="14136401" y="0"/>
                </a:lnTo>
                <a:lnTo>
                  <a:pt x="14136401" y="7267204"/>
                </a:lnTo>
                <a:lnTo>
                  <a:pt x="0" y="7267204"/>
                </a:lnTo>
                <a:lnTo>
                  <a:pt x="0" y="0"/>
                </a:lnTo>
                <a:close/>
              </a:path>
            </a:pathLst>
          </a:custGeom>
          <a:blipFill rotWithShape="1">
            <a:blip r:embed="rId3">
              <a:alphaModFix/>
            </a:blip>
            <a:stretch>
              <a:fillRect b="-57805" l="0" r="-51728"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275" name="Shape 275"/>
        <p:cNvGrpSpPr/>
        <p:nvPr/>
      </p:nvGrpSpPr>
      <p:grpSpPr>
        <a:xfrm>
          <a:off x="0" y="0"/>
          <a:ext cx="0" cy="0"/>
          <a:chOff x="0" y="0"/>
          <a:chExt cx="0" cy="0"/>
        </a:xfrm>
      </p:grpSpPr>
      <p:grpSp>
        <p:nvGrpSpPr>
          <p:cNvPr id="276" name="Google Shape;276;p8"/>
          <p:cNvGrpSpPr/>
          <p:nvPr/>
        </p:nvGrpSpPr>
        <p:grpSpPr>
          <a:xfrm rot="2380859">
            <a:off x="-1313287" y="7502544"/>
            <a:ext cx="2842082" cy="7461317"/>
            <a:chOff x="0" y="0"/>
            <a:chExt cx="660400" cy="1733748"/>
          </a:xfrm>
        </p:grpSpPr>
        <p:sp>
          <p:nvSpPr>
            <p:cNvPr id="277" name="Google Shape;277;p8"/>
            <p:cNvSpPr/>
            <p:nvPr/>
          </p:nvSpPr>
          <p:spPr>
            <a:xfrm>
              <a:off x="0" y="0"/>
              <a:ext cx="660400" cy="1733748"/>
            </a:xfrm>
            <a:custGeom>
              <a:rect b="b" l="l" r="r" t="t"/>
              <a:pathLst>
                <a:path extrusionOk="0"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txBox="1"/>
            <p:nvPr/>
          </p:nvSpPr>
          <p:spPr>
            <a:xfrm>
              <a:off x="0" y="98425"/>
              <a:ext cx="660400" cy="1635323"/>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279" name="Google Shape;279;p8"/>
          <p:cNvGrpSpPr/>
          <p:nvPr/>
        </p:nvGrpSpPr>
        <p:grpSpPr>
          <a:xfrm rot="2377137">
            <a:off x="-916789" y="4206328"/>
            <a:ext cx="1338510" cy="7384047"/>
            <a:chOff x="0" y="0"/>
            <a:chExt cx="660400" cy="3643174"/>
          </a:xfrm>
        </p:grpSpPr>
        <p:sp>
          <p:nvSpPr>
            <p:cNvPr id="280" name="Google Shape;280;p8"/>
            <p:cNvSpPr/>
            <p:nvPr/>
          </p:nvSpPr>
          <p:spPr>
            <a:xfrm>
              <a:off x="0" y="0"/>
              <a:ext cx="660400" cy="3643174"/>
            </a:xfrm>
            <a:custGeom>
              <a:rect b="b" l="l" r="r" t="t"/>
              <a:pathLst>
                <a:path extrusionOk="0"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txBox="1"/>
            <p:nvPr/>
          </p:nvSpPr>
          <p:spPr>
            <a:xfrm>
              <a:off x="0" y="98425"/>
              <a:ext cx="660400" cy="3544749"/>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282" name="Google Shape;282;p8"/>
          <p:cNvGrpSpPr/>
          <p:nvPr/>
        </p:nvGrpSpPr>
        <p:grpSpPr>
          <a:xfrm rot="2377137">
            <a:off x="3012298" y="9449050"/>
            <a:ext cx="411277" cy="2198755"/>
            <a:chOff x="0" y="0"/>
            <a:chExt cx="660400" cy="3530606"/>
          </a:xfrm>
        </p:grpSpPr>
        <p:sp>
          <p:nvSpPr>
            <p:cNvPr id="283" name="Google Shape;283;p8"/>
            <p:cNvSpPr/>
            <p:nvPr/>
          </p:nvSpPr>
          <p:spPr>
            <a:xfrm>
              <a:off x="0" y="0"/>
              <a:ext cx="660400" cy="3530605"/>
            </a:xfrm>
            <a:custGeom>
              <a:rect b="b" l="l" r="r" t="t"/>
              <a:pathLst>
                <a:path extrusionOk="0"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txBox="1"/>
            <p:nvPr/>
          </p:nvSpPr>
          <p:spPr>
            <a:xfrm>
              <a:off x="0" y="98425"/>
              <a:ext cx="660400" cy="3432181"/>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cxnSp>
        <p:nvCxnSpPr>
          <p:cNvPr id="285" name="Google Shape;285;p8"/>
          <p:cNvCxnSpPr/>
          <p:nvPr/>
        </p:nvCxnSpPr>
        <p:spPr>
          <a:xfrm flipH="1" rot="10800000">
            <a:off x="-2023730" y="7040723"/>
            <a:ext cx="3495899" cy="4260352"/>
          </a:xfrm>
          <a:prstGeom prst="straightConnector1">
            <a:avLst/>
          </a:prstGeom>
          <a:noFill/>
          <a:ln cap="rnd" cmpd="sng" w="85725">
            <a:solidFill>
              <a:srgbClr val="E0B15E"/>
            </a:solidFill>
            <a:prstDash val="solid"/>
            <a:round/>
            <a:headEnd len="sm" w="sm" type="none"/>
            <a:tailEnd len="sm" w="sm" type="none"/>
          </a:ln>
        </p:spPr>
      </p:cxnSp>
      <p:grpSp>
        <p:nvGrpSpPr>
          <p:cNvPr id="286" name="Google Shape;286;p8"/>
          <p:cNvGrpSpPr/>
          <p:nvPr/>
        </p:nvGrpSpPr>
        <p:grpSpPr>
          <a:xfrm rot="-8419140">
            <a:off x="16781988" y="-3913825"/>
            <a:ext cx="2842082" cy="7253346"/>
            <a:chOff x="0" y="0"/>
            <a:chExt cx="660400" cy="1685423"/>
          </a:xfrm>
        </p:grpSpPr>
        <p:sp>
          <p:nvSpPr>
            <p:cNvPr id="287" name="Google Shape;287;p8"/>
            <p:cNvSpPr/>
            <p:nvPr/>
          </p:nvSpPr>
          <p:spPr>
            <a:xfrm>
              <a:off x="0" y="0"/>
              <a:ext cx="660400" cy="1685423"/>
            </a:xfrm>
            <a:custGeom>
              <a:rect b="b" l="l" r="r" t="t"/>
              <a:pathLst>
                <a:path extrusionOk="0"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txBox="1"/>
            <p:nvPr/>
          </p:nvSpPr>
          <p:spPr>
            <a:xfrm>
              <a:off x="0" y="98425"/>
              <a:ext cx="660400" cy="1586998"/>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289" name="Google Shape;289;p8"/>
          <p:cNvGrpSpPr/>
          <p:nvPr/>
        </p:nvGrpSpPr>
        <p:grpSpPr>
          <a:xfrm rot="-8422862">
            <a:off x="18303618" y="-391052"/>
            <a:ext cx="1338510" cy="5875601"/>
            <a:chOff x="0" y="0"/>
            <a:chExt cx="660400" cy="2898930"/>
          </a:xfrm>
        </p:grpSpPr>
        <p:sp>
          <p:nvSpPr>
            <p:cNvPr id="290" name="Google Shape;290;p8"/>
            <p:cNvSpPr/>
            <p:nvPr/>
          </p:nvSpPr>
          <p:spPr>
            <a:xfrm>
              <a:off x="0" y="0"/>
              <a:ext cx="660400" cy="2898930"/>
            </a:xfrm>
            <a:custGeom>
              <a:rect b="b" l="l" r="r" t="t"/>
              <a:pathLst>
                <a:path extrusionOk="0"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txBox="1"/>
            <p:nvPr/>
          </p:nvSpPr>
          <p:spPr>
            <a:xfrm>
              <a:off x="0" y="98425"/>
              <a:ext cx="660400" cy="280050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grpSp>
        <p:nvGrpSpPr>
          <p:cNvPr id="292" name="Google Shape;292;p8"/>
          <p:cNvGrpSpPr/>
          <p:nvPr/>
        </p:nvGrpSpPr>
        <p:grpSpPr>
          <a:xfrm rot="-8422862">
            <a:off x="14997526" y="-558072"/>
            <a:ext cx="411277" cy="1644511"/>
            <a:chOff x="0" y="0"/>
            <a:chExt cx="660400" cy="2640639"/>
          </a:xfrm>
        </p:grpSpPr>
        <p:sp>
          <p:nvSpPr>
            <p:cNvPr id="293" name="Google Shape;293;p8"/>
            <p:cNvSpPr/>
            <p:nvPr/>
          </p:nvSpPr>
          <p:spPr>
            <a:xfrm>
              <a:off x="0" y="0"/>
              <a:ext cx="660400" cy="2640639"/>
            </a:xfrm>
            <a:custGeom>
              <a:rect b="b" l="l" r="r" t="t"/>
              <a:pathLst>
                <a:path extrusionOk="0"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txBox="1"/>
            <p:nvPr/>
          </p:nvSpPr>
          <p:spPr>
            <a:xfrm>
              <a:off x="0" y="98425"/>
              <a:ext cx="660400" cy="2542214"/>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1" sz="1800">
                <a:solidFill>
                  <a:schemeClr val="dk1"/>
                </a:solidFill>
                <a:latin typeface="Arial"/>
                <a:ea typeface="Arial"/>
                <a:cs typeface="Arial"/>
                <a:sym typeface="Arial"/>
              </a:endParaRPr>
            </a:p>
          </p:txBody>
        </p:sp>
      </p:grpSp>
      <p:cxnSp>
        <p:nvCxnSpPr>
          <p:cNvPr id="295" name="Google Shape;295;p8"/>
          <p:cNvCxnSpPr/>
          <p:nvPr/>
        </p:nvCxnSpPr>
        <p:spPr>
          <a:xfrm flipH="1">
            <a:off x="17077631" y="-274996"/>
            <a:ext cx="3190486" cy="3827111"/>
          </a:xfrm>
          <a:prstGeom prst="straightConnector1">
            <a:avLst/>
          </a:prstGeom>
          <a:noFill/>
          <a:ln cap="rnd" cmpd="sng" w="85725">
            <a:solidFill>
              <a:srgbClr val="E0B15E"/>
            </a:solidFill>
            <a:prstDash val="solid"/>
            <a:round/>
            <a:headEnd len="sm" w="sm" type="none"/>
            <a:tailEnd len="sm" w="sm" type="none"/>
          </a:ln>
        </p:spPr>
      </p:cxnSp>
      <p:sp>
        <p:nvSpPr>
          <p:cNvPr id="296" name="Google Shape;296;p8"/>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grpSp>
        <p:nvGrpSpPr>
          <p:cNvPr id="297" name="Google Shape;297;p8"/>
          <p:cNvGrpSpPr/>
          <p:nvPr/>
        </p:nvGrpSpPr>
        <p:grpSpPr>
          <a:xfrm>
            <a:off x="169876" y="1494425"/>
            <a:ext cx="9913851" cy="995461"/>
            <a:chOff x="0" y="0"/>
            <a:chExt cx="2611055" cy="262179"/>
          </a:xfrm>
        </p:grpSpPr>
        <p:sp>
          <p:nvSpPr>
            <p:cNvPr id="298" name="Google Shape;298;p8"/>
            <p:cNvSpPr/>
            <p:nvPr/>
          </p:nvSpPr>
          <p:spPr>
            <a:xfrm>
              <a:off x="0" y="0"/>
              <a:ext cx="2611055" cy="262179"/>
            </a:xfrm>
            <a:custGeom>
              <a:rect b="b" l="l" r="r" t="t"/>
              <a:pathLst>
                <a:path extrusionOk="0" h="262179" w="2611055">
                  <a:moveTo>
                    <a:pt x="26551" y="0"/>
                  </a:moveTo>
                  <a:lnTo>
                    <a:pt x="2584503" y="0"/>
                  </a:lnTo>
                  <a:cubicBezTo>
                    <a:pt x="2599167" y="0"/>
                    <a:pt x="2611055" y="11887"/>
                    <a:pt x="2611055" y="26551"/>
                  </a:cubicBezTo>
                  <a:lnTo>
                    <a:pt x="2611055" y="235628"/>
                  </a:lnTo>
                  <a:cubicBezTo>
                    <a:pt x="2611055" y="242670"/>
                    <a:pt x="2608257" y="249423"/>
                    <a:pt x="2603278" y="254402"/>
                  </a:cubicBezTo>
                  <a:cubicBezTo>
                    <a:pt x="2598299" y="259382"/>
                    <a:pt x="2591545" y="262179"/>
                    <a:pt x="2584503" y="262179"/>
                  </a:cubicBezTo>
                  <a:lnTo>
                    <a:pt x="26551" y="262179"/>
                  </a:lnTo>
                  <a:cubicBezTo>
                    <a:pt x="11887" y="262179"/>
                    <a:pt x="0" y="250292"/>
                    <a:pt x="0" y="235628"/>
                  </a:cubicBezTo>
                  <a:lnTo>
                    <a:pt x="0" y="26551"/>
                  </a:lnTo>
                  <a:cubicBezTo>
                    <a:pt x="0" y="11887"/>
                    <a:pt x="11887" y="0"/>
                    <a:pt x="265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txBox="1"/>
            <p:nvPr/>
          </p:nvSpPr>
          <p:spPr>
            <a:xfrm>
              <a:off x="0" y="0"/>
              <a:ext cx="2611054" cy="262179"/>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3000">
                  <a:solidFill>
                    <a:srgbClr val="2B1511"/>
                  </a:solidFill>
                  <a:latin typeface="Arial"/>
                  <a:ea typeface="Arial"/>
                  <a:cs typeface="Arial"/>
                  <a:sym typeface="Arial"/>
                </a:rPr>
                <a:t>Biểu đồ ca sử dụng chức năng quản lý ứng viên</a:t>
              </a:r>
              <a:endParaRPr/>
            </a:p>
          </p:txBody>
        </p:sp>
      </p:grpSp>
      <p:grpSp>
        <p:nvGrpSpPr>
          <p:cNvPr id="300" name="Google Shape;300;p8"/>
          <p:cNvGrpSpPr/>
          <p:nvPr/>
        </p:nvGrpSpPr>
        <p:grpSpPr>
          <a:xfrm>
            <a:off x="0" y="-73232"/>
            <a:ext cx="18288000" cy="1161225"/>
            <a:chOff x="0" y="0"/>
            <a:chExt cx="4816593" cy="305837"/>
          </a:xfrm>
        </p:grpSpPr>
        <p:sp>
          <p:nvSpPr>
            <p:cNvPr id="301" name="Google Shape;301;p8"/>
            <p:cNvSpPr/>
            <p:nvPr/>
          </p:nvSpPr>
          <p:spPr>
            <a:xfrm>
              <a:off x="0" y="0"/>
              <a:ext cx="4816592" cy="305837"/>
            </a:xfrm>
            <a:custGeom>
              <a:rect b="b" l="l" r="r" t="t"/>
              <a:pathLst>
                <a:path extrusionOk="0" h="305837" w="4816592">
                  <a:moveTo>
                    <a:pt x="5080" y="0"/>
                  </a:moveTo>
                  <a:lnTo>
                    <a:pt x="4811513" y="0"/>
                  </a:lnTo>
                  <a:cubicBezTo>
                    <a:pt x="4812860" y="0"/>
                    <a:pt x="4814152" y="535"/>
                    <a:pt x="4815105" y="1488"/>
                  </a:cubicBezTo>
                  <a:cubicBezTo>
                    <a:pt x="4816057" y="2441"/>
                    <a:pt x="4816592" y="3733"/>
                    <a:pt x="4816592" y="5080"/>
                  </a:cubicBezTo>
                  <a:lnTo>
                    <a:pt x="4816592" y="300757"/>
                  </a:lnTo>
                  <a:cubicBezTo>
                    <a:pt x="4816592" y="303563"/>
                    <a:pt x="4814318" y="305837"/>
                    <a:pt x="4811513" y="305837"/>
                  </a:cubicBezTo>
                  <a:lnTo>
                    <a:pt x="5080" y="305837"/>
                  </a:lnTo>
                  <a:cubicBezTo>
                    <a:pt x="3733" y="305837"/>
                    <a:pt x="2441" y="305302"/>
                    <a:pt x="1488" y="304349"/>
                  </a:cubicBezTo>
                  <a:cubicBezTo>
                    <a:pt x="535" y="303396"/>
                    <a:pt x="0" y="302104"/>
                    <a:pt x="0" y="300757"/>
                  </a:cubicBezTo>
                  <a:lnTo>
                    <a:pt x="0" y="5080"/>
                  </a:lnTo>
                  <a:cubicBezTo>
                    <a:pt x="0" y="2274"/>
                    <a:pt x="2274" y="0"/>
                    <a:pt x="5080" y="0"/>
                  </a:cubicBezTo>
                  <a:close/>
                </a:path>
              </a:pathLst>
            </a:custGeom>
            <a:solidFill>
              <a:srgbClr val="F7E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txBox="1"/>
            <p:nvPr/>
          </p:nvSpPr>
          <p:spPr>
            <a:xfrm>
              <a:off x="0" y="47625"/>
              <a:ext cx="4816593" cy="258212"/>
            </a:xfrm>
            <a:prstGeom prst="rect">
              <a:avLst/>
            </a:prstGeom>
            <a:noFill/>
            <a:ln>
              <a:noFill/>
            </a:ln>
          </p:spPr>
          <p:txBody>
            <a:bodyPr anchorCtr="0" anchor="ctr" bIns="228600" lIns="228600" spcFirstLastPara="1" rIns="228600" wrap="square" tIns="228600">
              <a:noAutofit/>
            </a:bodyPr>
            <a:lstStyle/>
            <a:p>
              <a:pPr indent="0" lvl="0" marL="0" marR="0" rtl="0" algn="l">
                <a:lnSpc>
                  <a:spcPct val="104999"/>
                </a:lnSpc>
                <a:spcBef>
                  <a:spcPts val="0"/>
                </a:spcBef>
                <a:spcAft>
                  <a:spcPts val="0"/>
                </a:spcAft>
                <a:buNone/>
              </a:pPr>
              <a:r>
                <a:rPr b="1" lang="en-US" sz="3200">
                  <a:solidFill>
                    <a:srgbClr val="2B1511"/>
                  </a:solidFill>
                  <a:latin typeface="Arial"/>
                  <a:ea typeface="Arial"/>
                  <a:cs typeface="Arial"/>
                  <a:sym typeface="Arial"/>
                </a:rPr>
                <a:t>02. PHÂN TÍCH CHỨC NĂNG QUẢN LÝ ỨNG VIÊN VÀ XÂY DỰNG FRAMEWORK KIỂM THỬ TỰ ĐỘNG</a:t>
              </a:r>
              <a:endParaRPr/>
            </a:p>
          </p:txBody>
        </p:sp>
      </p:grpSp>
      <p:sp>
        <p:nvSpPr>
          <p:cNvPr id="303" name="Google Shape;303;p8"/>
          <p:cNvSpPr/>
          <p:nvPr/>
        </p:nvSpPr>
        <p:spPr>
          <a:xfrm>
            <a:off x="4077391" y="2899461"/>
            <a:ext cx="9860675" cy="5911068"/>
          </a:xfrm>
          <a:custGeom>
            <a:rect b="b" l="l" r="r" t="t"/>
            <a:pathLst>
              <a:path extrusionOk="0" h="5911068" w="9860675">
                <a:moveTo>
                  <a:pt x="0" y="0"/>
                </a:moveTo>
                <a:lnTo>
                  <a:pt x="9860675" y="0"/>
                </a:lnTo>
                <a:lnTo>
                  <a:pt x="9860675" y="5911068"/>
                </a:lnTo>
                <a:lnTo>
                  <a:pt x="0" y="591106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EB"/>
        </a:solidFill>
      </p:bgPr>
    </p:bg>
    <p:spTree>
      <p:nvGrpSpPr>
        <p:cNvPr id="307" name="Shape 307"/>
        <p:cNvGrpSpPr/>
        <p:nvPr/>
      </p:nvGrpSpPr>
      <p:grpSpPr>
        <a:xfrm>
          <a:off x="0" y="0"/>
          <a:ext cx="0" cy="0"/>
          <a:chOff x="0" y="0"/>
          <a:chExt cx="0" cy="0"/>
        </a:xfrm>
      </p:grpSpPr>
      <p:grpSp>
        <p:nvGrpSpPr>
          <p:cNvPr id="308" name="Google Shape;308;p9"/>
          <p:cNvGrpSpPr/>
          <p:nvPr/>
        </p:nvGrpSpPr>
        <p:grpSpPr>
          <a:xfrm rot="2377137">
            <a:off x="3012298" y="9449050"/>
            <a:ext cx="411277" cy="2198755"/>
            <a:chOff x="0" y="0"/>
            <a:chExt cx="660400" cy="3530606"/>
          </a:xfrm>
        </p:grpSpPr>
        <p:sp>
          <p:nvSpPr>
            <p:cNvPr id="309" name="Google Shape;309;p9"/>
            <p:cNvSpPr/>
            <p:nvPr/>
          </p:nvSpPr>
          <p:spPr>
            <a:xfrm>
              <a:off x="0" y="0"/>
              <a:ext cx="660400" cy="3530605"/>
            </a:xfrm>
            <a:custGeom>
              <a:rect b="b" l="l" r="r" t="t"/>
              <a:pathLst>
                <a:path extrusionOk="0"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txBox="1"/>
            <p:nvPr/>
          </p:nvSpPr>
          <p:spPr>
            <a:xfrm>
              <a:off x="0" y="98425"/>
              <a:ext cx="660400" cy="3432181"/>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1" name="Google Shape;311;p9"/>
          <p:cNvGrpSpPr/>
          <p:nvPr/>
        </p:nvGrpSpPr>
        <p:grpSpPr>
          <a:xfrm rot="-8419140">
            <a:off x="16781988" y="-3913825"/>
            <a:ext cx="2842082" cy="7253346"/>
            <a:chOff x="0" y="0"/>
            <a:chExt cx="660400" cy="1685423"/>
          </a:xfrm>
        </p:grpSpPr>
        <p:sp>
          <p:nvSpPr>
            <p:cNvPr id="312" name="Google Shape;312;p9"/>
            <p:cNvSpPr/>
            <p:nvPr/>
          </p:nvSpPr>
          <p:spPr>
            <a:xfrm>
              <a:off x="0" y="0"/>
              <a:ext cx="660400" cy="1685423"/>
            </a:xfrm>
            <a:custGeom>
              <a:rect b="b" l="l" r="r" t="t"/>
              <a:pathLst>
                <a:path extrusionOk="0"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txBox="1"/>
            <p:nvPr/>
          </p:nvSpPr>
          <p:spPr>
            <a:xfrm>
              <a:off x="0" y="98425"/>
              <a:ext cx="660400" cy="1586998"/>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4" name="Google Shape;314;p9"/>
          <p:cNvGrpSpPr/>
          <p:nvPr/>
        </p:nvGrpSpPr>
        <p:grpSpPr>
          <a:xfrm rot="-8422862">
            <a:off x="18303618" y="-391052"/>
            <a:ext cx="1338510" cy="5875601"/>
            <a:chOff x="0" y="0"/>
            <a:chExt cx="660400" cy="2898930"/>
          </a:xfrm>
        </p:grpSpPr>
        <p:sp>
          <p:nvSpPr>
            <p:cNvPr id="315" name="Google Shape;315;p9"/>
            <p:cNvSpPr/>
            <p:nvPr/>
          </p:nvSpPr>
          <p:spPr>
            <a:xfrm>
              <a:off x="0" y="0"/>
              <a:ext cx="660400" cy="2898930"/>
            </a:xfrm>
            <a:custGeom>
              <a:rect b="b" l="l" r="r" t="t"/>
              <a:pathLst>
                <a:path extrusionOk="0"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txBox="1"/>
            <p:nvPr/>
          </p:nvSpPr>
          <p:spPr>
            <a:xfrm>
              <a:off x="0" y="98425"/>
              <a:ext cx="660400" cy="280050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7" name="Google Shape;317;p9"/>
          <p:cNvGrpSpPr/>
          <p:nvPr/>
        </p:nvGrpSpPr>
        <p:grpSpPr>
          <a:xfrm rot="-8422862">
            <a:off x="14997526" y="-558072"/>
            <a:ext cx="411277" cy="1644511"/>
            <a:chOff x="0" y="0"/>
            <a:chExt cx="660400" cy="2640639"/>
          </a:xfrm>
        </p:grpSpPr>
        <p:sp>
          <p:nvSpPr>
            <p:cNvPr id="318" name="Google Shape;318;p9"/>
            <p:cNvSpPr/>
            <p:nvPr/>
          </p:nvSpPr>
          <p:spPr>
            <a:xfrm>
              <a:off x="0" y="0"/>
              <a:ext cx="660400" cy="2640639"/>
            </a:xfrm>
            <a:custGeom>
              <a:rect b="b" l="l" r="r" t="t"/>
              <a:pathLst>
                <a:path extrusionOk="0"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
            <p:cNvSpPr txBox="1"/>
            <p:nvPr/>
          </p:nvSpPr>
          <p:spPr>
            <a:xfrm>
              <a:off x="0" y="98425"/>
              <a:ext cx="660400" cy="2542214"/>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320" name="Google Shape;320;p9"/>
          <p:cNvCxnSpPr/>
          <p:nvPr/>
        </p:nvCxnSpPr>
        <p:spPr>
          <a:xfrm flipH="1">
            <a:off x="17077631" y="-274996"/>
            <a:ext cx="3190486" cy="3827111"/>
          </a:xfrm>
          <a:prstGeom prst="straightConnector1">
            <a:avLst/>
          </a:prstGeom>
          <a:noFill/>
          <a:ln cap="rnd" cmpd="sng" w="85725">
            <a:solidFill>
              <a:srgbClr val="E0B15E"/>
            </a:solidFill>
            <a:prstDash val="solid"/>
            <a:round/>
            <a:headEnd len="sm" w="sm" type="none"/>
            <a:tailEnd len="sm" w="sm" type="none"/>
          </a:ln>
        </p:spPr>
      </p:cxnSp>
      <p:sp>
        <p:nvSpPr>
          <p:cNvPr id="321" name="Google Shape;321;p9"/>
          <p:cNvSpPr/>
          <p:nvPr/>
        </p:nvSpPr>
        <p:spPr>
          <a:xfrm>
            <a:off x="14782200" y="-1175164"/>
            <a:ext cx="4016153" cy="2203864"/>
          </a:xfrm>
          <a:custGeom>
            <a:rect b="b" l="l" r="r" t="t"/>
            <a:pathLst>
              <a:path extrusionOk="0" h="2203864" w="4016153">
                <a:moveTo>
                  <a:pt x="0" y="0"/>
                </a:moveTo>
                <a:lnTo>
                  <a:pt x="4016153" y="0"/>
                </a:lnTo>
                <a:lnTo>
                  <a:pt x="4016153" y="2203864"/>
                </a:lnTo>
                <a:lnTo>
                  <a:pt x="0" y="2203864"/>
                </a:lnTo>
                <a:lnTo>
                  <a:pt x="0" y="0"/>
                </a:lnTo>
                <a:close/>
              </a:path>
            </a:pathLst>
          </a:custGeom>
          <a:noFill/>
          <a:ln>
            <a:noFill/>
          </a:ln>
        </p:spPr>
      </p:sp>
      <p:sp>
        <p:nvSpPr>
          <p:cNvPr id="322" name="Google Shape;322;p9"/>
          <p:cNvSpPr/>
          <p:nvPr/>
        </p:nvSpPr>
        <p:spPr>
          <a:xfrm>
            <a:off x="2014533" y="2546749"/>
            <a:ext cx="4868389" cy="6283760"/>
          </a:xfrm>
          <a:custGeom>
            <a:rect b="b" l="l" r="r" t="t"/>
            <a:pathLst>
              <a:path extrusionOk="0" h="6283760" w="4868389">
                <a:moveTo>
                  <a:pt x="0" y="0"/>
                </a:moveTo>
                <a:lnTo>
                  <a:pt x="4868389" y="0"/>
                </a:lnTo>
                <a:lnTo>
                  <a:pt x="4868389" y="6283760"/>
                </a:lnTo>
                <a:lnTo>
                  <a:pt x="0" y="6283760"/>
                </a:lnTo>
                <a:lnTo>
                  <a:pt x="0" y="0"/>
                </a:lnTo>
                <a:close/>
              </a:path>
            </a:pathLst>
          </a:custGeom>
          <a:blipFill rotWithShape="1">
            <a:blip r:embed="rId3">
              <a:alphaModFix/>
            </a:blip>
            <a:stretch>
              <a:fillRect b="0" l="0" r="0" t="0"/>
            </a:stretch>
          </a:blipFill>
          <a:ln>
            <a:noFill/>
          </a:ln>
        </p:spPr>
      </p:sp>
      <p:grpSp>
        <p:nvGrpSpPr>
          <p:cNvPr id="323" name="Google Shape;323;p9"/>
          <p:cNvGrpSpPr/>
          <p:nvPr/>
        </p:nvGrpSpPr>
        <p:grpSpPr>
          <a:xfrm>
            <a:off x="0" y="-73232"/>
            <a:ext cx="18288000" cy="1161225"/>
            <a:chOff x="0" y="0"/>
            <a:chExt cx="4816593" cy="305837"/>
          </a:xfrm>
        </p:grpSpPr>
        <p:sp>
          <p:nvSpPr>
            <p:cNvPr id="324" name="Google Shape;324;p9"/>
            <p:cNvSpPr/>
            <p:nvPr/>
          </p:nvSpPr>
          <p:spPr>
            <a:xfrm>
              <a:off x="0" y="0"/>
              <a:ext cx="4816592" cy="305837"/>
            </a:xfrm>
            <a:custGeom>
              <a:rect b="b" l="l" r="r" t="t"/>
              <a:pathLst>
                <a:path extrusionOk="0" h="305837" w="4816592">
                  <a:moveTo>
                    <a:pt x="5080" y="0"/>
                  </a:moveTo>
                  <a:lnTo>
                    <a:pt x="4811513" y="0"/>
                  </a:lnTo>
                  <a:cubicBezTo>
                    <a:pt x="4812860" y="0"/>
                    <a:pt x="4814152" y="535"/>
                    <a:pt x="4815105" y="1488"/>
                  </a:cubicBezTo>
                  <a:cubicBezTo>
                    <a:pt x="4816057" y="2441"/>
                    <a:pt x="4816592" y="3733"/>
                    <a:pt x="4816592" y="5080"/>
                  </a:cubicBezTo>
                  <a:lnTo>
                    <a:pt x="4816592" y="300757"/>
                  </a:lnTo>
                  <a:cubicBezTo>
                    <a:pt x="4816592" y="303563"/>
                    <a:pt x="4814318" y="305837"/>
                    <a:pt x="4811513" y="305837"/>
                  </a:cubicBezTo>
                  <a:lnTo>
                    <a:pt x="5080" y="305837"/>
                  </a:lnTo>
                  <a:cubicBezTo>
                    <a:pt x="3733" y="305837"/>
                    <a:pt x="2441" y="305302"/>
                    <a:pt x="1488" y="304349"/>
                  </a:cubicBezTo>
                  <a:cubicBezTo>
                    <a:pt x="535" y="303396"/>
                    <a:pt x="0" y="302104"/>
                    <a:pt x="0" y="300757"/>
                  </a:cubicBezTo>
                  <a:lnTo>
                    <a:pt x="0" y="5080"/>
                  </a:lnTo>
                  <a:cubicBezTo>
                    <a:pt x="0" y="2274"/>
                    <a:pt x="2274" y="0"/>
                    <a:pt x="5080" y="0"/>
                  </a:cubicBezTo>
                  <a:close/>
                </a:path>
              </a:pathLst>
            </a:custGeom>
            <a:solidFill>
              <a:srgbClr val="F7EB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txBox="1"/>
            <p:nvPr/>
          </p:nvSpPr>
          <p:spPr>
            <a:xfrm>
              <a:off x="0" y="47625"/>
              <a:ext cx="4816593" cy="258212"/>
            </a:xfrm>
            <a:prstGeom prst="rect">
              <a:avLst/>
            </a:prstGeom>
            <a:noFill/>
            <a:ln>
              <a:noFill/>
            </a:ln>
          </p:spPr>
          <p:txBody>
            <a:bodyPr anchorCtr="0" anchor="ctr" bIns="228600" lIns="228600" spcFirstLastPara="1" rIns="228600" wrap="square" tIns="228600">
              <a:noAutofit/>
            </a:bodyPr>
            <a:lstStyle/>
            <a:p>
              <a:pPr indent="0" lvl="0" marL="0" marR="0" rtl="0" algn="l">
                <a:lnSpc>
                  <a:spcPct val="104999"/>
                </a:lnSpc>
                <a:spcBef>
                  <a:spcPts val="0"/>
                </a:spcBef>
                <a:spcAft>
                  <a:spcPts val="0"/>
                </a:spcAft>
                <a:buNone/>
              </a:pPr>
              <a:r>
                <a:rPr b="1" lang="en-US" sz="3200">
                  <a:solidFill>
                    <a:srgbClr val="2B1511"/>
                  </a:solidFill>
                  <a:latin typeface="Arial"/>
                  <a:ea typeface="Arial"/>
                  <a:cs typeface="Arial"/>
                  <a:sym typeface="Arial"/>
                </a:rPr>
                <a:t>02. PHÂN TÍCH CHỨC NĂNG QUẢN LÝ ỨNG VIÊN VÀ XÂY DỰNG FRAMEWORK KIỂM THỬ TỰ ĐỘNG</a:t>
              </a:r>
              <a:endParaRPr/>
            </a:p>
          </p:txBody>
        </p:sp>
      </p:grpSp>
      <p:sp>
        <p:nvSpPr>
          <p:cNvPr id="326" name="Google Shape;326;p9"/>
          <p:cNvSpPr/>
          <p:nvPr/>
        </p:nvSpPr>
        <p:spPr>
          <a:xfrm>
            <a:off x="9179372" y="2546749"/>
            <a:ext cx="7369842" cy="6283760"/>
          </a:xfrm>
          <a:custGeom>
            <a:rect b="b" l="l" r="r" t="t"/>
            <a:pathLst>
              <a:path extrusionOk="0" h="6283760" w="7369842">
                <a:moveTo>
                  <a:pt x="0" y="0"/>
                </a:moveTo>
                <a:lnTo>
                  <a:pt x="7369843" y="0"/>
                </a:lnTo>
                <a:lnTo>
                  <a:pt x="7369843" y="6283760"/>
                </a:lnTo>
                <a:lnTo>
                  <a:pt x="0" y="6283760"/>
                </a:lnTo>
                <a:lnTo>
                  <a:pt x="0" y="0"/>
                </a:lnTo>
                <a:close/>
              </a:path>
            </a:pathLst>
          </a:custGeom>
          <a:blipFill rotWithShape="1">
            <a:blip r:embed="rId4">
              <a:alphaModFix/>
            </a:blip>
            <a:stretch>
              <a:fillRect b="0" l="0" r="0" t="0"/>
            </a:stretch>
          </a:blipFill>
          <a:ln>
            <a:noFill/>
          </a:ln>
        </p:spPr>
      </p:sp>
      <p:sp>
        <p:nvSpPr>
          <p:cNvPr id="327" name="Google Shape;327;p9"/>
          <p:cNvSpPr txBox="1"/>
          <p:nvPr/>
        </p:nvSpPr>
        <p:spPr>
          <a:xfrm>
            <a:off x="683272" y="1407837"/>
            <a:ext cx="15202632"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000">
                <a:solidFill>
                  <a:srgbClr val="000000"/>
                </a:solidFill>
                <a:latin typeface="Arial"/>
                <a:ea typeface="Arial"/>
                <a:cs typeface="Arial"/>
                <a:sym typeface="Arial"/>
              </a:rPr>
              <a:t>Xây dựng kiến trúc framework kiểm thử tự động cho website với Selenium WebDriver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