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397"/>
    <a:srgbClr val="E59E06"/>
    <a:srgbClr val="EF6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1C586-9CD8-46E6-A38D-221D083968B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0D46BB-99F8-42B7-8604-C78E5183CC63}">
      <dgm:prSet phldrT="[Text]"/>
      <dgm:spPr>
        <a:solidFill>
          <a:srgbClr val="E59E06">
            <a:alpha val="89804"/>
          </a:srgbClr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1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Giới thiệu bài toán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209AF-45A6-416F-82C7-3FFB2C941AD7}" type="parTrans" cxnId="{7E819D62-9F2C-447F-8C96-F7E7FDE2B97C}">
      <dgm:prSet/>
      <dgm:spPr/>
      <dgm:t>
        <a:bodyPr/>
        <a:lstStyle/>
        <a:p>
          <a:endParaRPr lang="en-US"/>
        </a:p>
      </dgm:t>
    </dgm:pt>
    <dgm:pt modelId="{8899376B-E9AD-4868-9540-758D579D0A94}" type="sibTrans" cxnId="{7E819D62-9F2C-447F-8C96-F7E7FDE2B97C}">
      <dgm:prSet/>
      <dgm:spPr/>
      <dgm:t>
        <a:bodyPr/>
        <a:lstStyle/>
        <a:p>
          <a:endParaRPr lang="en-US"/>
        </a:p>
      </dgm:t>
    </dgm:pt>
    <dgm:pt modelId="{DF030158-A098-48DA-B6E9-C3C58CD41667}">
      <dgm:prSet phldrT="[Text]" custT="1"/>
      <dgm:spPr>
        <a:solidFill>
          <a:srgbClr val="E59E06">
            <a:alpha val="89804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75951" tIns="0" rIns="275951" bIns="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Phần</a:t>
          </a:r>
          <a:r>
            <a:rPr lang="en-US" sz="19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2:</a:t>
          </a:r>
          <a:r>
            <a:rPr lang="vi-VN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Giải pháp thực hiện</a:t>
          </a:r>
          <a:endParaRPr lang="en-US" sz="19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7271DEE-8A0B-4B1D-A92A-295F7DAEB53A}" type="parTrans" cxnId="{84D80897-3900-46D6-BDCF-2C76CED65265}">
      <dgm:prSet/>
      <dgm:spPr/>
      <dgm:t>
        <a:bodyPr/>
        <a:lstStyle/>
        <a:p>
          <a:endParaRPr lang="en-US"/>
        </a:p>
      </dgm:t>
    </dgm:pt>
    <dgm:pt modelId="{17DCB7ED-CA9F-4B95-AC5B-F17C4837282B}" type="sibTrans" cxnId="{84D80897-3900-46D6-BDCF-2C76CED65265}">
      <dgm:prSet/>
      <dgm:spPr/>
      <dgm:t>
        <a:bodyPr/>
        <a:lstStyle/>
        <a:p>
          <a:endParaRPr lang="en-US"/>
        </a:p>
      </dgm:t>
    </dgm:pt>
    <dgm:pt modelId="{72137DBF-D10E-4751-9DBC-DC009AAE4EDA}">
      <dgm:prSet phldrT="[Text]" custT="1"/>
      <dgm:spPr>
        <a:solidFill>
          <a:srgbClr val="E59E06">
            <a:alpha val="89804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75951" tIns="0" rIns="275951" bIns="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Phần</a:t>
          </a:r>
          <a:r>
            <a:rPr lang="en-US" sz="19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3</a:t>
          </a:r>
          <a:r>
            <a:rPr lang="en-US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: </a:t>
          </a:r>
          <a:r>
            <a:rPr lang="vi-VN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Kết quả đạt được </a:t>
          </a:r>
          <a:endParaRPr lang="en-US" sz="19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CBF2A3A-8B78-4EF2-A6DE-5E4A9DA816C5}" type="parTrans" cxnId="{2D0D887B-5F4F-4BA0-861F-0B439AADB37A}">
      <dgm:prSet/>
      <dgm:spPr/>
      <dgm:t>
        <a:bodyPr/>
        <a:lstStyle/>
        <a:p>
          <a:endParaRPr lang="en-US"/>
        </a:p>
      </dgm:t>
    </dgm:pt>
    <dgm:pt modelId="{70D6825F-749B-4206-A8E7-414072BF7A70}" type="sibTrans" cxnId="{2D0D887B-5F4F-4BA0-861F-0B439AADB37A}">
      <dgm:prSet/>
      <dgm:spPr/>
      <dgm:t>
        <a:bodyPr/>
        <a:lstStyle/>
        <a:p>
          <a:endParaRPr lang="en-US"/>
        </a:p>
      </dgm:t>
    </dgm:pt>
    <dgm:pt modelId="{FF065DDD-47FE-4769-AD41-F9A3791CA775}">
      <dgm:prSet phldrT="[Text]" custT="1"/>
      <dgm:spPr>
        <a:solidFill>
          <a:srgbClr val="E59E06">
            <a:alpha val="89804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75951" tIns="0" rIns="275951" bIns="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Phần</a:t>
          </a:r>
          <a:r>
            <a:rPr lang="en-US" sz="19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4:</a:t>
          </a:r>
          <a:r>
            <a:rPr lang="vi-VN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Hướng phát triển của đề tài</a:t>
          </a:r>
          <a:endParaRPr lang="en-US" sz="19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2E62627E-0186-433E-A54C-F366AD5B0B48}" type="parTrans" cxnId="{9B0CD6D9-4B58-4030-85F5-C21E91E3712F}">
      <dgm:prSet/>
      <dgm:spPr/>
      <dgm:t>
        <a:bodyPr/>
        <a:lstStyle/>
        <a:p>
          <a:endParaRPr lang="en-US"/>
        </a:p>
      </dgm:t>
    </dgm:pt>
    <dgm:pt modelId="{F6494872-3E4F-42B4-9ED6-F487E5124DB9}" type="sibTrans" cxnId="{9B0CD6D9-4B58-4030-85F5-C21E91E3712F}">
      <dgm:prSet/>
      <dgm:spPr/>
      <dgm:t>
        <a:bodyPr/>
        <a:lstStyle/>
        <a:p>
          <a:endParaRPr lang="en-US"/>
        </a:p>
      </dgm:t>
    </dgm:pt>
    <dgm:pt modelId="{CCD39FF8-FEAB-40BA-A788-2C5F6CCC32DF}">
      <dgm:prSet phldrT="[Text]" custT="1"/>
      <dgm:spPr>
        <a:solidFill>
          <a:srgbClr val="E59E06">
            <a:alpha val="89804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75951" tIns="0" rIns="275951" bIns="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Phần</a:t>
          </a:r>
          <a:r>
            <a:rPr lang="en-US" sz="19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5:</a:t>
          </a:r>
          <a:r>
            <a:rPr lang="vi-VN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Kinh nghiệm thu được của bản thân</a:t>
          </a:r>
          <a:endParaRPr lang="en-US" sz="19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DAD788D-776C-45D5-81D4-69736A3E7A87}" type="parTrans" cxnId="{35E6544B-2FEA-43C2-B45B-FCEDCB5A9864}">
      <dgm:prSet/>
      <dgm:spPr/>
      <dgm:t>
        <a:bodyPr/>
        <a:lstStyle/>
        <a:p>
          <a:endParaRPr lang="en-US"/>
        </a:p>
      </dgm:t>
    </dgm:pt>
    <dgm:pt modelId="{3644EE86-51AA-46A8-BC41-4EA427659748}" type="sibTrans" cxnId="{35E6544B-2FEA-43C2-B45B-FCEDCB5A9864}">
      <dgm:prSet/>
      <dgm:spPr/>
      <dgm:t>
        <a:bodyPr/>
        <a:lstStyle/>
        <a:p>
          <a:endParaRPr lang="en-US"/>
        </a:p>
      </dgm:t>
    </dgm:pt>
    <dgm:pt modelId="{4AB8D937-14E5-4DC4-9DDC-5F06D67D7413}" type="pres">
      <dgm:prSet presAssocID="{1101C586-9CD8-46E6-A38D-221D083968BC}" presName="linear" presStyleCnt="0">
        <dgm:presLayoutVars>
          <dgm:dir/>
          <dgm:animLvl val="lvl"/>
          <dgm:resizeHandles val="exact"/>
        </dgm:presLayoutVars>
      </dgm:prSet>
      <dgm:spPr/>
    </dgm:pt>
    <dgm:pt modelId="{B88CD9F8-85D3-46E9-9FAE-31CD5AACF601}" type="pres">
      <dgm:prSet presAssocID="{C90D46BB-99F8-42B7-8604-C78E5183CC63}" presName="parentLin" presStyleCnt="0"/>
      <dgm:spPr/>
    </dgm:pt>
    <dgm:pt modelId="{6C48E778-4BAA-4BF3-8737-B3A784458140}" type="pres">
      <dgm:prSet presAssocID="{C90D46BB-99F8-42B7-8604-C78E5183CC63}" presName="parentLeftMargin" presStyleLbl="node1" presStyleIdx="0" presStyleCnt="5"/>
      <dgm:spPr/>
    </dgm:pt>
    <dgm:pt modelId="{62C34A84-AE06-46CF-B322-06076A61F470}" type="pres">
      <dgm:prSet presAssocID="{C90D46BB-99F8-42B7-8604-C78E5183CC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0203894-9B28-4825-9A46-6053ECF8F0DF}" type="pres">
      <dgm:prSet presAssocID="{C90D46BB-99F8-42B7-8604-C78E5183CC63}" presName="negativeSpace" presStyleCnt="0"/>
      <dgm:spPr/>
    </dgm:pt>
    <dgm:pt modelId="{49E628FC-5FF4-4C32-BAB0-BFE40045F67C}" type="pres">
      <dgm:prSet presAssocID="{C90D46BB-99F8-42B7-8604-C78E5183CC63}" presName="childText" presStyleLbl="conFgAcc1" presStyleIdx="0" presStyleCnt="5">
        <dgm:presLayoutVars>
          <dgm:bulletEnabled val="1"/>
        </dgm:presLayoutVars>
      </dgm:prSet>
      <dgm:spPr/>
    </dgm:pt>
    <dgm:pt modelId="{F8AD7130-FD29-4FA8-BFF2-CA76496620BE}" type="pres">
      <dgm:prSet presAssocID="{8899376B-E9AD-4868-9540-758D579D0A94}" presName="spaceBetweenRectangles" presStyleCnt="0"/>
      <dgm:spPr/>
    </dgm:pt>
    <dgm:pt modelId="{52D4B5D5-1C6A-40B2-AAFA-D2E8F1118C35}" type="pres">
      <dgm:prSet presAssocID="{DF030158-A098-48DA-B6E9-C3C58CD41667}" presName="parentLin" presStyleCnt="0"/>
      <dgm:spPr/>
    </dgm:pt>
    <dgm:pt modelId="{EFEF5815-A14B-466C-AA71-5439F7B8C1A2}" type="pres">
      <dgm:prSet presAssocID="{DF030158-A098-48DA-B6E9-C3C58CD41667}" presName="parentLeftMargin" presStyleLbl="node1" presStyleIdx="0" presStyleCnt="5"/>
      <dgm:spPr/>
    </dgm:pt>
    <dgm:pt modelId="{773BCBCA-6A49-450A-9CB4-223BE113303A}" type="pres">
      <dgm:prSet presAssocID="{DF030158-A098-48DA-B6E9-C3C58CD41667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521481" y="954388"/>
          <a:ext cx="7300741" cy="560880"/>
        </a:xfrm>
        <a:prstGeom prst="roundRect">
          <a:avLst/>
        </a:prstGeom>
      </dgm:spPr>
    </dgm:pt>
    <dgm:pt modelId="{FF328D85-D1F8-4537-9BEB-32659ACE7AC6}" type="pres">
      <dgm:prSet presAssocID="{DF030158-A098-48DA-B6E9-C3C58CD41667}" presName="negativeSpace" presStyleCnt="0"/>
      <dgm:spPr/>
    </dgm:pt>
    <dgm:pt modelId="{C30D55F0-3ED8-4E20-9AE9-3A19F2F5AFA6}" type="pres">
      <dgm:prSet presAssocID="{DF030158-A098-48DA-B6E9-C3C58CD41667}" presName="childText" presStyleLbl="conFgAcc1" presStyleIdx="1" presStyleCnt="5">
        <dgm:presLayoutVars>
          <dgm:bulletEnabled val="1"/>
        </dgm:presLayoutVars>
      </dgm:prSet>
      <dgm:spPr/>
    </dgm:pt>
    <dgm:pt modelId="{5622B170-3107-41DC-9C65-E18EC9B186DE}" type="pres">
      <dgm:prSet presAssocID="{17DCB7ED-CA9F-4B95-AC5B-F17C4837282B}" presName="spaceBetweenRectangles" presStyleCnt="0"/>
      <dgm:spPr/>
    </dgm:pt>
    <dgm:pt modelId="{8485E62A-CF39-41BE-818E-65BF4C60C385}" type="pres">
      <dgm:prSet presAssocID="{72137DBF-D10E-4751-9DBC-DC009AAE4EDA}" presName="parentLin" presStyleCnt="0"/>
      <dgm:spPr/>
    </dgm:pt>
    <dgm:pt modelId="{45EDA0BE-CB36-414B-B873-92C48D3F1630}" type="pres">
      <dgm:prSet presAssocID="{72137DBF-D10E-4751-9DBC-DC009AAE4EDA}" presName="parentLeftMargin" presStyleLbl="node1" presStyleIdx="1" presStyleCnt="5"/>
      <dgm:spPr/>
    </dgm:pt>
    <dgm:pt modelId="{7D0B4C57-DCE3-4200-9C8E-8B739040A966}" type="pres">
      <dgm:prSet presAssocID="{72137DBF-D10E-4751-9DBC-DC009AAE4EDA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521481" y="1816228"/>
          <a:ext cx="7300741" cy="560880"/>
        </a:xfrm>
        <a:prstGeom prst="roundRect">
          <a:avLst/>
        </a:prstGeom>
      </dgm:spPr>
    </dgm:pt>
    <dgm:pt modelId="{DEDE4EB6-3A19-49FA-8B9F-BFE5A939FC3B}" type="pres">
      <dgm:prSet presAssocID="{72137DBF-D10E-4751-9DBC-DC009AAE4EDA}" presName="negativeSpace" presStyleCnt="0"/>
      <dgm:spPr/>
    </dgm:pt>
    <dgm:pt modelId="{E0420E99-FD61-42FB-B77C-E92C5AF12845}" type="pres">
      <dgm:prSet presAssocID="{72137DBF-D10E-4751-9DBC-DC009AAE4EDA}" presName="childText" presStyleLbl="conFgAcc1" presStyleIdx="2" presStyleCnt="5">
        <dgm:presLayoutVars>
          <dgm:bulletEnabled val="1"/>
        </dgm:presLayoutVars>
      </dgm:prSet>
      <dgm:spPr/>
    </dgm:pt>
    <dgm:pt modelId="{5230F25B-BCE0-4389-8E4A-8ACBED7681D1}" type="pres">
      <dgm:prSet presAssocID="{70D6825F-749B-4206-A8E7-414072BF7A70}" presName="spaceBetweenRectangles" presStyleCnt="0"/>
      <dgm:spPr/>
    </dgm:pt>
    <dgm:pt modelId="{0E6EE7E9-EE66-4FEB-BA7D-CED1CFA99E6F}" type="pres">
      <dgm:prSet presAssocID="{FF065DDD-47FE-4769-AD41-F9A3791CA775}" presName="parentLin" presStyleCnt="0"/>
      <dgm:spPr/>
    </dgm:pt>
    <dgm:pt modelId="{7F71692B-02B7-4142-AA75-815E8D5C4B79}" type="pres">
      <dgm:prSet presAssocID="{FF065DDD-47FE-4769-AD41-F9A3791CA775}" presName="parentLeftMargin" presStyleLbl="node1" presStyleIdx="2" presStyleCnt="5"/>
      <dgm:spPr/>
    </dgm:pt>
    <dgm:pt modelId="{3D55922E-8321-4383-9CEB-49CAB10D134C}" type="pres">
      <dgm:prSet presAssocID="{FF065DDD-47FE-4769-AD41-F9A3791CA775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521481" y="2678068"/>
          <a:ext cx="7300741" cy="560880"/>
        </a:xfrm>
        <a:prstGeom prst="roundRect">
          <a:avLst/>
        </a:prstGeom>
      </dgm:spPr>
    </dgm:pt>
    <dgm:pt modelId="{F8E16EE4-0C3F-4457-88C4-65EA7EAC7697}" type="pres">
      <dgm:prSet presAssocID="{FF065DDD-47FE-4769-AD41-F9A3791CA775}" presName="negativeSpace" presStyleCnt="0"/>
      <dgm:spPr/>
    </dgm:pt>
    <dgm:pt modelId="{07249EE9-8FDB-47A5-BFDA-F772F9E90A00}" type="pres">
      <dgm:prSet presAssocID="{FF065DDD-47FE-4769-AD41-F9A3791CA775}" presName="childText" presStyleLbl="conFgAcc1" presStyleIdx="3" presStyleCnt="5">
        <dgm:presLayoutVars>
          <dgm:bulletEnabled val="1"/>
        </dgm:presLayoutVars>
      </dgm:prSet>
      <dgm:spPr/>
    </dgm:pt>
    <dgm:pt modelId="{5D849096-49B0-4132-8562-EEC9FAF220F5}" type="pres">
      <dgm:prSet presAssocID="{F6494872-3E4F-42B4-9ED6-F487E5124DB9}" presName="spaceBetweenRectangles" presStyleCnt="0"/>
      <dgm:spPr/>
    </dgm:pt>
    <dgm:pt modelId="{9109DA23-978E-4CAB-A4FB-E900A174E377}" type="pres">
      <dgm:prSet presAssocID="{CCD39FF8-FEAB-40BA-A788-2C5F6CCC32DF}" presName="parentLin" presStyleCnt="0"/>
      <dgm:spPr/>
    </dgm:pt>
    <dgm:pt modelId="{139BE689-A50F-497A-BB01-20CC57DCA1AF}" type="pres">
      <dgm:prSet presAssocID="{CCD39FF8-FEAB-40BA-A788-2C5F6CCC32DF}" presName="parentLeftMargin" presStyleLbl="node1" presStyleIdx="3" presStyleCnt="5"/>
      <dgm:spPr/>
    </dgm:pt>
    <dgm:pt modelId="{B8948DF4-6A29-4FCD-9EEF-A04FD9D35D8A}" type="pres">
      <dgm:prSet presAssocID="{CCD39FF8-FEAB-40BA-A788-2C5F6CCC32DF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521481" y="3539908"/>
          <a:ext cx="7300741" cy="560880"/>
        </a:xfrm>
        <a:prstGeom prst="roundRect">
          <a:avLst/>
        </a:prstGeom>
      </dgm:spPr>
    </dgm:pt>
    <dgm:pt modelId="{16145B45-1355-47D7-B667-171B8EB6E361}" type="pres">
      <dgm:prSet presAssocID="{CCD39FF8-FEAB-40BA-A788-2C5F6CCC32DF}" presName="negativeSpace" presStyleCnt="0"/>
      <dgm:spPr/>
    </dgm:pt>
    <dgm:pt modelId="{20045E40-12E3-45A6-8548-52D859624124}" type="pres">
      <dgm:prSet presAssocID="{CCD39FF8-FEAB-40BA-A788-2C5F6CCC32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7AC8D1C-CBE0-45B7-94D6-F3FFA2E028A0}" type="presOf" srcId="{DF030158-A098-48DA-B6E9-C3C58CD41667}" destId="{EFEF5815-A14B-466C-AA71-5439F7B8C1A2}" srcOrd="0" destOrd="0" presId="urn:microsoft.com/office/officeart/2005/8/layout/list1"/>
    <dgm:cxn modelId="{802AA33D-F457-4751-98D6-5DA8956E33B8}" type="presOf" srcId="{CCD39FF8-FEAB-40BA-A788-2C5F6CCC32DF}" destId="{139BE689-A50F-497A-BB01-20CC57DCA1AF}" srcOrd="0" destOrd="0" presId="urn:microsoft.com/office/officeart/2005/8/layout/list1"/>
    <dgm:cxn modelId="{44EB8A3F-D30F-4610-950A-70B3CBC8D575}" type="presOf" srcId="{C90D46BB-99F8-42B7-8604-C78E5183CC63}" destId="{6C48E778-4BAA-4BF3-8737-B3A784458140}" srcOrd="0" destOrd="0" presId="urn:microsoft.com/office/officeart/2005/8/layout/list1"/>
    <dgm:cxn modelId="{E67DDA5C-4A77-4339-9004-049D9CCB3E22}" type="presOf" srcId="{FF065DDD-47FE-4769-AD41-F9A3791CA775}" destId="{7F71692B-02B7-4142-AA75-815E8D5C4B79}" srcOrd="0" destOrd="0" presId="urn:microsoft.com/office/officeart/2005/8/layout/list1"/>
    <dgm:cxn modelId="{7E819D62-9F2C-447F-8C96-F7E7FDE2B97C}" srcId="{1101C586-9CD8-46E6-A38D-221D083968BC}" destId="{C90D46BB-99F8-42B7-8604-C78E5183CC63}" srcOrd="0" destOrd="0" parTransId="{1DF209AF-45A6-416F-82C7-3FFB2C941AD7}" sibTransId="{8899376B-E9AD-4868-9540-758D579D0A94}"/>
    <dgm:cxn modelId="{35E6544B-2FEA-43C2-B45B-FCEDCB5A9864}" srcId="{1101C586-9CD8-46E6-A38D-221D083968BC}" destId="{CCD39FF8-FEAB-40BA-A788-2C5F6CCC32DF}" srcOrd="4" destOrd="0" parTransId="{1DAD788D-776C-45D5-81D4-69736A3E7A87}" sibTransId="{3644EE86-51AA-46A8-BC41-4EA427659748}"/>
    <dgm:cxn modelId="{79F9C24D-7CBB-4E4E-B297-C8978A93ABDA}" type="presOf" srcId="{DF030158-A098-48DA-B6E9-C3C58CD41667}" destId="{773BCBCA-6A49-450A-9CB4-223BE113303A}" srcOrd="1" destOrd="0" presId="urn:microsoft.com/office/officeart/2005/8/layout/list1"/>
    <dgm:cxn modelId="{7758EA54-69F7-4570-8F0C-5F8683186C09}" type="presOf" srcId="{CCD39FF8-FEAB-40BA-A788-2C5F6CCC32DF}" destId="{B8948DF4-6A29-4FCD-9EEF-A04FD9D35D8A}" srcOrd="1" destOrd="0" presId="urn:microsoft.com/office/officeart/2005/8/layout/list1"/>
    <dgm:cxn modelId="{3F96637B-2396-494D-AA8F-5224AF91EF88}" type="presOf" srcId="{72137DBF-D10E-4751-9DBC-DC009AAE4EDA}" destId="{45EDA0BE-CB36-414B-B873-92C48D3F1630}" srcOrd="0" destOrd="0" presId="urn:microsoft.com/office/officeart/2005/8/layout/list1"/>
    <dgm:cxn modelId="{2D0D887B-5F4F-4BA0-861F-0B439AADB37A}" srcId="{1101C586-9CD8-46E6-A38D-221D083968BC}" destId="{72137DBF-D10E-4751-9DBC-DC009AAE4EDA}" srcOrd="2" destOrd="0" parTransId="{6CBF2A3A-8B78-4EF2-A6DE-5E4A9DA816C5}" sibTransId="{70D6825F-749B-4206-A8E7-414072BF7A70}"/>
    <dgm:cxn modelId="{1327DA80-EF71-49DB-BF90-34E0B74501EC}" type="presOf" srcId="{72137DBF-D10E-4751-9DBC-DC009AAE4EDA}" destId="{7D0B4C57-DCE3-4200-9C8E-8B739040A966}" srcOrd="1" destOrd="0" presId="urn:microsoft.com/office/officeart/2005/8/layout/list1"/>
    <dgm:cxn modelId="{EC650B84-D263-4A4F-9387-9C109FB9024E}" type="presOf" srcId="{FF065DDD-47FE-4769-AD41-F9A3791CA775}" destId="{3D55922E-8321-4383-9CEB-49CAB10D134C}" srcOrd="1" destOrd="0" presId="urn:microsoft.com/office/officeart/2005/8/layout/list1"/>
    <dgm:cxn modelId="{84D80897-3900-46D6-BDCF-2C76CED65265}" srcId="{1101C586-9CD8-46E6-A38D-221D083968BC}" destId="{DF030158-A098-48DA-B6E9-C3C58CD41667}" srcOrd="1" destOrd="0" parTransId="{97271DEE-8A0B-4B1D-A92A-295F7DAEB53A}" sibTransId="{17DCB7ED-CA9F-4B95-AC5B-F17C4837282B}"/>
    <dgm:cxn modelId="{9B0CD6D9-4B58-4030-85F5-C21E91E3712F}" srcId="{1101C586-9CD8-46E6-A38D-221D083968BC}" destId="{FF065DDD-47FE-4769-AD41-F9A3791CA775}" srcOrd="3" destOrd="0" parTransId="{2E62627E-0186-433E-A54C-F366AD5B0B48}" sibTransId="{F6494872-3E4F-42B4-9ED6-F487E5124DB9}"/>
    <dgm:cxn modelId="{42F7ADEA-2819-46CD-AF19-0628BFB7FDED}" type="presOf" srcId="{1101C586-9CD8-46E6-A38D-221D083968BC}" destId="{4AB8D937-14E5-4DC4-9DDC-5F06D67D7413}" srcOrd="0" destOrd="0" presId="urn:microsoft.com/office/officeart/2005/8/layout/list1"/>
    <dgm:cxn modelId="{8ACC22F3-C460-4565-ABAC-DFFACBC2AE30}" type="presOf" srcId="{C90D46BB-99F8-42B7-8604-C78E5183CC63}" destId="{62C34A84-AE06-46CF-B322-06076A61F470}" srcOrd="1" destOrd="0" presId="urn:microsoft.com/office/officeart/2005/8/layout/list1"/>
    <dgm:cxn modelId="{F6DEDB04-6C3C-4E1C-B6AA-577E02A6A91C}" type="presParOf" srcId="{4AB8D937-14E5-4DC4-9DDC-5F06D67D7413}" destId="{B88CD9F8-85D3-46E9-9FAE-31CD5AACF601}" srcOrd="0" destOrd="0" presId="urn:microsoft.com/office/officeart/2005/8/layout/list1"/>
    <dgm:cxn modelId="{BF2A6CCA-0CB5-4DA3-B0AC-3540744FF565}" type="presParOf" srcId="{B88CD9F8-85D3-46E9-9FAE-31CD5AACF601}" destId="{6C48E778-4BAA-4BF3-8737-B3A784458140}" srcOrd="0" destOrd="0" presId="urn:microsoft.com/office/officeart/2005/8/layout/list1"/>
    <dgm:cxn modelId="{E845F537-1D86-4F50-BE30-B52419FD5F21}" type="presParOf" srcId="{B88CD9F8-85D3-46E9-9FAE-31CD5AACF601}" destId="{62C34A84-AE06-46CF-B322-06076A61F470}" srcOrd="1" destOrd="0" presId="urn:microsoft.com/office/officeart/2005/8/layout/list1"/>
    <dgm:cxn modelId="{D3598C22-C547-4FF6-A382-0F08D37C5CF3}" type="presParOf" srcId="{4AB8D937-14E5-4DC4-9DDC-5F06D67D7413}" destId="{30203894-9B28-4825-9A46-6053ECF8F0DF}" srcOrd="1" destOrd="0" presId="urn:microsoft.com/office/officeart/2005/8/layout/list1"/>
    <dgm:cxn modelId="{64DDA9C7-366B-4315-A72E-F2A5B8A9C60A}" type="presParOf" srcId="{4AB8D937-14E5-4DC4-9DDC-5F06D67D7413}" destId="{49E628FC-5FF4-4C32-BAB0-BFE40045F67C}" srcOrd="2" destOrd="0" presId="urn:microsoft.com/office/officeart/2005/8/layout/list1"/>
    <dgm:cxn modelId="{69D39BFE-1A96-4D7D-A91A-32FC59E01843}" type="presParOf" srcId="{4AB8D937-14E5-4DC4-9DDC-5F06D67D7413}" destId="{F8AD7130-FD29-4FA8-BFF2-CA76496620BE}" srcOrd="3" destOrd="0" presId="urn:microsoft.com/office/officeart/2005/8/layout/list1"/>
    <dgm:cxn modelId="{29CC96C5-67E7-4330-8EC2-C2A60C46A924}" type="presParOf" srcId="{4AB8D937-14E5-4DC4-9DDC-5F06D67D7413}" destId="{52D4B5D5-1C6A-40B2-AAFA-D2E8F1118C35}" srcOrd="4" destOrd="0" presId="urn:microsoft.com/office/officeart/2005/8/layout/list1"/>
    <dgm:cxn modelId="{5231DAC5-419E-4DF6-84BF-C7A2653D121B}" type="presParOf" srcId="{52D4B5D5-1C6A-40B2-AAFA-D2E8F1118C35}" destId="{EFEF5815-A14B-466C-AA71-5439F7B8C1A2}" srcOrd="0" destOrd="0" presId="urn:microsoft.com/office/officeart/2005/8/layout/list1"/>
    <dgm:cxn modelId="{4D2D9146-561E-415D-B38F-405164701FE6}" type="presParOf" srcId="{52D4B5D5-1C6A-40B2-AAFA-D2E8F1118C35}" destId="{773BCBCA-6A49-450A-9CB4-223BE113303A}" srcOrd="1" destOrd="0" presId="urn:microsoft.com/office/officeart/2005/8/layout/list1"/>
    <dgm:cxn modelId="{9ACACF59-714C-4889-AD36-42FC53AB3677}" type="presParOf" srcId="{4AB8D937-14E5-4DC4-9DDC-5F06D67D7413}" destId="{FF328D85-D1F8-4537-9BEB-32659ACE7AC6}" srcOrd="5" destOrd="0" presId="urn:microsoft.com/office/officeart/2005/8/layout/list1"/>
    <dgm:cxn modelId="{6050B27E-3BA9-46A7-831B-5F226AEDB3C9}" type="presParOf" srcId="{4AB8D937-14E5-4DC4-9DDC-5F06D67D7413}" destId="{C30D55F0-3ED8-4E20-9AE9-3A19F2F5AFA6}" srcOrd="6" destOrd="0" presId="urn:microsoft.com/office/officeart/2005/8/layout/list1"/>
    <dgm:cxn modelId="{921198F9-2F5A-46AC-8FD3-467C078A8DC4}" type="presParOf" srcId="{4AB8D937-14E5-4DC4-9DDC-5F06D67D7413}" destId="{5622B170-3107-41DC-9C65-E18EC9B186DE}" srcOrd="7" destOrd="0" presId="urn:microsoft.com/office/officeart/2005/8/layout/list1"/>
    <dgm:cxn modelId="{63A40F1B-C9FD-4576-A97E-6B10861DB9AA}" type="presParOf" srcId="{4AB8D937-14E5-4DC4-9DDC-5F06D67D7413}" destId="{8485E62A-CF39-41BE-818E-65BF4C60C385}" srcOrd="8" destOrd="0" presId="urn:microsoft.com/office/officeart/2005/8/layout/list1"/>
    <dgm:cxn modelId="{B9C657CE-9CFD-4DA2-A13D-C42E7E2E80A0}" type="presParOf" srcId="{8485E62A-CF39-41BE-818E-65BF4C60C385}" destId="{45EDA0BE-CB36-414B-B873-92C48D3F1630}" srcOrd="0" destOrd="0" presId="urn:microsoft.com/office/officeart/2005/8/layout/list1"/>
    <dgm:cxn modelId="{7230DF56-52BF-4DEB-9DE6-67F3530F75EC}" type="presParOf" srcId="{8485E62A-CF39-41BE-818E-65BF4C60C385}" destId="{7D0B4C57-DCE3-4200-9C8E-8B739040A966}" srcOrd="1" destOrd="0" presId="urn:microsoft.com/office/officeart/2005/8/layout/list1"/>
    <dgm:cxn modelId="{E57DC743-6E70-46A4-A317-4174427651A7}" type="presParOf" srcId="{4AB8D937-14E5-4DC4-9DDC-5F06D67D7413}" destId="{DEDE4EB6-3A19-49FA-8B9F-BFE5A939FC3B}" srcOrd="9" destOrd="0" presId="urn:microsoft.com/office/officeart/2005/8/layout/list1"/>
    <dgm:cxn modelId="{5351D697-FEDA-4B74-92A9-2AFBE85A7B12}" type="presParOf" srcId="{4AB8D937-14E5-4DC4-9DDC-5F06D67D7413}" destId="{E0420E99-FD61-42FB-B77C-E92C5AF12845}" srcOrd="10" destOrd="0" presId="urn:microsoft.com/office/officeart/2005/8/layout/list1"/>
    <dgm:cxn modelId="{FF366D7B-C248-4D3A-875D-870488CF0B10}" type="presParOf" srcId="{4AB8D937-14E5-4DC4-9DDC-5F06D67D7413}" destId="{5230F25B-BCE0-4389-8E4A-8ACBED7681D1}" srcOrd="11" destOrd="0" presId="urn:microsoft.com/office/officeart/2005/8/layout/list1"/>
    <dgm:cxn modelId="{F961AE57-F559-4ACC-A98C-E48F74AE65D0}" type="presParOf" srcId="{4AB8D937-14E5-4DC4-9DDC-5F06D67D7413}" destId="{0E6EE7E9-EE66-4FEB-BA7D-CED1CFA99E6F}" srcOrd="12" destOrd="0" presId="urn:microsoft.com/office/officeart/2005/8/layout/list1"/>
    <dgm:cxn modelId="{BE96485C-717F-4FFE-8F99-D95C9B826BDE}" type="presParOf" srcId="{0E6EE7E9-EE66-4FEB-BA7D-CED1CFA99E6F}" destId="{7F71692B-02B7-4142-AA75-815E8D5C4B79}" srcOrd="0" destOrd="0" presId="urn:microsoft.com/office/officeart/2005/8/layout/list1"/>
    <dgm:cxn modelId="{5ACE4E55-136C-4A68-A1CA-1186EB72576F}" type="presParOf" srcId="{0E6EE7E9-EE66-4FEB-BA7D-CED1CFA99E6F}" destId="{3D55922E-8321-4383-9CEB-49CAB10D134C}" srcOrd="1" destOrd="0" presId="urn:microsoft.com/office/officeart/2005/8/layout/list1"/>
    <dgm:cxn modelId="{9E78196E-7529-4FCF-9326-8A4F7DD38E90}" type="presParOf" srcId="{4AB8D937-14E5-4DC4-9DDC-5F06D67D7413}" destId="{F8E16EE4-0C3F-4457-88C4-65EA7EAC7697}" srcOrd="13" destOrd="0" presId="urn:microsoft.com/office/officeart/2005/8/layout/list1"/>
    <dgm:cxn modelId="{C9FB96D9-88AB-4FF3-B842-1D1005FBF423}" type="presParOf" srcId="{4AB8D937-14E5-4DC4-9DDC-5F06D67D7413}" destId="{07249EE9-8FDB-47A5-BFDA-F772F9E90A00}" srcOrd="14" destOrd="0" presId="urn:microsoft.com/office/officeart/2005/8/layout/list1"/>
    <dgm:cxn modelId="{86A7D157-6D05-4A19-B35D-3F41823A916E}" type="presParOf" srcId="{4AB8D937-14E5-4DC4-9DDC-5F06D67D7413}" destId="{5D849096-49B0-4132-8562-EEC9FAF220F5}" srcOrd="15" destOrd="0" presId="urn:microsoft.com/office/officeart/2005/8/layout/list1"/>
    <dgm:cxn modelId="{EFEEB071-8FD1-4B12-80C2-7FE6AC59F1D9}" type="presParOf" srcId="{4AB8D937-14E5-4DC4-9DDC-5F06D67D7413}" destId="{9109DA23-978E-4CAB-A4FB-E900A174E377}" srcOrd="16" destOrd="0" presId="urn:microsoft.com/office/officeart/2005/8/layout/list1"/>
    <dgm:cxn modelId="{585CA355-C575-4422-9D30-518F1A809E35}" type="presParOf" srcId="{9109DA23-978E-4CAB-A4FB-E900A174E377}" destId="{139BE689-A50F-497A-BB01-20CC57DCA1AF}" srcOrd="0" destOrd="0" presId="urn:microsoft.com/office/officeart/2005/8/layout/list1"/>
    <dgm:cxn modelId="{83CFBFB8-1868-4409-9AD1-ED2B7BABD031}" type="presParOf" srcId="{9109DA23-978E-4CAB-A4FB-E900A174E377}" destId="{B8948DF4-6A29-4FCD-9EEF-A04FD9D35D8A}" srcOrd="1" destOrd="0" presId="urn:microsoft.com/office/officeart/2005/8/layout/list1"/>
    <dgm:cxn modelId="{20BF387A-9D5E-475F-8F7E-69A526A991F3}" type="presParOf" srcId="{4AB8D937-14E5-4DC4-9DDC-5F06D67D7413}" destId="{16145B45-1355-47D7-B667-171B8EB6E361}" srcOrd="17" destOrd="0" presId="urn:microsoft.com/office/officeart/2005/8/layout/list1"/>
    <dgm:cxn modelId="{4A617A85-87F6-4D2D-93A9-1BAE5A88BE7A}" type="presParOf" srcId="{4AB8D937-14E5-4DC4-9DDC-5F06D67D7413}" destId="{20045E40-12E3-45A6-8548-52D85962412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D5DF4B-3886-45DA-A06C-DB58F06BE4C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B3134A-1273-4396-8E4A-A52D01137E80}">
      <dgm:prSet phldrT="[Text]" custT="1"/>
      <dgm:spPr/>
      <dgm:t>
        <a:bodyPr/>
        <a:lstStyle/>
        <a:p>
          <a:r>
            <a:rPr lang="vi-VN" sz="1800">
              <a:latin typeface="Times New Roman" panose="02020603050405020304" pitchFamily="18" charset="0"/>
              <a:cs typeface="Times New Roman" panose="02020603050405020304" pitchFamily="18" charset="0"/>
            </a:rPr>
            <a:t>Kinh doanh – CSKH cùng tiếp cận khách hàng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8AA47-B9AD-42A1-95FF-609A5420C653}" type="parTrans" cxnId="{8A72104D-65D1-442F-8B8C-987521B60847}">
      <dgm:prSet/>
      <dgm:spPr/>
      <dgm:t>
        <a:bodyPr/>
        <a:lstStyle/>
        <a:p>
          <a:endParaRPr lang="en-US"/>
        </a:p>
      </dgm:t>
    </dgm:pt>
    <dgm:pt modelId="{9D66962A-BD8F-4042-AEE4-B504042D0B6B}" type="sibTrans" cxnId="{8A72104D-65D1-442F-8B8C-987521B60847}">
      <dgm:prSet/>
      <dgm:spPr/>
      <dgm:t>
        <a:bodyPr/>
        <a:lstStyle/>
        <a:p>
          <a:endParaRPr lang="en-US"/>
        </a:p>
      </dgm:t>
    </dgm:pt>
    <dgm:pt modelId="{DA5FC009-2F4D-462C-B106-E484739188AD}">
      <dgm:prSet phldrT="[Text]" custT="1"/>
      <dgm:spPr/>
      <dgm:t>
        <a:bodyPr/>
        <a:lstStyle/>
        <a:p>
          <a:r>
            <a:rPr lang="vi-VN" sz="1800">
              <a:latin typeface="Times New Roman" panose="02020603050405020304" pitchFamily="18" charset="0"/>
              <a:cs typeface="Times New Roman" panose="02020603050405020304" pitchFamily="18" charset="0"/>
            </a:rPr>
            <a:t>Mơ hồ khi khách hàng tương tác đến từ nhiều nền tảng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1C8B8D-52F3-48D8-B083-6CECF85AB11E}" type="parTrans" cxnId="{1D34FB87-4543-4A26-8C37-B68376ACC751}">
      <dgm:prSet/>
      <dgm:spPr/>
      <dgm:t>
        <a:bodyPr/>
        <a:lstStyle/>
        <a:p>
          <a:endParaRPr lang="en-US"/>
        </a:p>
      </dgm:t>
    </dgm:pt>
    <dgm:pt modelId="{865F6974-E107-4372-B29E-3E030A0CAF94}" type="sibTrans" cxnId="{1D34FB87-4543-4A26-8C37-B68376ACC751}">
      <dgm:prSet/>
      <dgm:spPr/>
      <dgm:t>
        <a:bodyPr/>
        <a:lstStyle/>
        <a:p>
          <a:endParaRPr lang="en-US"/>
        </a:p>
      </dgm:t>
    </dgm:pt>
    <dgm:pt modelId="{26B39573-C19C-4E52-B5D7-ED4D461140B3}">
      <dgm:prSet phldrT="[Text]" custT="1"/>
      <dgm:spPr/>
      <dgm:t>
        <a:bodyPr/>
        <a:lstStyle/>
        <a:p>
          <a:r>
            <a:rPr lang="vi-VN" sz="1800">
              <a:latin typeface="Times New Roman" panose="02020603050405020304" pitchFamily="18" charset="0"/>
              <a:cs typeface="Times New Roman" panose="02020603050405020304" pitchFamily="18" charset="0"/>
            </a:rPr>
            <a:t>Kinh doanh Thương hiệu – Cơ sở xung đột lợi ích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63CADB-D309-4998-AB8F-CBBFD08060E0}" type="parTrans" cxnId="{B9F2223E-81CC-4FB4-9331-415A130BE227}">
      <dgm:prSet/>
      <dgm:spPr/>
      <dgm:t>
        <a:bodyPr/>
        <a:lstStyle/>
        <a:p>
          <a:endParaRPr lang="en-US"/>
        </a:p>
      </dgm:t>
    </dgm:pt>
    <dgm:pt modelId="{97CC2896-BC4A-4C51-BCF6-0F639585578C}" type="sibTrans" cxnId="{B9F2223E-81CC-4FB4-9331-415A130BE227}">
      <dgm:prSet/>
      <dgm:spPr/>
      <dgm:t>
        <a:bodyPr/>
        <a:lstStyle/>
        <a:p>
          <a:endParaRPr lang="en-US"/>
        </a:p>
      </dgm:t>
    </dgm:pt>
    <dgm:pt modelId="{89C0C274-9D90-4D79-996C-9A4599377FB2}">
      <dgm:prSet phldrT="[Text]" custT="1"/>
      <dgm:spPr/>
      <dgm:t>
        <a:bodyPr/>
        <a:lstStyle/>
        <a:p>
          <a:r>
            <a:rPr lang="vi-VN" sz="1800">
              <a:latin typeface="Times New Roman" panose="02020603050405020304" pitchFamily="18" charset="0"/>
              <a:cs typeface="Times New Roman" panose="02020603050405020304" pitchFamily="18" charset="0"/>
            </a:rPr>
            <a:t>Nhập liệu thủ công ảnh hưởng đến báo cáo đánh giá hiệu quả kinh doanh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F2BC33-CA08-4271-9EAE-DCC28666695F}" type="parTrans" cxnId="{DD7E0805-6198-4F89-AFC0-7A7760760969}">
      <dgm:prSet/>
      <dgm:spPr/>
      <dgm:t>
        <a:bodyPr/>
        <a:lstStyle/>
        <a:p>
          <a:endParaRPr lang="en-US"/>
        </a:p>
      </dgm:t>
    </dgm:pt>
    <dgm:pt modelId="{33B01E23-2552-481E-8A15-904B1725C445}" type="sibTrans" cxnId="{DD7E0805-6198-4F89-AFC0-7A7760760969}">
      <dgm:prSet/>
      <dgm:spPr/>
      <dgm:t>
        <a:bodyPr/>
        <a:lstStyle/>
        <a:p>
          <a:endParaRPr lang="en-US"/>
        </a:p>
      </dgm:t>
    </dgm:pt>
    <dgm:pt modelId="{C6F0E3B5-2E62-4F0A-90BA-88E2D74A04BA}">
      <dgm:prSet phldrT="[Text]" custT="1"/>
      <dgm:spPr/>
      <dgm:t>
        <a:bodyPr/>
        <a:lstStyle/>
        <a:p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Vận hành theo mô hình kinh doanh</a:t>
          </a:r>
        </a:p>
        <a:p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Thương hiệu - Cơ sở</a:t>
          </a:r>
          <a:endParaRPr lang="en-US" sz="18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7C7C9E0-5A0D-4681-829B-F42B9BDDA398}" type="sibTrans" cxnId="{80DBC13F-552B-4B4B-BE3E-FE69CAF12EAE}">
      <dgm:prSet/>
      <dgm:spPr/>
      <dgm:t>
        <a:bodyPr/>
        <a:lstStyle/>
        <a:p>
          <a:endParaRPr lang="en-US"/>
        </a:p>
      </dgm:t>
    </dgm:pt>
    <dgm:pt modelId="{A0E67AFD-6EB9-482D-BA99-55F39C0E9B31}" type="parTrans" cxnId="{80DBC13F-552B-4B4B-BE3E-FE69CAF12EAE}">
      <dgm:prSet/>
      <dgm:spPr/>
      <dgm:t>
        <a:bodyPr/>
        <a:lstStyle/>
        <a:p>
          <a:endParaRPr lang="en-US"/>
        </a:p>
      </dgm:t>
    </dgm:pt>
    <dgm:pt modelId="{C9AB7672-C0A1-47C6-ADD0-8AE1DA07FA0F}" type="pres">
      <dgm:prSet presAssocID="{50D5DF4B-3886-45DA-A06C-DB58F06BE4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E2B53E4-AC20-4E2D-90CD-954F22E03595}" type="pres">
      <dgm:prSet presAssocID="{C6F0E3B5-2E62-4F0A-90BA-88E2D74A04BA}" presName="hierRoot1" presStyleCnt="0">
        <dgm:presLayoutVars>
          <dgm:hierBranch val="init"/>
        </dgm:presLayoutVars>
      </dgm:prSet>
      <dgm:spPr/>
    </dgm:pt>
    <dgm:pt modelId="{387C5021-3DE5-4398-B5F9-FD875C8F5C55}" type="pres">
      <dgm:prSet presAssocID="{C6F0E3B5-2E62-4F0A-90BA-88E2D74A04BA}" presName="rootComposite1" presStyleCnt="0"/>
      <dgm:spPr/>
    </dgm:pt>
    <dgm:pt modelId="{4EE84223-1DA5-4B99-BE6B-9A52C2CE9612}" type="pres">
      <dgm:prSet presAssocID="{C6F0E3B5-2E62-4F0A-90BA-88E2D74A04BA}" presName="rootText1" presStyleLbl="node0" presStyleIdx="0" presStyleCnt="1" custScaleX="182921">
        <dgm:presLayoutVars>
          <dgm:chPref val="3"/>
        </dgm:presLayoutVars>
      </dgm:prSet>
      <dgm:spPr/>
    </dgm:pt>
    <dgm:pt modelId="{F2E354CD-E1C0-4F57-9B6C-588F992ED47E}" type="pres">
      <dgm:prSet presAssocID="{C6F0E3B5-2E62-4F0A-90BA-88E2D74A04BA}" presName="rootConnector1" presStyleLbl="node1" presStyleIdx="0" presStyleCnt="0"/>
      <dgm:spPr/>
    </dgm:pt>
    <dgm:pt modelId="{2980380D-3D9A-498C-A044-154490463428}" type="pres">
      <dgm:prSet presAssocID="{C6F0E3B5-2E62-4F0A-90BA-88E2D74A04BA}" presName="hierChild2" presStyleCnt="0"/>
      <dgm:spPr/>
    </dgm:pt>
    <dgm:pt modelId="{F5DB3593-C1AC-416B-8CE5-470E301FBF06}" type="pres">
      <dgm:prSet presAssocID="{E328AA47-B9AD-42A1-95FF-609A5420C653}" presName="Name64" presStyleLbl="parChTrans1D2" presStyleIdx="0" presStyleCnt="4"/>
      <dgm:spPr/>
    </dgm:pt>
    <dgm:pt modelId="{F5458AE7-8113-4504-9E4C-711CABD83398}" type="pres">
      <dgm:prSet presAssocID="{B9B3134A-1273-4396-8E4A-A52D01137E80}" presName="hierRoot2" presStyleCnt="0">
        <dgm:presLayoutVars>
          <dgm:hierBranch val="init"/>
        </dgm:presLayoutVars>
      </dgm:prSet>
      <dgm:spPr/>
    </dgm:pt>
    <dgm:pt modelId="{CDD7D8A1-8AD5-4CEF-968D-EED4BDD48C5C}" type="pres">
      <dgm:prSet presAssocID="{B9B3134A-1273-4396-8E4A-A52D01137E80}" presName="rootComposite" presStyleCnt="0"/>
      <dgm:spPr/>
    </dgm:pt>
    <dgm:pt modelId="{6EB83103-040C-415A-83F2-8E068BE3538B}" type="pres">
      <dgm:prSet presAssocID="{B9B3134A-1273-4396-8E4A-A52D01137E80}" presName="rootText" presStyleLbl="node2" presStyleIdx="0" presStyleCnt="4" custScaleX="135490">
        <dgm:presLayoutVars>
          <dgm:chPref val="3"/>
        </dgm:presLayoutVars>
      </dgm:prSet>
      <dgm:spPr/>
    </dgm:pt>
    <dgm:pt modelId="{64616C7F-5DE3-4873-9A82-917253A7BA22}" type="pres">
      <dgm:prSet presAssocID="{B9B3134A-1273-4396-8E4A-A52D01137E80}" presName="rootConnector" presStyleLbl="node2" presStyleIdx="0" presStyleCnt="4"/>
      <dgm:spPr/>
    </dgm:pt>
    <dgm:pt modelId="{E608FD0A-C69C-4AC4-BECD-A268C782E6BF}" type="pres">
      <dgm:prSet presAssocID="{B9B3134A-1273-4396-8E4A-A52D01137E80}" presName="hierChild4" presStyleCnt="0"/>
      <dgm:spPr/>
    </dgm:pt>
    <dgm:pt modelId="{15957E26-F965-4676-A0D7-A89BDF436DFE}" type="pres">
      <dgm:prSet presAssocID="{B9B3134A-1273-4396-8E4A-A52D01137E80}" presName="hierChild5" presStyleCnt="0"/>
      <dgm:spPr/>
    </dgm:pt>
    <dgm:pt modelId="{0CD4CDA3-1427-4178-B8C3-87FBE90F2DFB}" type="pres">
      <dgm:prSet presAssocID="{781C8B8D-52F3-48D8-B083-6CECF85AB11E}" presName="Name64" presStyleLbl="parChTrans1D2" presStyleIdx="1" presStyleCnt="4"/>
      <dgm:spPr/>
    </dgm:pt>
    <dgm:pt modelId="{21BD7613-87AD-47F5-9141-67E4619D499B}" type="pres">
      <dgm:prSet presAssocID="{DA5FC009-2F4D-462C-B106-E484739188AD}" presName="hierRoot2" presStyleCnt="0">
        <dgm:presLayoutVars>
          <dgm:hierBranch val="init"/>
        </dgm:presLayoutVars>
      </dgm:prSet>
      <dgm:spPr/>
    </dgm:pt>
    <dgm:pt modelId="{B9EB9712-61B5-4641-B15F-2F917990AF15}" type="pres">
      <dgm:prSet presAssocID="{DA5FC009-2F4D-462C-B106-E484739188AD}" presName="rootComposite" presStyleCnt="0"/>
      <dgm:spPr/>
    </dgm:pt>
    <dgm:pt modelId="{17539E02-CFE8-4DFA-91BE-A26341B16E13}" type="pres">
      <dgm:prSet presAssocID="{DA5FC009-2F4D-462C-B106-E484739188AD}" presName="rootText" presStyleLbl="node2" presStyleIdx="1" presStyleCnt="4" custScaleX="134572">
        <dgm:presLayoutVars>
          <dgm:chPref val="3"/>
        </dgm:presLayoutVars>
      </dgm:prSet>
      <dgm:spPr/>
    </dgm:pt>
    <dgm:pt modelId="{0818591F-2205-401F-936C-5BC884F97ADD}" type="pres">
      <dgm:prSet presAssocID="{DA5FC009-2F4D-462C-B106-E484739188AD}" presName="rootConnector" presStyleLbl="node2" presStyleIdx="1" presStyleCnt="4"/>
      <dgm:spPr/>
    </dgm:pt>
    <dgm:pt modelId="{1BA1A491-5C5E-4DAF-AE7D-70C9AFC10F5E}" type="pres">
      <dgm:prSet presAssocID="{DA5FC009-2F4D-462C-B106-E484739188AD}" presName="hierChild4" presStyleCnt="0"/>
      <dgm:spPr/>
    </dgm:pt>
    <dgm:pt modelId="{1D1B7C14-0338-4B72-97EE-2A44AB083595}" type="pres">
      <dgm:prSet presAssocID="{DA5FC009-2F4D-462C-B106-E484739188AD}" presName="hierChild5" presStyleCnt="0"/>
      <dgm:spPr/>
    </dgm:pt>
    <dgm:pt modelId="{67BA32A1-97E1-4DCC-8417-FDD2CA3775D0}" type="pres">
      <dgm:prSet presAssocID="{C863CADB-D309-4998-AB8F-CBBFD08060E0}" presName="Name64" presStyleLbl="parChTrans1D2" presStyleIdx="2" presStyleCnt="4"/>
      <dgm:spPr/>
    </dgm:pt>
    <dgm:pt modelId="{FDA34347-A977-4DD2-9CBA-669ABE5DBFA2}" type="pres">
      <dgm:prSet presAssocID="{26B39573-C19C-4E52-B5D7-ED4D461140B3}" presName="hierRoot2" presStyleCnt="0">
        <dgm:presLayoutVars>
          <dgm:hierBranch val="init"/>
        </dgm:presLayoutVars>
      </dgm:prSet>
      <dgm:spPr/>
    </dgm:pt>
    <dgm:pt modelId="{381CA81C-611F-4047-B00A-E0995129EED1}" type="pres">
      <dgm:prSet presAssocID="{26B39573-C19C-4E52-B5D7-ED4D461140B3}" presName="rootComposite" presStyleCnt="0"/>
      <dgm:spPr/>
    </dgm:pt>
    <dgm:pt modelId="{168BA264-649D-423D-ABA2-AEFFE2409FBC}" type="pres">
      <dgm:prSet presAssocID="{26B39573-C19C-4E52-B5D7-ED4D461140B3}" presName="rootText" presStyleLbl="node2" presStyleIdx="2" presStyleCnt="4" custScaleX="134529" custScaleY="99274">
        <dgm:presLayoutVars>
          <dgm:chPref val="3"/>
        </dgm:presLayoutVars>
      </dgm:prSet>
      <dgm:spPr/>
    </dgm:pt>
    <dgm:pt modelId="{53ADCE8B-6BB8-411B-88AE-58B5531E7E35}" type="pres">
      <dgm:prSet presAssocID="{26B39573-C19C-4E52-B5D7-ED4D461140B3}" presName="rootConnector" presStyleLbl="node2" presStyleIdx="2" presStyleCnt="4"/>
      <dgm:spPr/>
    </dgm:pt>
    <dgm:pt modelId="{104BA2B6-1447-492E-BE5A-1FF168EC33F9}" type="pres">
      <dgm:prSet presAssocID="{26B39573-C19C-4E52-B5D7-ED4D461140B3}" presName="hierChild4" presStyleCnt="0"/>
      <dgm:spPr/>
    </dgm:pt>
    <dgm:pt modelId="{76453E07-1059-4C5A-B03C-745805216D8B}" type="pres">
      <dgm:prSet presAssocID="{26B39573-C19C-4E52-B5D7-ED4D461140B3}" presName="hierChild5" presStyleCnt="0"/>
      <dgm:spPr/>
    </dgm:pt>
    <dgm:pt modelId="{DA3DDC5E-28E1-4D16-BE3B-F53C16F02A87}" type="pres">
      <dgm:prSet presAssocID="{23F2BC33-CA08-4271-9EAE-DCC28666695F}" presName="Name64" presStyleLbl="parChTrans1D2" presStyleIdx="3" presStyleCnt="4"/>
      <dgm:spPr/>
    </dgm:pt>
    <dgm:pt modelId="{CF5ACCAA-08C8-43DD-9AE9-7875FB942FE6}" type="pres">
      <dgm:prSet presAssocID="{89C0C274-9D90-4D79-996C-9A4599377FB2}" presName="hierRoot2" presStyleCnt="0">
        <dgm:presLayoutVars>
          <dgm:hierBranch val="init"/>
        </dgm:presLayoutVars>
      </dgm:prSet>
      <dgm:spPr/>
    </dgm:pt>
    <dgm:pt modelId="{DB0C819A-DE3E-4EB0-89E2-AE4872882E98}" type="pres">
      <dgm:prSet presAssocID="{89C0C274-9D90-4D79-996C-9A4599377FB2}" presName="rootComposite" presStyleCnt="0"/>
      <dgm:spPr/>
    </dgm:pt>
    <dgm:pt modelId="{EF761B3F-9065-4ADA-AA1B-22EA33FBD31F}" type="pres">
      <dgm:prSet presAssocID="{89C0C274-9D90-4D79-996C-9A4599377FB2}" presName="rootText" presStyleLbl="node2" presStyleIdx="3" presStyleCnt="4" custScaleX="133344">
        <dgm:presLayoutVars>
          <dgm:chPref val="3"/>
        </dgm:presLayoutVars>
      </dgm:prSet>
      <dgm:spPr/>
    </dgm:pt>
    <dgm:pt modelId="{AA5696F7-7722-45CC-A42D-B2DB8B386D31}" type="pres">
      <dgm:prSet presAssocID="{89C0C274-9D90-4D79-996C-9A4599377FB2}" presName="rootConnector" presStyleLbl="node2" presStyleIdx="3" presStyleCnt="4"/>
      <dgm:spPr/>
    </dgm:pt>
    <dgm:pt modelId="{1945AA2E-8D49-4B9F-AF57-220C3652C6BA}" type="pres">
      <dgm:prSet presAssocID="{89C0C274-9D90-4D79-996C-9A4599377FB2}" presName="hierChild4" presStyleCnt="0"/>
      <dgm:spPr/>
    </dgm:pt>
    <dgm:pt modelId="{904A5F2B-AAFC-4D99-A85F-5AE69FB3DC26}" type="pres">
      <dgm:prSet presAssocID="{89C0C274-9D90-4D79-996C-9A4599377FB2}" presName="hierChild5" presStyleCnt="0"/>
      <dgm:spPr/>
    </dgm:pt>
    <dgm:pt modelId="{72538483-623A-4DB8-A910-737807DCD3A5}" type="pres">
      <dgm:prSet presAssocID="{C6F0E3B5-2E62-4F0A-90BA-88E2D74A04BA}" presName="hierChild3" presStyleCnt="0"/>
      <dgm:spPr/>
    </dgm:pt>
  </dgm:ptLst>
  <dgm:cxnLst>
    <dgm:cxn modelId="{DD7E0805-6198-4F89-AFC0-7A7760760969}" srcId="{C6F0E3B5-2E62-4F0A-90BA-88E2D74A04BA}" destId="{89C0C274-9D90-4D79-996C-9A4599377FB2}" srcOrd="3" destOrd="0" parTransId="{23F2BC33-CA08-4271-9EAE-DCC28666695F}" sibTransId="{33B01E23-2552-481E-8A15-904B1725C445}"/>
    <dgm:cxn modelId="{B3A8F40B-CC96-408C-B92F-A3CB1E352D8B}" type="presOf" srcId="{B9B3134A-1273-4396-8E4A-A52D01137E80}" destId="{64616C7F-5DE3-4873-9A82-917253A7BA22}" srcOrd="1" destOrd="0" presId="urn:microsoft.com/office/officeart/2009/3/layout/HorizontalOrganizationChart"/>
    <dgm:cxn modelId="{8CAED912-EBC7-44F7-939D-8A6D8CE3EE13}" type="presOf" srcId="{50D5DF4B-3886-45DA-A06C-DB58F06BE4C3}" destId="{C9AB7672-C0A1-47C6-ADD0-8AE1DA07FA0F}" srcOrd="0" destOrd="0" presId="urn:microsoft.com/office/officeart/2009/3/layout/HorizontalOrganizationChart"/>
    <dgm:cxn modelId="{247F2917-8C23-4FF5-972F-3719EF6969B6}" type="presOf" srcId="{89C0C274-9D90-4D79-996C-9A4599377FB2}" destId="{AA5696F7-7722-45CC-A42D-B2DB8B386D31}" srcOrd="1" destOrd="0" presId="urn:microsoft.com/office/officeart/2009/3/layout/HorizontalOrganizationChart"/>
    <dgm:cxn modelId="{A2BD9E19-7FEC-4322-845A-9F056A0685D6}" type="presOf" srcId="{C6F0E3B5-2E62-4F0A-90BA-88E2D74A04BA}" destId="{4EE84223-1DA5-4B99-BE6B-9A52C2CE9612}" srcOrd="0" destOrd="0" presId="urn:microsoft.com/office/officeart/2009/3/layout/HorizontalOrganizationChart"/>
    <dgm:cxn modelId="{62EA2627-5CFD-4ADF-8FD5-B133F9EFBA2F}" type="presOf" srcId="{C6F0E3B5-2E62-4F0A-90BA-88E2D74A04BA}" destId="{F2E354CD-E1C0-4F57-9B6C-588F992ED47E}" srcOrd="1" destOrd="0" presId="urn:microsoft.com/office/officeart/2009/3/layout/HorizontalOrganizationChart"/>
    <dgm:cxn modelId="{B9F2223E-81CC-4FB4-9331-415A130BE227}" srcId="{C6F0E3B5-2E62-4F0A-90BA-88E2D74A04BA}" destId="{26B39573-C19C-4E52-B5D7-ED4D461140B3}" srcOrd="2" destOrd="0" parTransId="{C863CADB-D309-4998-AB8F-CBBFD08060E0}" sibTransId="{97CC2896-BC4A-4C51-BCF6-0F639585578C}"/>
    <dgm:cxn modelId="{80DBC13F-552B-4B4B-BE3E-FE69CAF12EAE}" srcId="{50D5DF4B-3886-45DA-A06C-DB58F06BE4C3}" destId="{C6F0E3B5-2E62-4F0A-90BA-88E2D74A04BA}" srcOrd="0" destOrd="0" parTransId="{A0E67AFD-6EB9-482D-BA99-55F39C0E9B31}" sibTransId="{D7C7C9E0-5A0D-4681-829B-F42B9BDDA398}"/>
    <dgm:cxn modelId="{9EB59460-6700-4F4A-B845-2F64FC9BDE38}" type="presOf" srcId="{23F2BC33-CA08-4271-9EAE-DCC28666695F}" destId="{DA3DDC5E-28E1-4D16-BE3B-F53C16F02A87}" srcOrd="0" destOrd="0" presId="urn:microsoft.com/office/officeart/2009/3/layout/HorizontalOrganizationChart"/>
    <dgm:cxn modelId="{C791EF41-B464-4B53-99BD-808BDEA6C9F5}" type="presOf" srcId="{B9B3134A-1273-4396-8E4A-A52D01137E80}" destId="{6EB83103-040C-415A-83F2-8E068BE3538B}" srcOrd="0" destOrd="0" presId="urn:microsoft.com/office/officeart/2009/3/layout/HorizontalOrganizationChart"/>
    <dgm:cxn modelId="{8A72104D-65D1-442F-8B8C-987521B60847}" srcId="{C6F0E3B5-2E62-4F0A-90BA-88E2D74A04BA}" destId="{B9B3134A-1273-4396-8E4A-A52D01137E80}" srcOrd="0" destOrd="0" parTransId="{E328AA47-B9AD-42A1-95FF-609A5420C653}" sibTransId="{9D66962A-BD8F-4042-AEE4-B504042D0B6B}"/>
    <dgm:cxn modelId="{CC400852-A6B8-4046-AABF-86C41B6DB282}" type="presOf" srcId="{26B39573-C19C-4E52-B5D7-ED4D461140B3}" destId="{168BA264-649D-423D-ABA2-AEFFE2409FBC}" srcOrd="0" destOrd="0" presId="urn:microsoft.com/office/officeart/2009/3/layout/HorizontalOrganizationChart"/>
    <dgm:cxn modelId="{EAD78F55-C2E4-426E-AF97-79B9E3893917}" type="presOf" srcId="{E328AA47-B9AD-42A1-95FF-609A5420C653}" destId="{F5DB3593-C1AC-416B-8CE5-470E301FBF06}" srcOrd="0" destOrd="0" presId="urn:microsoft.com/office/officeart/2009/3/layout/HorizontalOrganizationChart"/>
    <dgm:cxn modelId="{1D34FB87-4543-4A26-8C37-B68376ACC751}" srcId="{C6F0E3B5-2E62-4F0A-90BA-88E2D74A04BA}" destId="{DA5FC009-2F4D-462C-B106-E484739188AD}" srcOrd="1" destOrd="0" parTransId="{781C8B8D-52F3-48D8-B083-6CECF85AB11E}" sibTransId="{865F6974-E107-4372-B29E-3E030A0CAF94}"/>
    <dgm:cxn modelId="{81DA9A9D-B11B-499B-927C-C3582EE37721}" type="presOf" srcId="{26B39573-C19C-4E52-B5D7-ED4D461140B3}" destId="{53ADCE8B-6BB8-411B-88AE-58B5531E7E35}" srcOrd="1" destOrd="0" presId="urn:microsoft.com/office/officeart/2009/3/layout/HorizontalOrganizationChart"/>
    <dgm:cxn modelId="{C6BC6CA5-D82B-4987-BD2C-E63B9B2AAFC3}" type="presOf" srcId="{C863CADB-D309-4998-AB8F-CBBFD08060E0}" destId="{67BA32A1-97E1-4DCC-8417-FDD2CA3775D0}" srcOrd="0" destOrd="0" presId="urn:microsoft.com/office/officeart/2009/3/layout/HorizontalOrganizationChart"/>
    <dgm:cxn modelId="{46B238AB-B50C-4A45-AF6C-11BEA1BDC4F0}" type="presOf" srcId="{DA5FC009-2F4D-462C-B106-E484739188AD}" destId="{17539E02-CFE8-4DFA-91BE-A26341B16E13}" srcOrd="0" destOrd="0" presId="urn:microsoft.com/office/officeart/2009/3/layout/HorizontalOrganizationChart"/>
    <dgm:cxn modelId="{B673AFBC-A9CB-4F86-83B6-581AC4AE0A2E}" type="presOf" srcId="{DA5FC009-2F4D-462C-B106-E484739188AD}" destId="{0818591F-2205-401F-936C-5BC884F97ADD}" srcOrd="1" destOrd="0" presId="urn:microsoft.com/office/officeart/2009/3/layout/HorizontalOrganizationChart"/>
    <dgm:cxn modelId="{749DAEBE-ED00-4E99-B503-2782DE51C3B5}" type="presOf" srcId="{781C8B8D-52F3-48D8-B083-6CECF85AB11E}" destId="{0CD4CDA3-1427-4178-B8C3-87FBE90F2DFB}" srcOrd="0" destOrd="0" presId="urn:microsoft.com/office/officeart/2009/3/layout/HorizontalOrganizationChart"/>
    <dgm:cxn modelId="{6990ECBE-1D03-4A8A-A721-C7CD87318174}" type="presOf" srcId="{89C0C274-9D90-4D79-996C-9A4599377FB2}" destId="{EF761B3F-9065-4ADA-AA1B-22EA33FBD31F}" srcOrd="0" destOrd="0" presId="urn:microsoft.com/office/officeart/2009/3/layout/HorizontalOrganizationChart"/>
    <dgm:cxn modelId="{C13AE3B9-8FB7-4EC1-B5A6-AAACA82A4B78}" type="presParOf" srcId="{C9AB7672-C0A1-47C6-ADD0-8AE1DA07FA0F}" destId="{CE2B53E4-AC20-4E2D-90CD-954F22E03595}" srcOrd="0" destOrd="0" presId="urn:microsoft.com/office/officeart/2009/3/layout/HorizontalOrganizationChart"/>
    <dgm:cxn modelId="{506CEF76-C543-476F-BDB1-9028BA791885}" type="presParOf" srcId="{CE2B53E4-AC20-4E2D-90CD-954F22E03595}" destId="{387C5021-3DE5-4398-B5F9-FD875C8F5C55}" srcOrd="0" destOrd="0" presId="urn:microsoft.com/office/officeart/2009/3/layout/HorizontalOrganizationChart"/>
    <dgm:cxn modelId="{A8DDDF7B-00BC-4F7D-99FA-20365D951906}" type="presParOf" srcId="{387C5021-3DE5-4398-B5F9-FD875C8F5C55}" destId="{4EE84223-1DA5-4B99-BE6B-9A52C2CE9612}" srcOrd="0" destOrd="0" presId="urn:microsoft.com/office/officeart/2009/3/layout/HorizontalOrganizationChart"/>
    <dgm:cxn modelId="{D266FCF2-CD28-4112-83DE-FCEAA1EAD53A}" type="presParOf" srcId="{387C5021-3DE5-4398-B5F9-FD875C8F5C55}" destId="{F2E354CD-E1C0-4F57-9B6C-588F992ED47E}" srcOrd="1" destOrd="0" presId="urn:microsoft.com/office/officeart/2009/3/layout/HorizontalOrganizationChart"/>
    <dgm:cxn modelId="{C0C3530F-D27B-4F99-84D2-85E3CD1B07B8}" type="presParOf" srcId="{CE2B53E4-AC20-4E2D-90CD-954F22E03595}" destId="{2980380D-3D9A-498C-A044-154490463428}" srcOrd="1" destOrd="0" presId="urn:microsoft.com/office/officeart/2009/3/layout/HorizontalOrganizationChart"/>
    <dgm:cxn modelId="{C7304051-8CF0-4C08-A37C-B0452A5BF3FF}" type="presParOf" srcId="{2980380D-3D9A-498C-A044-154490463428}" destId="{F5DB3593-C1AC-416B-8CE5-470E301FBF06}" srcOrd="0" destOrd="0" presId="urn:microsoft.com/office/officeart/2009/3/layout/HorizontalOrganizationChart"/>
    <dgm:cxn modelId="{EC7166FC-2303-4762-9370-13BD02820281}" type="presParOf" srcId="{2980380D-3D9A-498C-A044-154490463428}" destId="{F5458AE7-8113-4504-9E4C-711CABD83398}" srcOrd="1" destOrd="0" presId="urn:microsoft.com/office/officeart/2009/3/layout/HorizontalOrganizationChart"/>
    <dgm:cxn modelId="{A4B53E9D-28EF-4557-8206-2466D8B26BCB}" type="presParOf" srcId="{F5458AE7-8113-4504-9E4C-711CABD83398}" destId="{CDD7D8A1-8AD5-4CEF-968D-EED4BDD48C5C}" srcOrd="0" destOrd="0" presId="urn:microsoft.com/office/officeart/2009/3/layout/HorizontalOrganizationChart"/>
    <dgm:cxn modelId="{72BD48AC-D9B3-4094-B5D9-BD525B337343}" type="presParOf" srcId="{CDD7D8A1-8AD5-4CEF-968D-EED4BDD48C5C}" destId="{6EB83103-040C-415A-83F2-8E068BE3538B}" srcOrd="0" destOrd="0" presId="urn:microsoft.com/office/officeart/2009/3/layout/HorizontalOrganizationChart"/>
    <dgm:cxn modelId="{B72450DB-14DF-48D9-89DD-32A621044882}" type="presParOf" srcId="{CDD7D8A1-8AD5-4CEF-968D-EED4BDD48C5C}" destId="{64616C7F-5DE3-4873-9A82-917253A7BA22}" srcOrd="1" destOrd="0" presId="urn:microsoft.com/office/officeart/2009/3/layout/HorizontalOrganizationChart"/>
    <dgm:cxn modelId="{8C3DD63B-0BB2-4FFD-B2FB-1461F5F1C946}" type="presParOf" srcId="{F5458AE7-8113-4504-9E4C-711CABD83398}" destId="{E608FD0A-C69C-4AC4-BECD-A268C782E6BF}" srcOrd="1" destOrd="0" presId="urn:microsoft.com/office/officeart/2009/3/layout/HorizontalOrganizationChart"/>
    <dgm:cxn modelId="{CD02E787-36A2-403E-AABA-C552D772C683}" type="presParOf" srcId="{F5458AE7-8113-4504-9E4C-711CABD83398}" destId="{15957E26-F965-4676-A0D7-A89BDF436DFE}" srcOrd="2" destOrd="0" presId="urn:microsoft.com/office/officeart/2009/3/layout/HorizontalOrganizationChart"/>
    <dgm:cxn modelId="{91CBDD48-7EAC-4C47-A4B4-F49EF0FCB108}" type="presParOf" srcId="{2980380D-3D9A-498C-A044-154490463428}" destId="{0CD4CDA3-1427-4178-B8C3-87FBE90F2DFB}" srcOrd="2" destOrd="0" presId="urn:microsoft.com/office/officeart/2009/3/layout/HorizontalOrganizationChart"/>
    <dgm:cxn modelId="{8D9978AA-7700-4BE0-B5D6-3C5A8BBE0F5C}" type="presParOf" srcId="{2980380D-3D9A-498C-A044-154490463428}" destId="{21BD7613-87AD-47F5-9141-67E4619D499B}" srcOrd="3" destOrd="0" presId="urn:microsoft.com/office/officeart/2009/3/layout/HorizontalOrganizationChart"/>
    <dgm:cxn modelId="{DCE0B868-7DBC-483B-8A8A-E3878EB1BA7F}" type="presParOf" srcId="{21BD7613-87AD-47F5-9141-67E4619D499B}" destId="{B9EB9712-61B5-4641-B15F-2F917990AF15}" srcOrd="0" destOrd="0" presId="urn:microsoft.com/office/officeart/2009/3/layout/HorizontalOrganizationChart"/>
    <dgm:cxn modelId="{E0FA562D-6DA1-4502-B2F0-3696341152EF}" type="presParOf" srcId="{B9EB9712-61B5-4641-B15F-2F917990AF15}" destId="{17539E02-CFE8-4DFA-91BE-A26341B16E13}" srcOrd="0" destOrd="0" presId="urn:microsoft.com/office/officeart/2009/3/layout/HorizontalOrganizationChart"/>
    <dgm:cxn modelId="{F6E5835C-6117-4F07-8224-B558D40C2FCF}" type="presParOf" srcId="{B9EB9712-61B5-4641-B15F-2F917990AF15}" destId="{0818591F-2205-401F-936C-5BC884F97ADD}" srcOrd="1" destOrd="0" presId="urn:microsoft.com/office/officeart/2009/3/layout/HorizontalOrganizationChart"/>
    <dgm:cxn modelId="{476E01F9-4E50-461B-8258-B29FD4EC49CF}" type="presParOf" srcId="{21BD7613-87AD-47F5-9141-67E4619D499B}" destId="{1BA1A491-5C5E-4DAF-AE7D-70C9AFC10F5E}" srcOrd="1" destOrd="0" presId="urn:microsoft.com/office/officeart/2009/3/layout/HorizontalOrganizationChart"/>
    <dgm:cxn modelId="{FEA9D41A-E346-41F7-A20A-50E4F9C9F538}" type="presParOf" srcId="{21BD7613-87AD-47F5-9141-67E4619D499B}" destId="{1D1B7C14-0338-4B72-97EE-2A44AB083595}" srcOrd="2" destOrd="0" presId="urn:microsoft.com/office/officeart/2009/3/layout/HorizontalOrganizationChart"/>
    <dgm:cxn modelId="{79B32849-8C7E-4D7F-BC93-8F0A3665A528}" type="presParOf" srcId="{2980380D-3D9A-498C-A044-154490463428}" destId="{67BA32A1-97E1-4DCC-8417-FDD2CA3775D0}" srcOrd="4" destOrd="0" presId="urn:microsoft.com/office/officeart/2009/3/layout/HorizontalOrganizationChart"/>
    <dgm:cxn modelId="{50709DB5-1D56-470F-9316-D95BA74C0B54}" type="presParOf" srcId="{2980380D-3D9A-498C-A044-154490463428}" destId="{FDA34347-A977-4DD2-9CBA-669ABE5DBFA2}" srcOrd="5" destOrd="0" presId="urn:microsoft.com/office/officeart/2009/3/layout/HorizontalOrganizationChart"/>
    <dgm:cxn modelId="{363D8F2D-9873-421D-9B1D-CE740F68F856}" type="presParOf" srcId="{FDA34347-A977-4DD2-9CBA-669ABE5DBFA2}" destId="{381CA81C-611F-4047-B00A-E0995129EED1}" srcOrd="0" destOrd="0" presId="urn:microsoft.com/office/officeart/2009/3/layout/HorizontalOrganizationChart"/>
    <dgm:cxn modelId="{36DC4EF9-C046-4000-A24D-40C3AC376F94}" type="presParOf" srcId="{381CA81C-611F-4047-B00A-E0995129EED1}" destId="{168BA264-649D-423D-ABA2-AEFFE2409FBC}" srcOrd="0" destOrd="0" presId="urn:microsoft.com/office/officeart/2009/3/layout/HorizontalOrganizationChart"/>
    <dgm:cxn modelId="{8381CBDB-D6B5-400E-8399-1B1E0C997AC6}" type="presParOf" srcId="{381CA81C-611F-4047-B00A-E0995129EED1}" destId="{53ADCE8B-6BB8-411B-88AE-58B5531E7E35}" srcOrd="1" destOrd="0" presId="urn:microsoft.com/office/officeart/2009/3/layout/HorizontalOrganizationChart"/>
    <dgm:cxn modelId="{A0078EE7-92B9-4732-8099-6C42AB30F1BB}" type="presParOf" srcId="{FDA34347-A977-4DD2-9CBA-669ABE5DBFA2}" destId="{104BA2B6-1447-492E-BE5A-1FF168EC33F9}" srcOrd="1" destOrd="0" presId="urn:microsoft.com/office/officeart/2009/3/layout/HorizontalOrganizationChart"/>
    <dgm:cxn modelId="{F52B9453-F0A8-46E2-BAF9-C435C1BA2796}" type="presParOf" srcId="{FDA34347-A977-4DD2-9CBA-669ABE5DBFA2}" destId="{76453E07-1059-4C5A-B03C-745805216D8B}" srcOrd="2" destOrd="0" presId="urn:microsoft.com/office/officeart/2009/3/layout/HorizontalOrganizationChart"/>
    <dgm:cxn modelId="{7BB145BA-3F3A-486D-BFF4-B4F24FED4273}" type="presParOf" srcId="{2980380D-3D9A-498C-A044-154490463428}" destId="{DA3DDC5E-28E1-4D16-BE3B-F53C16F02A87}" srcOrd="6" destOrd="0" presId="urn:microsoft.com/office/officeart/2009/3/layout/HorizontalOrganizationChart"/>
    <dgm:cxn modelId="{D5258F02-6102-414B-AD40-3394DA134C01}" type="presParOf" srcId="{2980380D-3D9A-498C-A044-154490463428}" destId="{CF5ACCAA-08C8-43DD-9AE9-7875FB942FE6}" srcOrd="7" destOrd="0" presId="urn:microsoft.com/office/officeart/2009/3/layout/HorizontalOrganizationChart"/>
    <dgm:cxn modelId="{1BCC32C5-5212-4C2C-B6AE-009D5427C33F}" type="presParOf" srcId="{CF5ACCAA-08C8-43DD-9AE9-7875FB942FE6}" destId="{DB0C819A-DE3E-4EB0-89E2-AE4872882E98}" srcOrd="0" destOrd="0" presId="urn:microsoft.com/office/officeart/2009/3/layout/HorizontalOrganizationChart"/>
    <dgm:cxn modelId="{B395F3A6-A005-4E07-A634-FD80C092979A}" type="presParOf" srcId="{DB0C819A-DE3E-4EB0-89E2-AE4872882E98}" destId="{EF761B3F-9065-4ADA-AA1B-22EA33FBD31F}" srcOrd="0" destOrd="0" presId="urn:microsoft.com/office/officeart/2009/3/layout/HorizontalOrganizationChart"/>
    <dgm:cxn modelId="{2FF606C1-8F60-4919-B163-A38AA9DF9574}" type="presParOf" srcId="{DB0C819A-DE3E-4EB0-89E2-AE4872882E98}" destId="{AA5696F7-7722-45CC-A42D-B2DB8B386D31}" srcOrd="1" destOrd="0" presId="urn:microsoft.com/office/officeart/2009/3/layout/HorizontalOrganizationChart"/>
    <dgm:cxn modelId="{EC7BE9FA-A9BA-4B40-9B5E-6ACEE70B681C}" type="presParOf" srcId="{CF5ACCAA-08C8-43DD-9AE9-7875FB942FE6}" destId="{1945AA2E-8D49-4B9F-AF57-220C3652C6BA}" srcOrd="1" destOrd="0" presId="urn:microsoft.com/office/officeart/2009/3/layout/HorizontalOrganizationChart"/>
    <dgm:cxn modelId="{0836A480-1AF7-4CF8-B92F-7E678B6FA4D4}" type="presParOf" srcId="{CF5ACCAA-08C8-43DD-9AE9-7875FB942FE6}" destId="{904A5F2B-AAFC-4D99-A85F-5AE69FB3DC26}" srcOrd="2" destOrd="0" presId="urn:microsoft.com/office/officeart/2009/3/layout/HorizontalOrganizationChart"/>
    <dgm:cxn modelId="{C20594D5-ECA3-45DF-A971-7D4332C8EE63}" type="presParOf" srcId="{CE2B53E4-AC20-4E2D-90CD-954F22E03595}" destId="{72538483-623A-4DB8-A910-737807DCD3A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E92041-3E48-4B27-B406-F44589E81914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A05368-0474-4BCC-89B4-AB350323A54D}">
      <dgm:prSet phldrT="[Text]"/>
      <dgm:spPr/>
      <dgm:t>
        <a:bodyPr/>
        <a:lstStyle/>
        <a:p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Tích hợp đa kênh</a:t>
          </a:r>
          <a:endParaRPr lang="en-US" dirty="0"/>
        </a:p>
      </dgm:t>
    </dgm:pt>
    <dgm:pt modelId="{DAAF3D9C-6B1A-4647-90C1-9CFD28118257}" type="parTrans" cxnId="{6B0F9509-16F1-49D9-A4CA-389A57225927}">
      <dgm:prSet/>
      <dgm:spPr/>
      <dgm:t>
        <a:bodyPr/>
        <a:lstStyle/>
        <a:p>
          <a:endParaRPr lang="en-US"/>
        </a:p>
      </dgm:t>
    </dgm:pt>
    <dgm:pt modelId="{839F5E9F-882B-4F5C-93BB-CE3CE24C10D3}" type="sibTrans" cxnId="{6B0F9509-16F1-49D9-A4CA-389A57225927}">
      <dgm:prSet/>
      <dgm:spPr/>
      <dgm:t>
        <a:bodyPr/>
        <a:lstStyle/>
        <a:p>
          <a:endParaRPr lang="en-US"/>
        </a:p>
      </dgm:t>
    </dgm:pt>
    <dgm:pt modelId="{D5AC9BCE-BC87-4451-AF25-86862A19159D}">
      <dgm:prSet phldrT="[Text]"/>
      <dgm:spPr/>
      <dgm:t>
        <a:bodyPr/>
        <a:lstStyle/>
        <a:p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Tự động hóa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463CA6-8C7E-4734-998E-BBDAB2EB3C2C}" type="parTrans" cxnId="{6F4D011E-BB6A-476C-9896-38FB31588E1A}">
      <dgm:prSet/>
      <dgm:spPr/>
      <dgm:t>
        <a:bodyPr/>
        <a:lstStyle/>
        <a:p>
          <a:endParaRPr lang="en-US"/>
        </a:p>
      </dgm:t>
    </dgm:pt>
    <dgm:pt modelId="{0E91FAC2-99D4-4979-AECF-A3A2D20B7BD0}" type="sibTrans" cxnId="{6F4D011E-BB6A-476C-9896-38FB31588E1A}">
      <dgm:prSet/>
      <dgm:spPr/>
      <dgm:t>
        <a:bodyPr/>
        <a:lstStyle/>
        <a:p>
          <a:endParaRPr lang="en-US"/>
        </a:p>
      </dgm:t>
    </dgm:pt>
    <dgm:pt modelId="{01947A0F-D4E3-4504-B66B-CE3456928379}">
      <dgm:prSet phldrT="[Text]"/>
      <dgm:spPr/>
      <dgm:t>
        <a:bodyPr/>
        <a:lstStyle/>
        <a:p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Hệ thống Ticket CSKH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3252AB-AF93-42C7-944F-09464DE8CF17}" type="parTrans" cxnId="{CCEA596F-FDEA-4695-A317-318F5A1D3D93}">
      <dgm:prSet/>
      <dgm:spPr/>
      <dgm:t>
        <a:bodyPr/>
        <a:lstStyle/>
        <a:p>
          <a:endParaRPr lang="en-US"/>
        </a:p>
      </dgm:t>
    </dgm:pt>
    <dgm:pt modelId="{3AB6A359-C8EE-4A48-B5BD-C202AB51C2EF}" type="sibTrans" cxnId="{CCEA596F-FDEA-4695-A317-318F5A1D3D93}">
      <dgm:prSet/>
      <dgm:spPr/>
      <dgm:t>
        <a:bodyPr/>
        <a:lstStyle/>
        <a:p>
          <a:endParaRPr lang="en-US"/>
        </a:p>
      </dgm:t>
    </dgm:pt>
    <dgm:pt modelId="{361FFE3C-2E89-4E67-BCFA-640639417AFC}">
      <dgm:prSet phldrT="[Text]"/>
      <dgm:spPr/>
      <dgm:t>
        <a:bodyPr/>
        <a:lstStyle/>
        <a:p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Phễu bán hàng</a:t>
          </a:r>
        </a:p>
        <a:p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Lead/Deal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515D1B-7AFE-4E3A-9F84-EADDA188CFEE}" type="parTrans" cxnId="{3314A82A-6E0B-4827-9AE0-0D4985906986}">
      <dgm:prSet/>
      <dgm:spPr/>
      <dgm:t>
        <a:bodyPr/>
        <a:lstStyle/>
        <a:p>
          <a:endParaRPr lang="en-US"/>
        </a:p>
      </dgm:t>
    </dgm:pt>
    <dgm:pt modelId="{BAF51959-DFCC-4B8C-989A-98D763F833A7}" type="sibTrans" cxnId="{3314A82A-6E0B-4827-9AE0-0D4985906986}">
      <dgm:prSet/>
      <dgm:spPr/>
      <dgm:t>
        <a:bodyPr/>
        <a:lstStyle/>
        <a:p>
          <a:endParaRPr lang="en-US"/>
        </a:p>
      </dgm:t>
    </dgm:pt>
    <dgm:pt modelId="{641D90D8-05F5-4B74-B91B-115B9C586144}" type="pres">
      <dgm:prSet presAssocID="{D2E92041-3E48-4B27-B406-F44589E81914}" presName="Name0" presStyleCnt="0">
        <dgm:presLayoutVars>
          <dgm:dir/>
          <dgm:resizeHandles val="exact"/>
        </dgm:presLayoutVars>
      </dgm:prSet>
      <dgm:spPr/>
    </dgm:pt>
    <dgm:pt modelId="{24810570-289F-4076-AAC3-80BE0BD6A45C}" type="pres">
      <dgm:prSet presAssocID="{DAA05368-0474-4BCC-89B4-AB350323A54D}" presName="composite" presStyleCnt="0"/>
      <dgm:spPr/>
    </dgm:pt>
    <dgm:pt modelId="{91010357-2FA5-48B5-9181-E60336D138F7}" type="pres">
      <dgm:prSet presAssocID="{DAA05368-0474-4BCC-89B4-AB350323A54D}" presName="rect1" presStyleLbl="bgImgPlace1" presStyleIdx="0" presStyleCnt="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31542850-A310-40EF-86B3-C18023A1CEF8}" type="pres">
      <dgm:prSet presAssocID="{DAA05368-0474-4BCC-89B4-AB350323A54D}" presName="wedgeRectCallout1" presStyleLbl="node1" presStyleIdx="0" presStyleCnt="4" custLinFactNeighborX="1015" custLinFactNeighborY="17745">
        <dgm:presLayoutVars>
          <dgm:bulletEnabled val="1"/>
        </dgm:presLayoutVars>
      </dgm:prSet>
      <dgm:spPr/>
    </dgm:pt>
    <dgm:pt modelId="{9D6CEE49-704F-4959-86EE-86AC656F992C}" type="pres">
      <dgm:prSet presAssocID="{839F5E9F-882B-4F5C-93BB-CE3CE24C10D3}" presName="sibTrans" presStyleCnt="0"/>
      <dgm:spPr/>
    </dgm:pt>
    <dgm:pt modelId="{D157CE88-8B8B-4CB3-ABF4-1212CE9397E7}" type="pres">
      <dgm:prSet presAssocID="{D5AC9BCE-BC87-4451-AF25-86862A19159D}" presName="composite" presStyleCnt="0"/>
      <dgm:spPr/>
    </dgm:pt>
    <dgm:pt modelId="{05D3B223-52F0-4BA1-BDAF-AD2DF015F691}" type="pres">
      <dgm:prSet presAssocID="{D5AC9BCE-BC87-4451-AF25-86862A19159D}" presName="rect1" presStyleLbl="bgImgPlace1" presStyleIdx="1" presStyleCnt="4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0A15C67-4F19-4344-8A41-2D587413E29D}" type="pres">
      <dgm:prSet presAssocID="{D5AC9BCE-BC87-4451-AF25-86862A19159D}" presName="wedgeRectCallout1" presStyleLbl="node1" presStyleIdx="1" presStyleCnt="4" custLinFactNeighborX="508" custLinFactNeighborY="17746">
        <dgm:presLayoutVars>
          <dgm:bulletEnabled val="1"/>
        </dgm:presLayoutVars>
      </dgm:prSet>
      <dgm:spPr/>
    </dgm:pt>
    <dgm:pt modelId="{D9487805-3C44-4620-8050-FA4A502296FD}" type="pres">
      <dgm:prSet presAssocID="{0E91FAC2-99D4-4979-AECF-A3A2D20B7BD0}" presName="sibTrans" presStyleCnt="0"/>
      <dgm:spPr/>
    </dgm:pt>
    <dgm:pt modelId="{5E01F3D8-3104-4C41-A91D-389BCF86EDD6}" type="pres">
      <dgm:prSet presAssocID="{361FFE3C-2E89-4E67-BCFA-640639417AFC}" presName="composite" presStyleCnt="0"/>
      <dgm:spPr/>
    </dgm:pt>
    <dgm:pt modelId="{BD130C9E-C858-4802-8292-6D8C32FCE947}" type="pres">
      <dgm:prSet presAssocID="{361FFE3C-2E89-4E67-BCFA-640639417AFC}" presName="rect1" presStyleLbl="bgImgPlac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-21904" r="-21904"/>
          </a:stretch>
        </a:blipFill>
      </dgm:spPr>
    </dgm:pt>
    <dgm:pt modelId="{6CB07EC4-13BB-490C-9002-DC3AE6C10BB0}" type="pres">
      <dgm:prSet presAssocID="{361FFE3C-2E89-4E67-BCFA-640639417AFC}" presName="wedgeRectCallout1" presStyleLbl="node1" presStyleIdx="2" presStyleCnt="4" custLinFactNeighborX="1264" custLinFactNeighborY="18082">
        <dgm:presLayoutVars>
          <dgm:bulletEnabled val="1"/>
        </dgm:presLayoutVars>
      </dgm:prSet>
      <dgm:spPr/>
    </dgm:pt>
    <dgm:pt modelId="{21D3BDDF-5A33-4D50-8765-98068EC91188}" type="pres">
      <dgm:prSet presAssocID="{BAF51959-DFCC-4B8C-989A-98D763F833A7}" presName="sibTrans" presStyleCnt="0"/>
      <dgm:spPr/>
    </dgm:pt>
    <dgm:pt modelId="{B98A6107-4879-4105-B391-9A3CB2BB4498}" type="pres">
      <dgm:prSet presAssocID="{01947A0F-D4E3-4504-B66B-CE3456928379}" presName="composite" presStyleCnt="0"/>
      <dgm:spPr/>
    </dgm:pt>
    <dgm:pt modelId="{924D2528-1617-4EA1-8909-070AA7E0E82D}" type="pres">
      <dgm:prSet presAssocID="{01947A0F-D4E3-4504-B66B-CE3456928379}" presName="rect1" presStyleLbl="b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F5F1ABFC-E8FB-47C6-A22E-2D0B08EFC24C}" type="pres">
      <dgm:prSet presAssocID="{01947A0F-D4E3-4504-B66B-CE3456928379}" presName="wedgeRectCallout1" presStyleLbl="node1" presStyleIdx="3" presStyleCnt="4" custLinFactNeighborY="17743">
        <dgm:presLayoutVars>
          <dgm:bulletEnabled val="1"/>
        </dgm:presLayoutVars>
      </dgm:prSet>
      <dgm:spPr/>
    </dgm:pt>
  </dgm:ptLst>
  <dgm:cxnLst>
    <dgm:cxn modelId="{6B0F9509-16F1-49D9-A4CA-389A57225927}" srcId="{D2E92041-3E48-4B27-B406-F44589E81914}" destId="{DAA05368-0474-4BCC-89B4-AB350323A54D}" srcOrd="0" destOrd="0" parTransId="{DAAF3D9C-6B1A-4647-90C1-9CFD28118257}" sibTransId="{839F5E9F-882B-4F5C-93BB-CE3CE24C10D3}"/>
    <dgm:cxn modelId="{27B7BD1B-48B1-4F05-BF42-583B77517EBB}" type="presOf" srcId="{01947A0F-D4E3-4504-B66B-CE3456928379}" destId="{F5F1ABFC-E8FB-47C6-A22E-2D0B08EFC24C}" srcOrd="0" destOrd="0" presId="urn:microsoft.com/office/officeart/2008/layout/BendingPictureCaptionList"/>
    <dgm:cxn modelId="{6F4D011E-BB6A-476C-9896-38FB31588E1A}" srcId="{D2E92041-3E48-4B27-B406-F44589E81914}" destId="{D5AC9BCE-BC87-4451-AF25-86862A19159D}" srcOrd="1" destOrd="0" parTransId="{2A463CA6-8C7E-4734-998E-BBDAB2EB3C2C}" sibTransId="{0E91FAC2-99D4-4979-AECF-A3A2D20B7BD0}"/>
    <dgm:cxn modelId="{3314A82A-6E0B-4827-9AE0-0D4985906986}" srcId="{D2E92041-3E48-4B27-B406-F44589E81914}" destId="{361FFE3C-2E89-4E67-BCFA-640639417AFC}" srcOrd="2" destOrd="0" parTransId="{E8515D1B-7AFE-4E3A-9F84-EADDA188CFEE}" sibTransId="{BAF51959-DFCC-4B8C-989A-98D763F833A7}"/>
    <dgm:cxn modelId="{9D1A1948-DBCB-438C-B4F0-FC7867A54AC8}" type="presOf" srcId="{D5AC9BCE-BC87-4451-AF25-86862A19159D}" destId="{D0A15C67-4F19-4344-8A41-2D587413E29D}" srcOrd="0" destOrd="0" presId="urn:microsoft.com/office/officeart/2008/layout/BendingPictureCaptionList"/>
    <dgm:cxn modelId="{CCEA596F-FDEA-4695-A317-318F5A1D3D93}" srcId="{D2E92041-3E48-4B27-B406-F44589E81914}" destId="{01947A0F-D4E3-4504-B66B-CE3456928379}" srcOrd="3" destOrd="0" parTransId="{BD3252AB-AF93-42C7-944F-09464DE8CF17}" sibTransId="{3AB6A359-C8EE-4A48-B5BD-C202AB51C2EF}"/>
    <dgm:cxn modelId="{940CA389-D156-4621-B39E-80FFCC349EC6}" type="presOf" srcId="{DAA05368-0474-4BCC-89B4-AB350323A54D}" destId="{31542850-A310-40EF-86B3-C18023A1CEF8}" srcOrd="0" destOrd="0" presId="urn:microsoft.com/office/officeart/2008/layout/BendingPictureCaptionList"/>
    <dgm:cxn modelId="{CA16C6DB-0F1D-4453-92E9-C162C474A6EC}" type="presOf" srcId="{D2E92041-3E48-4B27-B406-F44589E81914}" destId="{641D90D8-05F5-4B74-B91B-115B9C586144}" srcOrd="0" destOrd="0" presId="urn:microsoft.com/office/officeart/2008/layout/BendingPictureCaptionList"/>
    <dgm:cxn modelId="{072645FB-D557-4345-83A9-DCAEDFC20782}" type="presOf" srcId="{361FFE3C-2E89-4E67-BCFA-640639417AFC}" destId="{6CB07EC4-13BB-490C-9002-DC3AE6C10BB0}" srcOrd="0" destOrd="0" presId="urn:microsoft.com/office/officeart/2008/layout/BendingPictureCaptionList"/>
    <dgm:cxn modelId="{9B87755B-C941-43DA-84CD-DCA041763558}" type="presParOf" srcId="{641D90D8-05F5-4B74-B91B-115B9C586144}" destId="{24810570-289F-4076-AAC3-80BE0BD6A45C}" srcOrd="0" destOrd="0" presId="urn:microsoft.com/office/officeart/2008/layout/BendingPictureCaptionList"/>
    <dgm:cxn modelId="{73220F47-2A4C-406A-A6C7-D76435CD5D2C}" type="presParOf" srcId="{24810570-289F-4076-AAC3-80BE0BD6A45C}" destId="{91010357-2FA5-48B5-9181-E60336D138F7}" srcOrd="0" destOrd="0" presId="urn:microsoft.com/office/officeart/2008/layout/BendingPictureCaptionList"/>
    <dgm:cxn modelId="{8CFA4226-4B60-4A6F-A2CA-E656B79BECC2}" type="presParOf" srcId="{24810570-289F-4076-AAC3-80BE0BD6A45C}" destId="{31542850-A310-40EF-86B3-C18023A1CEF8}" srcOrd="1" destOrd="0" presId="urn:microsoft.com/office/officeart/2008/layout/BendingPictureCaptionList"/>
    <dgm:cxn modelId="{6EB9DE41-70CA-452F-BF99-4A43731E8726}" type="presParOf" srcId="{641D90D8-05F5-4B74-B91B-115B9C586144}" destId="{9D6CEE49-704F-4959-86EE-86AC656F992C}" srcOrd="1" destOrd="0" presId="urn:microsoft.com/office/officeart/2008/layout/BendingPictureCaptionList"/>
    <dgm:cxn modelId="{19AB53F9-565E-4B12-A5ED-C3CD9F750696}" type="presParOf" srcId="{641D90D8-05F5-4B74-B91B-115B9C586144}" destId="{D157CE88-8B8B-4CB3-ABF4-1212CE9397E7}" srcOrd="2" destOrd="0" presId="urn:microsoft.com/office/officeart/2008/layout/BendingPictureCaptionList"/>
    <dgm:cxn modelId="{E1E0D1C7-95B1-4526-B10A-CEBE463180C1}" type="presParOf" srcId="{D157CE88-8B8B-4CB3-ABF4-1212CE9397E7}" destId="{05D3B223-52F0-4BA1-BDAF-AD2DF015F691}" srcOrd="0" destOrd="0" presId="urn:microsoft.com/office/officeart/2008/layout/BendingPictureCaptionList"/>
    <dgm:cxn modelId="{F887673A-0EEF-48BC-A169-ED1826F8C376}" type="presParOf" srcId="{D157CE88-8B8B-4CB3-ABF4-1212CE9397E7}" destId="{D0A15C67-4F19-4344-8A41-2D587413E29D}" srcOrd="1" destOrd="0" presId="urn:microsoft.com/office/officeart/2008/layout/BendingPictureCaptionList"/>
    <dgm:cxn modelId="{CD8761B5-E919-4EFB-85C8-706591A42474}" type="presParOf" srcId="{641D90D8-05F5-4B74-B91B-115B9C586144}" destId="{D9487805-3C44-4620-8050-FA4A502296FD}" srcOrd="3" destOrd="0" presId="urn:microsoft.com/office/officeart/2008/layout/BendingPictureCaptionList"/>
    <dgm:cxn modelId="{941A2911-A827-420E-A28F-E78CE4699678}" type="presParOf" srcId="{641D90D8-05F5-4B74-B91B-115B9C586144}" destId="{5E01F3D8-3104-4C41-A91D-389BCF86EDD6}" srcOrd="4" destOrd="0" presId="urn:microsoft.com/office/officeart/2008/layout/BendingPictureCaptionList"/>
    <dgm:cxn modelId="{DC889903-5F32-4433-9169-520F4B2E6DA6}" type="presParOf" srcId="{5E01F3D8-3104-4C41-A91D-389BCF86EDD6}" destId="{BD130C9E-C858-4802-8292-6D8C32FCE947}" srcOrd="0" destOrd="0" presId="urn:microsoft.com/office/officeart/2008/layout/BendingPictureCaptionList"/>
    <dgm:cxn modelId="{4FB93A4C-8043-45D5-9BEF-7A03528C573D}" type="presParOf" srcId="{5E01F3D8-3104-4C41-A91D-389BCF86EDD6}" destId="{6CB07EC4-13BB-490C-9002-DC3AE6C10BB0}" srcOrd="1" destOrd="0" presId="urn:microsoft.com/office/officeart/2008/layout/BendingPictureCaptionList"/>
    <dgm:cxn modelId="{11111CB9-4494-4234-A26C-229923CA92BB}" type="presParOf" srcId="{641D90D8-05F5-4B74-B91B-115B9C586144}" destId="{21D3BDDF-5A33-4D50-8765-98068EC91188}" srcOrd="5" destOrd="0" presId="urn:microsoft.com/office/officeart/2008/layout/BendingPictureCaptionList"/>
    <dgm:cxn modelId="{823491E0-B3DB-4D1B-B2AB-2B9BF78698A7}" type="presParOf" srcId="{641D90D8-05F5-4B74-B91B-115B9C586144}" destId="{B98A6107-4879-4105-B391-9A3CB2BB4498}" srcOrd="6" destOrd="0" presId="urn:microsoft.com/office/officeart/2008/layout/BendingPictureCaptionList"/>
    <dgm:cxn modelId="{AAF0638C-36AF-400A-9C81-229D339867DB}" type="presParOf" srcId="{B98A6107-4879-4105-B391-9A3CB2BB4498}" destId="{924D2528-1617-4EA1-8909-070AA7E0E82D}" srcOrd="0" destOrd="0" presId="urn:microsoft.com/office/officeart/2008/layout/BendingPictureCaptionList"/>
    <dgm:cxn modelId="{740619E6-D6B8-482C-B7BE-71CDB16ED310}" type="presParOf" srcId="{B98A6107-4879-4105-B391-9A3CB2BB4498}" destId="{F5F1ABFC-E8FB-47C6-A22E-2D0B08EFC24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8D475E-CE0D-456F-9158-6F21EE8E49D3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1AAC42-6C87-4D6D-B7A7-2809C3036130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còn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02F84B-4EEF-44BA-BFB9-2B1627F7DAA2}" type="parTrans" cxnId="{3C863A27-18D9-4B87-9B4B-4DC8F7D6BBC7}">
      <dgm:prSet/>
      <dgm:spPr/>
      <dgm:t>
        <a:bodyPr/>
        <a:lstStyle/>
        <a:p>
          <a:endParaRPr lang="en-US"/>
        </a:p>
      </dgm:t>
    </dgm:pt>
    <dgm:pt modelId="{F9F508A4-6B12-44EF-BB7F-A449D3F9D8E7}" type="sibTrans" cxnId="{3C863A27-18D9-4B87-9B4B-4DC8F7D6BBC7}">
      <dgm:prSet/>
      <dgm:spPr/>
      <dgm:t>
        <a:bodyPr/>
        <a:lstStyle/>
        <a:p>
          <a:endParaRPr lang="en-US"/>
        </a:p>
      </dgm:t>
    </dgm:pt>
    <dgm:pt modelId="{49623F54-23FA-4AEF-9628-65674147EB8E}">
      <dgm:prSet phldrT="[Text]"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chức năng liên quan đến việc gửi tin nhắn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65AFF8-5DD1-4F18-AF34-3C9A2D04DE77}" type="parTrans" cxnId="{A9B35965-0162-4E68-8FD6-E0A383203985}">
      <dgm:prSet/>
      <dgm:spPr/>
      <dgm:t>
        <a:bodyPr/>
        <a:lstStyle/>
        <a:p>
          <a:endParaRPr lang="en-US"/>
        </a:p>
      </dgm:t>
    </dgm:pt>
    <dgm:pt modelId="{58C33025-B582-4262-AFA7-45AF6C78DA74}" type="sibTrans" cxnId="{A9B35965-0162-4E68-8FD6-E0A383203985}">
      <dgm:prSet/>
      <dgm:spPr/>
      <dgm:t>
        <a:bodyPr/>
        <a:lstStyle/>
        <a:p>
          <a:endParaRPr lang="en-US"/>
        </a:p>
      </dgm:t>
    </dgm:pt>
    <dgm:pt modelId="{282324D1-A36D-46D3-B778-FF2036E19079}">
      <dgm:prSet phldrT="[Text]"/>
      <dgm:spPr/>
      <dgm:t>
        <a:bodyPr/>
        <a:lstStyle/>
        <a:p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Tiếp nhận phản hồi của người dùng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8B8601-9755-40A2-A2BB-F2011EE5A42C}" type="parTrans" cxnId="{D5A34BDB-BFD2-426D-9151-8D0F308FD3D7}">
      <dgm:prSet/>
      <dgm:spPr/>
      <dgm:t>
        <a:bodyPr/>
        <a:lstStyle/>
        <a:p>
          <a:endParaRPr lang="en-US"/>
        </a:p>
      </dgm:t>
    </dgm:pt>
    <dgm:pt modelId="{E137A3AE-4964-4352-8F46-94BBDA21F8B3}" type="sibTrans" cxnId="{D5A34BDB-BFD2-426D-9151-8D0F308FD3D7}">
      <dgm:prSet/>
      <dgm:spPr/>
      <dgm:t>
        <a:bodyPr/>
        <a:lstStyle/>
        <a:p>
          <a:endParaRPr lang="en-US"/>
        </a:p>
      </dgm:t>
    </dgm:pt>
    <dgm:pt modelId="{42C56AFF-996A-4E44-AD6F-3FED2C057A91}">
      <dgm:prSet phldrT="[Text]"/>
      <dgm:spPr/>
      <dgm:t>
        <a:bodyPr/>
        <a:lstStyle/>
        <a:p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Hệ thống được vận hành thử nghiệm thực tế vào ngày 20/5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01EBC8-FE22-48A1-8B72-EF1A79A04564}" type="parTrans" cxnId="{D515CA95-087A-447A-A5B4-1B89B497CF3C}">
      <dgm:prSet/>
      <dgm:spPr/>
      <dgm:t>
        <a:bodyPr/>
        <a:lstStyle/>
        <a:p>
          <a:endParaRPr lang="en-US"/>
        </a:p>
      </dgm:t>
    </dgm:pt>
    <dgm:pt modelId="{A910B7C1-2B0A-4A0A-AAFC-56558ABE52B4}" type="sibTrans" cxnId="{D515CA95-087A-447A-A5B4-1B89B497CF3C}">
      <dgm:prSet/>
      <dgm:spPr/>
      <dgm:t>
        <a:bodyPr/>
        <a:lstStyle/>
        <a:p>
          <a:endParaRPr lang="en-US"/>
        </a:p>
      </dgm:t>
    </dgm:pt>
    <dgm:pt modelId="{07851B1B-54A7-4A44-8090-6998788D2FAF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BC1203-E697-4E39-9853-729F834D9FC6}" type="parTrans" cxnId="{C2D43D99-59D6-4CE7-B374-2DEF9CB2829B}">
      <dgm:prSet/>
      <dgm:spPr/>
      <dgm:t>
        <a:bodyPr/>
        <a:lstStyle/>
        <a:p>
          <a:endParaRPr lang="en-US"/>
        </a:p>
      </dgm:t>
    </dgm:pt>
    <dgm:pt modelId="{15429977-B6E9-4827-8958-48B7FEDDCA3D}" type="sibTrans" cxnId="{C2D43D99-59D6-4CE7-B374-2DEF9CB2829B}">
      <dgm:prSet/>
      <dgm:spPr/>
      <dgm:t>
        <a:bodyPr/>
        <a:lstStyle/>
        <a:p>
          <a:endParaRPr lang="en-US"/>
        </a:p>
      </dgm:t>
    </dgm:pt>
    <dgm:pt modelId="{8930EE1D-8FB1-414E-85ED-D953AFC3ABA9}">
      <dgm:prSet phldrT="[Text]"/>
      <dgm:spPr/>
      <dgm:t>
        <a:bodyPr/>
        <a:lstStyle/>
        <a:p>
          <a:pPr algn="l"/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API tích hợp trực tiếp hệ thống ERP của Kangnam vào CareSoft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50D93-4F5F-4B2E-B61D-9EAE4922B847}" type="parTrans" cxnId="{4340A21F-E6E2-4190-A17F-25B4FD477152}">
      <dgm:prSet/>
      <dgm:spPr/>
      <dgm:t>
        <a:bodyPr/>
        <a:lstStyle/>
        <a:p>
          <a:endParaRPr lang="en-US"/>
        </a:p>
      </dgm:t>
    </dgm:pt>
    <dgm:pt modelId="{24C7B22E-B183-4F57-BB08-6222126085C5}" type="sibTrans" cxnId="{4340A21F-E6E2-4190-A17F-25B4FD477152}">
      <dgm:prSet/>
      <dgm:spPr/>
      <dgm:t>
        <a:bodyPr/>
        <a:lstStyle/>
        <a:p>
          <a:endParaRPr lang="en-US"/>
        </a:p>
      </dgm:t>
    </dgm:pt>
    <dgm:pt modelId="{3D4DC2DC-B512-4342-979F-778609C5B583}">
      <dgm:prSet phldrT="[Text]"/>
      <dgm:spPr/>
      <dgm:t>
        <a:bodyPr/>
        <a:lstStyle/>
        <a:p>
          <a:pPr algn="l"/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Tích hợp nền tảng Tiktok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E8F7EB-A70F-4CE7-9B15-52ED4F624769}" type="parTrans" cxnId="{DC6BFCB3-54F2-493A-866B-65178CFA0E62}">
      <dgm:prSet/>
      <dgm:spPr/>
      <dgm:t>
        <a:bodyPr/>
        <a:lstStyle/>
        <a:p>
          <a:endParaRPr lang="en-US"/>
        </a:p>
      </dgm:t>
    </dgm:pt>
    <dgm:pt modelId="{65CEFCF0-6F48-4EA1-8DD2-A4F0B42BDCE1}" type="sibTrans" cxnId="{DC6BFCB3-54F2-493A-866B-65178CFA0E62}">
      <dgm:prSet/>
      <dgm:spPr/>
      <dgm:t>
        <a:bodyPr/>
        <a:lstStyle/>
        <a:p>
          <a:endParaRPr lang="en-US"/>
        </a:p>
      </dgm:t>
    </dgm:pt>
    <dgm:pt modelId="{1D4AE96D-FD6B-428B-8464-6903A5A782A8}" type="pres">
      <dgm:prSet presAssocID="{C48D475E-CE0D-456F-9158-6F21EE8E49D3}" presName="linearFlow" presStyleCnt="0">
        <dgm:presLayoutVars>
          <dgm:dir/>
          <dgm:animLvl val="lvl"/>
          <dgm:resizeHandles val="exact"/>
        </dgm:presLayoutVars>
      </dgm:prSet>
      <dgm:spPr/>
    </dgm:pt>
    <dgm:pt modelId="{C005231F-764D-4428-AAF3-EAA48FC3CC4F}" type="pres">
      <dgm:prSet presAssocID="{D41AAC42-6C87-4D6D-B7A7-2809C3036130}" presName="composite" presStyleCnt="0"/>
      <dgm:spPr/>
    </dgm:pt>
    <dgm:pt modelId="{EF7BB066-CF8C-481F-9CDC-D49471762C6C}" type="pres">
      <dgm:prSet presAssocID="{D41AAC42-6C87-4D6D-B7A7-2809C30361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5CBD566-CE69-4A18-9D29-44E78F323B5D}" type="pres">
      <dgm:prSet presAssocID="{D41AAC42-6C87-4D6D-B7A7-2809C3036130}" presName="parSh" presStyleLbl="node1" presStyleIdx="0" presStyleCnt="3"/>
      <dgm:spPr/>
    </dgm:pt>
    <dgm:pt modelId="{3C5714FC-F488-4991-A1AB-A7E329B0414D}" type="pres">
      <dgm:prSet presAssocID="{D41AAC42-6C87-4D6D-B7A7-2809C3036130}" presName="desTx" presStyleLbl="fgAcc1" presStyleIdx="0" presStyleCnt="3">
        <dgm:presLayoutVars>
          <dgm:bulletEnabled val="1"/>
        </dgm:presLayoutVars>
      </dgm:prSet>
      <dgm:spPr/>
    </dgm:pt>
    <dgm:pt modelId="{E069B204-D9B6-4BC2-8308-C9E006F1856D}" type="pres">
      <dgm:prSet presAssocID="{F9F508A4-6B12-44EF-BB7F-A449D3F9D8E7}" presName="sibTrans" presStyleLbl="sibTrans2D1" presStyleIdx="0" presStyleCnt="2"/>
      <dgm:spPr/>
    </dgm:pt>
    <dgm:pt modelId="{9C03DE0E-C703-4C4D-A5C2-58A403F31F85}" type="pres">
      <dgm:prSet presAssocID="{F9F508A4-6B12-44EF-BB7F-A449D3F9D8E7}" presName="connTx" presStyleLbl="sibTrans2D1" presStyleIdx="0" presStyleCnt="2"/>
      <dgm:spPr/>
    </dgm:pt>
    <dgm:pt modelId="{9417FFD4-BD5D-405E-A8F6-DD3262AEA3F3}" type="pres">
      <dgm:prSet presAssocID="{282324D1-A36D-46D3-B778-FF2036E19079}" presName="composite" presStyleCnt="0"/>
      <dgm:spPr/>
    </dgm:pt>
    <dgm:pt modelId="{AFD89427-1568-4028-90EF-FE7E42CB2BD8}" type="pres">
      <dgm:prSet presAssocID="{282324D1-A36D-46D3-B778-FF2036E1907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71EA312-FCBB-40C5-A641-4E48E5B7459C}" type="pres">
      <dgm:prSet presAssocID="{282324D1-A36D-46D3-B778-FF2036E19079}" presName="parSh" presStyleLbl="node1" presStyleIdx="1" presStyleCnt="3"/>
      <dgm:spPr/>
    </dgm:pt>
    <dgm:pt modelId="{A9E6B3C9-36CC-4498-AD1C-04D641B328F7}" type="pres">
      <dgm:prSet presAssocID="{282324D1-A36D-46D3-B778-FF2036E19079}" presName="desTx" presStyleLbl="fgAcc1" presStyleIdx="1" presStyleCnt="3">
        <dgm:presLayoutVars>
          <dgm:bulletEnabled val="1"/>
        </dgm:presLayoutVars>
      </dgm:prSet>
      <dgm:spPr/>
    </dgm:pt>
    <dgm:pt modelId="{0CB81170-8924-4E46-9918-250048176944}" type="pres">
      <dgm:prSet presAssocID="{E137A3AE-4964-4352-8F46-94BBDA21F8B3}" presName="sibTrans" presStyleLbl="sibTrans2D1" presStyleIdx="1" presStyleCnt="2"/>
      <dgm:spPr/>
    </dgm:pt>
    <dgm:pt modelId="{4EBB8379-116D-4627-A5B8-4507B14943F8}" type="pres">
      <dgm:prSet presAssocID="{E137A3AE-4964-4352-8F46-94BBDA21F8B3}" presName="connTx" presStyleLbl="sibTrans2D1" presStyleIdx="1" presStyleCnt="2"/>
      <dgm:spPr/>
    </dgm:pt>
    <dgm:pt modelId="{A3D9242D-8256-4312-A7F3-EE9AAC4DB5D5}" type="pres">
      <dgm:prSet presAssocID="{07851B1B-54A7-4A44-8090-6998788D2FAF}" presName="composite" presStyleCnt="0"/>
      <dgm:spPr/>
    </dgm:pt>
    <dgm:pt modelId="{C032F2A1-0F34-497B-AB23-E58903CE75CC}" type="pres">
      <dgm:prSet presAssocID="{07851B1B-54A7-4A44-8090-6998788D2FA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924AA70-7B87-4F3C-9EE4-3C3AD56D1305}" type="pres">
      <dgm:prSet presAssocID="{07851B1B-54A7-4A44-8090-6998788D2FAF}" presName="parSh" presStyleLbl="node1" presStyleIdx="2" presStyleCnt="3"/>
      <dgm:spPr/>
    </dgm:pt>
    <dgm:pt modelId="{18BE9350-0886-42E7-A61D-340CC25DFE17}" type="pres">
      <dgm:prSet presAssocID="{07851B1B-54A7-4A44-8090-6998788D2FA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0481A1A-3CDC-45DF-8481-FA23D0D56AEF}" type="presOf" srcId="{8930EE1D-8FB1-414E-85ED-D953AFC3ABA9}" destId="{18BE9350-0886-42E7-A61D-340CC25DFE17}" srcOrd="0" destOrd="0" presId="urn:microsoft.com/office/officeart/2005/8/layout/process3"/>
    <dgm:cxn modelId="{4340A21F-E6E2-4190-A17F-25B4FD477152}" srcId="{07851B1B-54A7-4A44-8090-6998788D2FAF}" destId="{8930EE1D-8FB1-414E-85ED-D953AFC3ABA9}" srcOrd="0" destOrd="0" parTransId="{76550D93-4F5F-4B2E-B61D-9EAE4922B847}" sibTransId="{24C7B22E-B183-4F57-BB08-6222126085C5}"/>
    <dgm:cxn modelId="{2C8A6323-F554-4AE6-8342-5D4E1A4D5D80}" type="presOf" srcId="{D41AAC42-6C87-4D6D-B7A7-2809C3036130}" destId="{EF7BB066-CF8C-481F-9CDC-D49471762C6C}" srcOrd="0" destOrd="0" presId="urn:microsoft.com/office/officeart/2005/8/layout/process3"/>
    <dgm:cxn modelId="{851AC524-C754-40F7-92B1-DCC28EC654B1}" type="presOf" srcId="{F9F508A4-6B12-44EF-BB7F-A449D3F9D8E7}" destId="{9C03DE0E-C703-4C4D-A5C2-58A403F31F85}" srcOrd="1" destOrd="0" presId="urn:microsoft.com/office/officeart/2005/8/layout/process3"/>
    <dgm:cxn modelId="{3C863A27-18D9-4B87-9B4B-4DC8F7D6BBC7}" srcId="{C48D475E-CE0D-456F-9158-6F21EE8E49D3}" destId="{D41AAC42-6C87-4D6D-B7A7-2809C3036130}" srcOrd="0" destOrd="0" parTransId="{7B02F84B-4EEF-44BA-BFB9-2B1627F7DAA2}" sibTransId="{F9F508A4-6B12-44EF-BB7F-A449D3F9D8E7}"/>
    <dgm:cxn modelId="{AF94552C-72D4-440C-A48A-1751FA9CF665}" type="presOf" srcId="{F9F508A4-6B12-44EF-BB7F-A449D3F9D8E7}" destId="{E069B204-D9B6-4BC2-8308-C9E006F1856D}" srcOrd="0" destOrd="0" presId="urn:microsoft.com/office/officeart/2005/8/layout/process3"/>
    <dgm:cxn modelId="{A28D0F2E-58A2-4360-9986-502B3CB3D0A6}" type="presOf" srcId="{282324D1-A36D-46D3-B778-FF2036E19079}" destId="{C71EA312-FCBB-40C5-A641-4E48E5B7459C}" srcOrd="1" destOrd="0" presId="urn:microsoft.com/office/officeart/2005/8/layout/process3"/>
    <dgm:cxn modelId="{6D71B55F-3240-4A22-A14B-FACE9D5E259C}" type="presOf" srcId="{49623F54-23FA-4AEF-9628-65674147EB8E}" destId="{3C5714FC-F488-4991-A1AB-A7E329B0414D}" srcOrd="0" destOrd="0" presId="urn:microsoft.com/office/officeart/2005/8/layout/process3"/>
    <dgm:cxn modelId="{A9B35965-0162-4E68-8FD6-E0A383203985}" srcId="{D41AAC42-6C87-4D6D-B7A7-2809C3036130}" destId="{49623F54-23FA-4AEF-9628-65674147EB8E}" srcOrd="0" destOrd="0" parTransId="{4965AFF8-5DD1-4F18-AF34-3C9A2D04DE77}" sibTransId="{58C33025-B582-4262-AFA7-45AF6C78DA74}"/>
    <dgm:cxn modelId="{8E018150-ABA1-49FC-88EA-067328D0506C}" type="presOf" srcId="{D41AAC42-6C87-4D6D-B7A7-2809C3036130}" destId="{85CBD566-CE69-4A18-9D29-44E78F323B5D}" srcOrd="1" destOrd="0" presId="urn:microsoft.com/office/officeart/2005/8/layout/process3"/>
    <dgm:cxn modelId="{0457B973-C243-4DFF-B374-86BCB650776D}" type="presOf" srcId="{42C56AFF-996A-4E44-AD6F-3FED2C057A91}" destId="{A9E6B3C9-36CC-4498-AD1C-04D641B328F7}" srcOrd="0" destOrd="0" presId="urn:microsoft.com/office/officeart/2005/8/layout/process3"/>
    <dgm:cxn modelId="{35177D84-51FC-467B-84DE-D414EC3CAFC1}" type="presOf" srcId="{C48D475E-CE0D-456F-9158-6F21EE8E49D3}" destId="{1D4AE96D-FD6B-428B-8464-6903A5A782A8}" srcOrd="0" destOrd="0" presId="urn:microsoft.com/office/officeart/2005/8/layout/process3"/>
    <dgm:cxn modelId="{F9D74B86-A2CB-4701-A863-56639ACF80BC}" type="presOf" srcId="{3D4DC2DC-B512-4342-979F-778609C5B583}" destId="{18BE9350-0886-42E7-A61D-340CC25DFE17}" srcOrd="0" destOrd="1" presId="urn:microsoft.com/office/officeart/2005/8/layout/process3"/>
    <dgm:cxn modelId="{88F0B98A-74D1-427C-90C5-8D818DE59A19}" type="presOf" srcId="{07851B1B-54A7-4A44-8090-6998788D2FAF}" destId="{E924AA70-7B87-4F3C-9EE4-3C3AD56D1305}" srcOrd="1" destOrd="0" presId="urn:microsoft.com/office/officeart/2005/8/layout/process3"/>
    <dgm:cxn modelId="{D515CA95-087A-447A-A5B4-1B89B497CF3C}" srcId="{282324D1-A36D-46D3-B778-FF2036E19079}" destId="{42C56AFF-996A-4E44-AD6F-3FED2C057A91}" srcOrd="0" destOrd="0" parTransId="{2E01EBC8-FE22-48A1-8B72-EF1A79A04564}" sibTransId="{A910B7C1-2B0A-4A0A-AAFC-56558ABE52B4}"/>
    <dgm:cxn modelId="{C2D43D99-59D6-4CE7-B374-2DEF9CB2829B}" srcId="{C48D475E-CE0D-456F-9158-6F21EE8E49D3}" destId="{07851B1B-54A7-4A44-8090-6998788D2FAF}" srcOrd="2" destOrd="0" parTransId="{80BC1203-E697-4E39-9853-729F834D9FC6}" sibTransId="{15429977-B6E9-4827-8958-48B7FEDDCA3D}"/>
    <dgm:cxn modelId="{DC6BFCB3-54F2-493A-866B-65178CFA0E62}" srcId="{07851B1B-54A7-4A44-8090-6998788D2FAF}" destId="{3D4DC2DC-B512-4342-979F-778609C5B583}" srcOrd="1" destOrd="0" parTransId="{78E8F7EB-A70F-4CE7-9B15-52ED4F624769}" sibTransId="{65CEFCF0-6F48-4EA1-8DD2-A4F0B42BDCE1}"/>
    <dgm:cxn modelId="{86CD75CB-3263-4E52-B758-D524B8A006D9}" type="presOf" srcId="{282324D1-A36D-46D3-B778-FF2036E19079}" destId="{AFD89427-1568-4028-90EF-FE7E42CB2BD8}" srcOrd="0" destOrd="0" presId="urn:microsoft.com/office/officeart/2005/8/layout/process3"/>
    <dgm:cxn modelId="{F82A57D2-73C3-4801-A9FE-5A777F174F44}" type="presOf" srcId="{E137A3AE-4964-4352-8F46-94BBDA21F8B3}" destId="{0CB81170-8924-4E46-9918-250048176944}" srcOrd="0" destOrd="0" presId="urn:microsoft.com/office/officeart/2005/8/layout/process3"/>
    <dgm:cxn modelId="{D5A34BDB-BFD2-426D-9151-8D0F308FD3D7}" srcId="{C48D475E-CE0D-456F-9158-6F21EE8E49D3}" destId="{282324D1-A36D-46D3-B778-FF2036E19079}" srcOrd="1" destOrd="0" parTransId="{6B8B8601-9755-40A2-A2BB-F2011EE5A42C}" sibTransId="{E137A3AE-4964-4352-8F46-94BBDA21F8B3}"/>
    <dgm:cxn modelId="{E67E7DE7-956F-4560-AFE0-7C8008D84053}" type="presOf" srcId="{07851B1B-54A7-4A44-8090-6998788D2FAF}" destId="{C032F2A1-0F34-497B-AB23-E58903CE75CC}" srcOrd="0" destOrd="0" presId="urn:microsoft.com/office/officeart/2005/8/layout/process3"/>
    <dgm:cxn modelId="{53E7FEF4-3CB1-428C-8700-D178971F382D}" type="presOf" srcId="{E137A3AE-4964-4352-8F46-94BBDA21F8B3}" destId="{4EBB8379-116D-4627-A5B8-4507B14943F8}" srcOrd="1" destOrd="0" presId="urn:microsoft.com/office/officeart/2005/8/layout/process3"/>
    <dgm:cxn modelId="{474ECA2F-2E4C-4A00-9959-B7E4BDC976B1}" type="presParOf" srcId="{1D4AE96D-FD6B-428B-8464-6903A5A782A8}" destId="{C005231F-764D-4428-AAF3-EAA48FC3CC4F}" srcOrd="0" destOrd="0" presId="urn:microsoft.com/office/officeart/2005/8/layout/process3"/>
    <dgm:cxn modelId="{EB4117D3-32DF-42AF-87D8-5842F0502BE2}" type="presParOf" srcId="{C005231F-764D-4428-AAF3-EAA48FC3CC4F}" destId="{EF7BB066-CF8C-481F-9CDC-D49471762C6C}" srcOrd="0" destOrd="0" presId="urn:microsoft.com/office/officeart/2005/8/layout/process3"/>
    <dgm:cxn modelId="{C0CBB1F9-DB19-4DDA-848B-6546F7E9C026}" type="presParOf" srcId="{C005231F-764D-4428-AAF3-EAA48FC3CC4F}" destId="{85CBD566-CE69-4A18-9D29-44E78F323B5D}" srcOrd="1" destOrd="0" presId="urn:microsoft.com/office/officeart/2005/8/layout/process3"/>
    <dgm:cxn modelId="{5C986817-23C7-47BA-BABD-2BDD4B2ED78E}" type="presParOf" srcId="{C005231F-764D-4428-AAF3-EAA48FC3CC4F}" destId="{3C5714FC-F488-4991-A1AB-A7E329B0414D}" srcOrd="2" destOrd="0" presId="urn:microsoft.com/office/officeart/2005/8/layout/process3"/>
    <dgm:cxn modelId="{E9C4E7C3-624C-4DD6-ADDC-CAF52E589314}" type="presParOf" srcId="{1D4AE96D-FD6B-428B-8464-6903A5A782A8}" destId="{E069B204-D9B6-4BC2-8308-C9E006F1856D}" srcOrd="1" destOrd="0" presId="urn:microsoft.com/office/officeart/2005/8/layout/process3"/>
    <dgm:cxn modelId="{DB84556F-8979-474B-8BB9-F36311649E7F}" type="presParOf" srcId="{E069B204-D9B6-4BC2-8308-C9E006F1856D}" destId="{9C03DE0E-C703-4C4D-A5C2-58A403F31F85}" srcOrd="0" destOrd="0" presId="urn:microsoft.com/office/officeart/2005/8/layout/process3"/>
    <dgm:cxn modelId="{58D6454D-BC01-4C72-8C0D-B67B569DF079}" type="presParOf" srcId="{1D4AE96D-FD6B-428B-8464-6903A5A782A8}" destId="{9417FFD4-BD5D-405E-A8F6-DD3262AEA3F3}" srcOrd="2" destOrd="0" presId="urn:microsoft.com/office/officeart/2005/8/layout/process3"/>
    <dgm:cxn modelId="{07FF2BE5-4C49-40EA-98BC-70C2388B80CF}" type="presParOf" srcId="{9417FFD4-BD5D-405E-A8F6-DD3262AEA3F3}" destId="{AFD89427-1568-4028-90EF-FE7E42CB2BD8}" srcOrd="0" destOrd="0" presId="urn:microsoft.com/office/officeart/2005/8/layout/process3"/>
    <dgm:cxn modelId="{520A52B7-0B0A-4E9D-A457-4B2D1D34D398}" type="presParOf" srcId="{9417FFD4-BD5D-405E-A8F6-DD3262AEA3F3}" destId="{C71EA312-FCBB-40C5-A641-4E48E5B7459C}" srcOrd="1" destOrd="0" presId="urn:microsoft.com/office/officeart/2005/8/layout/process3"/>
    <dgm:cxn modelId="{C8EB64E7-5D0D-4A08-A3B8-785A744978B7}" type="presParOf" srcId="{9417FFD4-BD5D-405E-A8F6-DD3262AEA3F3}" destId="{A9E6B3C9-36CC-4498-AD1C-04D641B328F7}" srcOrd="2" destOrd="0" presId="urn:microsoft.com/office/officeart/2005/8/layout/process3"/>
    <dgm:cxn modelId="{528ECE6D-63A9-4969-B06C-00DD75F6FB16}" type="presParOf" srcId="{1D4AE96D-FD6B-428B-8464-6903A5A782A8}" destId="{0CB81170-8924-4E46-9918-250048176944}" srcOrd="3" destOrd="0" presId="urn:microsoft.com/office/officeart/2005/8/layout/process3"/>
    <dgm:cxn modelId="{C9BE4443-8C75-44A7-8332-07212C8E8470}" type="presParOf" srcId="{0CB81170-8924-4E46-9918-250048176944}" destId="{4EBB8379-116D-4627-A5B8-4507B14943F8}" srcOrd="0" destOrd="0" presId="urn:microsoft.com/office/officeart/2005/8/layout/process3"/>
    <dgm:cxn modelId="{6AE06ED3-4A2C-4A68-A584-1D55B98AF029}" type="presParOf" srcId="{1D4AE96D-FD6B-428B-8464-6903A5A782A8}" destId="{A3D9242D-8256-4312-A7F3-EE9AAC4DB5D5}" srcOrd="4" destOrd="0" presId="urn:microsoft.com/office/officeart/2005/8/layout/process3"/>
    <dgm:cxn modelId="{626B67F1-3F4F-4989-9073-AA3DDBC4D55B}" type="presParOf" srcId="{A3D9242D-8256-4312-A7F3-EE9AAC4DB5D5}" destId="{C032F2A1-0F34-497B-AB23-E58903CE75CC}" srcOrd="0" destOrd="0" presId="urn:microsoft.com/office/officeart/2005/8/layout/process3"/>
    <dgm:cxn modelId="{38C1DEF5-D7AC-4748-B351-07422A39A237}" type="presParOf" srcId="{A3D9242D-8256-4312-A7F3-EE9AAC4DB5D5}" destId="{E924AA70-7B87-4F3C-9EE4-3C3AD56D1305}" srcOrd="1" destOrd="0" presId="urn:microsoft.com/office/officeart/2005/8/layout/process3"/>
    <dgm:cxn modelId="{077DBAAB-7123-4429-AA8C-40E20F545A39}" type="presParOf" srcId="{A3D9242D-8256-4312-A7F3-EE9AAC4DB5D5}" destId="{18BE9350-0886-42E7-A61D-340CC25DFE1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E41029-3438-47CC-BEE4-CF32AC92C7CD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6138E172-1280-456C-B242-35E90D23856D}">
      <dgm:prSet phldrT="[Text]" custT="1"/>
      <dgm:spPr/>
      <dgm:t>
        <a:bodyPr/>
        <a:lstStyle/>
        <a:p>
          <a:r>
            <a:rPr lang="en-US" sz="2000" i="1" u="sng" dirty="0" err="1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Tầm</a:t>
          </a:r>
          <a:r>
            <a:rPr lang="en-US" sz="2000" i="1" u="sng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i="1" u="sng" dirty="0" err="1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000" i="1" u="sng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i="1" u="sng" dirty="0" err="1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trọng</a:t>
          </a:r>
          <a:r>
            <a:rPr lang="en-US" sz="2000" i="1" u="sng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i="1" u="sng" err="1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i="1" u="sng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000" i="1" u="sng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kỹ năng phân tích nghiệp vụ</a:t>
          </a:r>
          <a:endParaRPr lang="en-US" sz="2000" i="1" u="sng" dirty="0">
            <a:solidFill>
              <a:srgbClr val="1F4397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CB0A4C-95D3-44FB-96E5-624685AC1B72}" type="parTrans" cxnId="{15256DCB-8E5E-4129-832E-9F08D15DF43C}">
      <dgm:prSet/>
      <dgm:spPr/>
      <dgm:t>
        <a:bodyPr/>
        <a:lstStyle/>
        <a:p>
          <a:endParaRPr lang="en-US"/>
        </a:p>
      </dgm:t>
    </dgm:pt>
    <dgm:pt modelId="{904F008A-0DD2-4A23-8B97-301F278B547C}" type="sibTrans" cxnId="{15256DCB-8E5E-4129-832E-9F08D15DF43C}">
      <dgm:prSet/>
      <dgm:spPr/>
      <dgm:t>
        <a:bodyPr/>
        <a:lstStyle/>
        <a:p>
          <a:endParaRPr lang="en-US"/>
        </a:p>
      </dgm:t>
    </dgm:pt>
    <dgm:pt modelId="{ED1EED19-4AC5-4D30-BFF7-55DEE35FD5DD}">
      <dgm:prSet phldrT="[Text]" custT="1"/>
      <dgm:spPr/>
      <dgm:t>
        <a:bodyPr/>
        <a:lstStyle/>
        <a:p>
          <a:r>
            <a:rPr lang="vi-VN" sz="2000" i="1" u="sng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 góc nhìn tổng quan về quy trình nghiệp vụ của một doanh nghiệp</a:t>
          </a:r>
          <a:endParaRPr lang="en-US" sz="2000" i="1" u="sng" dirty="0">
            <a:solidFill>
              <a:srgbClr val="1F4397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BCA144-714B-4BEC-8F03-8205E64F1EF3}" type="parTrans" cxnId="{DE982C3F-63D1-4A07-B479-D3E343B94CDB}">
      <dgm:prSet/>
      <dgm:spPr/>
      <dgm:t>
        <a:bodyPr/>
        <a:lstStyle/>
        <a:p>
          <a:endParaRPr lang="en-US"/>
        </a:p>
      </dgm:t>
    </dgm:pt>
    <dgm:pt modelId="{42D088FD-5219-4E93-A183-C26532AAE8AE}" type="sibTrans" cxnId="{DE982C3F-63D1-4A07-B479-D3E343B94CDB}">
      <dgm:prSet/>
      <dgm:spPr/>
      <dgm:t>
        <a:bodyPr/>
        <a:lstStyle/>
        <a:p>
          <a:endParaRPr lang="en-US"/>
        </a:p>
      </dgm:t>
    </dgm:pt>
    <dgm:pt modelId="{455F9CE1-9858-4708-ABD7-A787E3B4D0F3}">
      <dgm:prSet phldrT="[Text]" custT="1"/>
      <dgm:spPr/>
      <dgm:t>
        <a:bodyPr/>
        <a:lstStyle/>
        <a:p>
          <a:pPr algn="l"/>
          <a:r>
            <a:rPr lang="vi-VN" sz="2000" i="1" u="sng">
              <a:solidFill>
                <a:srgbClr val="1F4397"/>
              </a:solidFill>
              <a:latin typeface="+mj-lt"/>
            </a:rPr>
            <a:t>Tìm hiểu thêm về các nền tảng công nghệ mới: Facebook Ads, Google Ads, Zalo OA,...</a:t>
          </a:r>
          <a:endParaRPr lang="en-US" sz="2000" i="1" u="sng" dirty="0">
            <a:solidFill>
              <a:srgbClr val="1F4397"/>
            </a:solidFill>
            <a:latin typeface="+mj-lt"/>
          </a:endParaRPr>
        </a:p>
      </dgm:t>
    </dgm:pt>
    <dgm:pt modelId="{8E481B8F-EF6D-465C-90DF-CC64ECB6D4D7}" type="parTrans" cxnId="{0705CE30-7325-4652-B7E0-5CCCDC89D3E8}">
      <dgm:prSet/>
      <dgm:spPr/>
      <dgm:t>
        <a:bodyPr/>
        <a:lstStyle/>
        <a:p>
          <a:endParaRPr lang="en-US"/>
        </a:p>
      </dgm:t>
    </dgm:pt>
    <dgm:pt modelId="{D936D17B-C918-480F-B413-EE06B00D3D3A}" type="sibTrans" cxnId="{0705CE30-7325-4652-B7E0-5CCCDC89D3E8}">
      <dgm:prSet/>
      <dgm:spPr/>
      <dgm:t>
        <a:bodyPr/>
        <a:lstStyle/>
        <a:p>
          <a:endParaRPr lang="en-US"/>
        </a:p>
      </dgm:t>
    </dgm:pt>
    <dgm:pt modelId="{48226965-6879-468C-8FBB-327EE320EA57}" type="pres">
      <dgm:prSet presAssocID="{5FE41029-3438-47CC-BEE4-CF32AC92C7CD}" presName="composite" presStyleCnt="0">
        <dgm:presLayoutVars>
          <dgm:chMax val="5"/>
          <dgm:dir/>
          <dgm:resizeHandles val="exact"/>
        </dgm:presLayoutVars>
      </dgm:prSet>
      <dgm:spPr/>
    </dgm:pt>
    <dgm:pt modelId="{5BF29ABE-2BFF-4580-9397-C71A99BB03C6}" type="pres">
      <dgm:prSet presAssocID="{6138E172-1280-456C-B242-35E90D23856D}" presName="circle1" presStyleLbl="lnNode1" presStyleIdx="0" presStyleCnt="3"/>
      <dgm:spPr/>
    </dgm:pt>
    <dgm:pt modelId="{970FFC1E-4C35-4F42-B09C-340729E53137}" type="pres">
      <dgm:prSet presAssocID="{6138E172-1280-456C-B242-35E90D23856D}" presName="text1" presStyleLbl="revTx" presStyleIdx="0" presStyleCnt="3" custScaleX="221337" custLinFactNeighborX="77181" custLinFactNeighborY="4586">
        <dgm:presLayoutVars>
          <dgm:bulletEnabled val="1"/>
        </dgm:presLayoutVars>
      </dgm:prSet>
      <dgm:spPr/>
    </dgm:pt>
    <dgm:pt modelId="{486716E4-5B4B-4E60-BFB5-B0FE754CECC3}" type="pres">
      <dgm:prSet presAssocID="{6138E172-1280-456C-B242-35E90D23856D}" presName="line1" presStyleLbl="callout" presStyleIdx="0" presStyleCnt="6"/>
      <dgm:spPr/>
    </dgm:pt>
    <dgm:pt modelId="{EC68528E-0A8F-45FB-8CC6-0B55D76D12D9}" type="pres">
      <dgm:prSet presAssocID="{6138E172-1280-456C-B242-35E90D23856D}" presName="d1" presStyleLbl="callout" presStyleIdx="1" presStyleCnt="6"/>
      <dgm:spPr/>
    </dgm:pt>
    <dgm:pt modelId="{E06D39AA-0DE8-44BA-B631-BC0B1DB65344}" type="pres">
      <dgm:prSet presAssocID="{ED1EED19-4AC5-4D30-BFF7-55DEE35FD5DD}" presName="circle2" presStyleLbl="lnNode1" presStyleIdx="1" presStyleCnt="3"/>
      <dgm:spPr/>
    </dgm:pt>
    <dgm:pt modelId="{DE9C8312-CD07-4F96-B13B-3D4CC79545D8}" type="pres">
      <dgm:prSet presAssocID="{ED1EED19-4AC5-4D30-BFF7-55DEE35FD5DD}" presName="text2" presStyleLbl="revTx" presStyleIdx="1" presStyleCnt="3" custScaleX="263476" custLinFactNeighborX="94533" custLinFactNeighborY="13838">
        <dgm:presLayoutVars>
          <dgm:bulletEnabled val="1"/>
        </dgm:presLayoutVars>
      </dgm:prSet>
      <dgm:spPr/>
    </dgm:pt>
    <dgm:pt modelId="{BCF1EB8B-2D76-489B-BE43-05BCB5305501}" type="pres">
      <dgm:prSet presAssocID="{ED1EED19-4AC5-4D30-BFF7-55DEE35FD5DD}" presName="line2" presStyleLbl="callout" presStyleIdx="2" presStyleCnt="6"/>
      <dgm:spPr/>
    </dgm:pt>
    <dgm:pt modelId="{DFD5A855-9E2A-4179-AB12-DBA46494AE21}" type="pres">
      <dgm:prSet presAssocID="{ED1EED19-4AC5-4D30-BFF7-55DEE35FD5DD}" presName="d2" presStyleLbl="callout" presStyleIdx="3" presStyleCnt="6"/>
      <dgm:spPr/>
    </dgm:pt>
    <dgm:pt modelId="{C3B2C2BB-67DA-46B6-A6D5-E6BFAE75BD27}" type="pres">
      <dgm:prSet presAssocID="{455F9CE1-9858-4708-ABD7-A787E3B4D0F3}" presName="circle3" presStyleLbl="lnNode1" presStyleIdx="2" presStyleCnt="3" custScaleX="119082" custScaleY="111886"/>
      <dgm:spPr/>
    </dgm:pt>
    <dgm:pt modelId="{F8A1E7FA-4CC8-4904-95C7-EBA5EBA4F2F2}" type="pres">
      <dgm:prSet presAssocID="{455F9CE1-9858-4708-ABD7-A787E3B4D0F3}" presName="text3" presStyleLbl="revTx" presStyleIdx="2" presStyleCnt="3" custScaleX="264069" custLinFactNeighborX="92154" custLinFactNeighborY="34843">
        <dgm:presLayoutVars>
          <dgm:bulletEnabled val="1"/>
        </dgm:presLayoutVars>
      </dgm:prSet>
      <dgm:spPr/>
    </dgm:pt>
    <dgm:pt modelId="{2EF804F4-FA5D-4233-AEC4-E49864EBBB04}" type="pres">
      <dgm:prSet presAssocID="{455F9CE1-9858-4708-ABD7-A787E3B4D0F3}" presName="line3" presStyleLbl="callout" presStyleIdx="4" presStyleCnt="6"/>
      <dgm:spPr/>
    </dgm:pt>
    <dgm:pt modelId="{797539EB-E54D-4F82-8066-ECB09D876B1B}" type="pres">
      <dgm:prSet presAssocID="{455F9CE1-9858-4708-ABD7-A787E3B4D0F3}" presName="d3" presStyleLbl="callout" presStyleIdx="5" presStyleCnt="6"/>
      <dgm:spPr/>
    </dgm:pt>
  </dgm:ptLst>
  <dgm:cxnLst>
    <dgm:cxn modelId="{CF167012-4127-4D02-B6C9-54ABE86E402E}" type="presOf" srcId="{455F9CE1-9858-4708-ABD7-A787E3B4D0F3}" destId="{F8A1E7FA-4CC8-4904-95C7-EBA5EBA4F2F2}" srcOrd="0" destOrd="0" presId="urn:microsoft.com/office/officeart/2005/8/layout/target1"/>
    <dgm:cxn modelId="{BEC62A2E-5430-4B01-9051-3CAFB7A03721}" type="presOf" srcId="{ED1EED19-4AC5-4D30-BFF7-55DEE35FD5DD}" destId="{DE9C8312-CD07-4F96-B13B-3D4CC79545D8}" srcOrd="0" destOrd="0" presId="urn:microsoft.com/office/officeart/2005/8/layout/target1"/>
    <dgm:cxn modelId="{0705CE30-7325-4652-B7E0-5CCCDC89D3E8}" srcId="{5FE41029-3438-47CC-BEE4-CF32AC92C7CD}" destId="{455F9CE1-9858-4708-ABD7-A787E3B4D0F3}" srcOrd="2" destOrd="0" parTransId="{8E481B8F-EF6D-465C-90DF-CC64ECB6D4D7}" sibTransId="{D936D17B-C918-480F-B413-EE06B00D3D3A}"/>
    <dgm:cxn modelId="{DE982C3F-63D1-4A07-B479-D3E343B94CDB}" srcId="{5FE41029-3438-47CC-BEE4-CF32AC92C7CD}" destId="{ED1EED19-4AC5-4D30-BFF7-55DEE35FD5DD}" srcOrd="1" destOrd="0" parTransId="{86BCA144-714B-4BEC-8F03-8205E64F1EF3}" sibTransId="{42D088FD-5219-4E93-A183-C26532AAE8AE}"/>
    <dgm:cxn modelId="{DF02736C-B8E5-441F-B471-E2587E39B314}" type="presOf" srcId="{6138E172-1280-456C-B242-35E90D23856D}" destId="{970FFC1E-4C35-4F42-B09C-340729E53137}" srcOrd="0" destOrd="0" presId="urn:microsoft.com/office/officeart/2005/8/layout/target1"/>
    <dgm:cxn modelId="{3D29CE96-498A-408D-80C3-F4AD473100FB}" type="presOf" srcId="{5FE41029-3438-47CC-BEE4-CF32AC92C7CD}" destId="{48226965-6879-468C-8FBB-327EE320EA57}" srcOrd="0" destOrd="0" presId="urn:microsoft.com/office/officeart/2005/8/layout/target1"/>
    <dgm:cxn modelId="{15256DCB-8E5E-4129-832E-9F08D15DF43C}" srcId="{5FE41029-3438-47CC-BEE4-CF32AC92C7CD}" destId="{6138E172-1280-456C-B242-35E90D23856D}" srcOrd="0" destOrd="0" parTransId="{DECB0A4C-95D3-44FB-96E5-624685AC1B72}" sibTransId="{904F008A-0DD2-4A23-8B97-301F278B547C}"/>
    <dgm:cxn modelId="{39DF4270-ABB0-4E64-AD4A-061E82550975}" type="presParOf" srcId="{48226965-6879-468C-8FBB-327EE320EA57}" destId="{5BF29ABE-2BFF-4580-9397-C71A99BB03C6}" srcOrd="0" destOrd="0" presId="urn:microsoft.com/office/officeart/2005/8/layout/target1"/>
    <dgm:cxn modelId="{6DD55FFD-08A6-491D-B02E-2253D52092CE}" type="presParOf" srcId="{48226965-6879-468C-8FBB-327EE320EA57}" destId="{970FFC1E-4C35-4F42-B09C-340729E53137}" srcOrd="1" destOrd="0" presId="urn:microsoft.com/office/officeart/2005/8/layout/target1"/>
    <dgm:cxn modelId="{F0939BE1-253D-4DFC-81FF-09F10E4C8239}" type="presParOf" srcId="{48226965-6879-468C-8FBB-327EE320EA57}" destId="{486716E4-5B4B-4E60-BFB5-B0FE754CECC3}" srcOrd="2" destOrd="0" presId="urn:microsoft.com/office/officeart/2005/8/layout/target1"/>
    <dgm:cxn modelId="{A9A700AA-7C0B-483A-8C75-B02B96C118C1}" type="presParOf" srcId="{48226965-6879-468C-8FBB-327EE320EA57}" destId="{EC68528E-0A8F-45FB-8CC6-0B55D76D12D9}" srcOrd="3" destOrd="0" presId="urn:microsoft.com/office/officeart/2005/8/layout/target1"/>
    <dgm:cxn modelId="{DCED66DC-1B8B-40A4-83E2-262155C90855}" type="presParOf" srcId="{48226965-6879-468C-8FBB-327EE320EA57}" destId="{E06D39AA-0DE8-44BA-B631-BC0B1DB65344}" srcOrd="4" destOrd="0" presId="urn:microsoft.com/office/officeart/2005/8/layout/target1"/>
    <dgm:cxn modelId="{366B5BDD-F380-47CD-B9BD-49E46CE0E319}" type="presParOf" srcId="{48226965-6879-468C-8FBB-327EE320EA57}" destId="{DE9C8312-CD07-4F96-B13B-3D4CC79545D8}" srcOrd="5" destOrd="0" presId="urn:microsoft.com/office/officeart/2005/8/layout/target1"/>
    <dgm:cxn modelId="{71EC4AD7-3D71-4080-B732-C870A88055FB}" type="presParOf" srcId="{48226965-6879-468C-8FBB-327EE320EA57}" destId="{BCF1EB8B-2D76-489B-BE43-05BCB5305501}" srcOrd="6" destOrd="0" presId="urn:microsoft.com/office/officeart/2005/8/layout/target1"/>
    <dgm:cxn modelId="{3A70824C-FC11-4CA6-9E3A-E2DEF7E9F35C}" type="presParOf" srcId="{48226965-6879-468C-8FBB-327EE320EA57}" destId="{DFD5A855-9E2A-4179-AB12-DBA46494AE21}" srcOrd="7" destOrd="0" presId="urn:microsoft.com/office/officeart/2005/8/layout/target1"/>
    <dgm:cxn modelId="{6B5EE305-5FB4-4997-9B07-B541695F9E75}" type="presParOf" srcId="{48226965-6879-468C-8FBB-327EE320EA57}" destId="{C3B2C2BB-67DA-46B6-A6D5-E6BFAE75BD27}" srcOrd="8" destOrd="0" presId="urn:microsoft.com/office/officeart/2005/8/layout/target1"/>
    <dgm:cxn modelId="{A75C0932-8EEE-44A5-A296-47304726C002}" type="presParOf" srcId="{48226965-6879-468C-8FBB-327EE320EA57}" destId="{F8A1E7FA-4CC8-4904-95C7-EBA5EBA4F2F2}" srcOrd="9" destOrd="0" presId="urn:microsoft.com/office/officeart/2005/8/layout/target1"/>
    <dgm:cxn modelId="{1EAAE2DD-855E-4371-AE7E-85B46120F922}" type="presParOf" srcId="{48226965-6879-468C-8FBB-327EE320EA57}" destId="{2EF804F4-FA5D-4233-AEC4-E49864EBBB04}" srcOrd="10" destOrd="0" presId="urn:microsoft.com/office/officeart/2005/8/layout/target1"/>
    <dgm:cxn modelId="{2D8D9207-7338-453B-A0F7-48CC14C343B6}" type="presParOf" srcId="{48226965-6879-468C-8FBB-327EE320EA57}" destId="{797539EB-E54D-4F82-8066-ECB09D876B1B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628FC-5FF4-4C32-BAB0-BFE40045F67C}">
      <dsp:nvSpPr>
        <dsp:cNvPr id="0" name=""/>
        <dsp:cNvSpPr/>
      </dsp:nvSpPr>
      <dsp:spPr>
        <a:xfrm>
          <a:off x="0" y="372988"/>
          <a:ext cx="104296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34A84-AE06-46CF-B322-06076A61F470}">
      <dsp:nvSpPr>
        <dsp:cNvPr id="0" name=""/>
        <dsp:cNvSpPr/>
      </dsp:nvSpPr>
      <dsp:spPr>
        <a:xfrm>
          <a:off x="521481" y="92548"/>
          <a:ext cx="7300741" cy="560880"/>
        </a:xfrm>
        <a:prstGeom prst="roundRect">
          <a:avLst/>
        </a:prstGeom>
        <a:solidFill>
          <a:srgbClr val="E59E06">
            <a:alpha val="89804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951" tIns="0" rIns="27595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</a:t>
          </a: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vi-VN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Giới thiệu bài toán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861" y="119928"/>
        <a:ext cx="7245981" cy="506120"/>
      </dsp:txXfrm>
    </dsp:sp>
    <dsp:sp modelId="{C30D55F0-3ED8-4E20-9AE9-3A19F2F5AFA6}">
      <dsp:nvSpPr>
        <dsp:cNvPr id="0" name=""/>
        <dsp:cNvSpPr/>
      </dsp:nvSpPr>
      <dsp:spPr>
        <a:xfrm>
          <a:off x="0" y="1234828"/>
          <a:ext cx="104296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5668"/>
              <a:satOff val="-12786"/>
              <a:lumOff val="-3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BCBCA-6A49-450A-9CB4-223BE113303A}">
      <dsp:nvSpPr>
        <dsp:cNvPr id="0" name=""/>
        <dsp:cNvSpPr/>
      </dsp:nvSpPr>
      <dsp:spPr>
        <a:xfrm>
          <a:off x="521481" y="954388"/>
          <a:ext cx="7300741" cy="560880"/>
        </a:xfrm>
        <a:prstGeom prst="roundRect">
          <a:avLst/>
        </a:prstGeom>
        <a:solidFill>
          <a:srgbClr val="E59E06">
            <a:alpha val="89804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951" tIns="0" rIns="27595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Phần</a:t>
          </a:r>
          <a:r>
            <a:rPr lang="en-US" sz="19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2:</a:t>
          </a:r>
          <a:r>
            <a:rPr lang="vi-VN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Giải pháp thực hiện</a:t>
          </a:r>
          <a:endParaRPr lang="en-US" sz="19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48861" y="981768"/>
        <a:ext cx="7245981" cy="506120"/>
      </dsp:txXfrm>
    </dsp:sp>
    <dsp:sp modelId="{E0420E99-FD61-42FB-B77C-E92C5AF12845}">
      <dsp:nvSpPr>
        <dsp:cNvPr id="0" name=""/>
        <dsp:cNvSpPr/>
      </dsp:nvSpPr>
      <dsp:spPr>
        <a:xfrm>
          <a:off x="0" y="2096668"/>
          <a:ext cx="104296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31335"/>
              <a:satOff val="-25572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B4C57-DCE3-4200-9C8E-8B739040A966}">
      <dsp:nvSpPr>
        <dsp:cNvPr id="0" name=""/>
        <dsp:cNvSpPr/>
      </dsp:nvSpPr>
      <dsp:spPr>
        <a:xfrm>
          <a:off x="521481" y="1816228"/>
          <a:ext cx="7300741" cy="560880"/>
        </a:xfrm>
        <a:prstGeom prst="roundRect">
          <a:avLst/>
        </a:prstGeom>
        <a:solidFill>
          <a:srgbClr val="E59E06">
            <a:alpha val="89804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951" tIns="0" rIns="27595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Phần</a:t>
          </a:r>
          <a:r>
            <a:rPr lang="en-US" sz="19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3</a:t>
          </a:r>
          <a:r>
            <a:rPr lang="en-US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: </a:t>
          </a:r>
          <a:r>
            <a:rPr lang="vi-VN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Kết quả đạt được </a:t>
          </a:r>
          <a:endParaRPr lang="en-US" sz="19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48861" y="1843608"/>
        <a:ext cx="7245981" cy="506120"/>
      </dsp:txXfrm>
    </dsp:sp>
    <dsp:sp modelId="{07249EE9-8FDB-47A5-BFDA-F772F9E90A00}">
      <dsp:nvSpPr>
        <dsp:cNvPr id="0" name=""/>
        <dsp:cNvSpPr/>
      </dsp:nvSpPr>
      <dsp:spPr>
        <a:xfrm>
          <a:off x="0" y="2958508"/>
          <a:ext cx="104296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7003"/>
              <a:satOff val="-38358"/>
              <a:lumOff val="-1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5922E-8321-4383-9CEB-49CAB10D134C}">
      <dsp:nvSpPr>
        <dsp:cNvPr id="0" name=""/>
        <dsp:cNvSpPr/>
      </dsp:nvSpPr>
      <dsp:spPr>
        <a:xfrm>
          <a:off x="521481" y="2678068"/>
          <a:ext cx="7300741" cy="560880"/>
        </a:xfrm>
        <a:prstGeom prst="roundRect">
          <a:avLst/>
        </a:prstGeom>
        <a:solidFill>
          <a:srgbClr val="E59E06">
            <a:alpha val="89804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951" tIns="0" rIns="27595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Phần</a:t>
          </a:r>
          <a:r>
            <a:rPr lang="en-US" sz="19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4:</a:t>
          </a:r>
          <a:r>
            <a:rPr lang="vi-VN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Hướng phát triển của đề tài</a:t>
          </a:r>
          <a:endParaRPr lang="en-US" sz="19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48861" y="2705448"/>
        <a:ext cx="7245981" cy="506120"/>
      </dsp:txXfrm>
    </dsp:sp>
    <dsp:sp modelId="{20045E40-12E3-45A6-8548-52D859624124}">
      <dsp:nvSpPr>
        <dsp:cNvPr id="0" name=""/>
        <dsp:cNvSpPr/>
      </dsp:nvSpPr>
      <dsp:spPr>
        <a:xfrm>
          <a:off x="0" y="3820348"/>
          <a:ext cx="104296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2670"/>
              <a:satOff val="-51144"/>
              <a:lumOff val="-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48DF4-6A29-4FCD-9EEF-A04FD9D35D8A}">
      <dsp:nvSpPr>
        <dsp:cNvPr id="0" name=""/>
        <dsp:cNvSpPr/>
      </dsp:nvSpPr>
      <dsp:spPr>
        <a:xfrm>
          <a:off x="521481" y="3539908"/>
          <a:ext cx="7300741" cy="560880"/>
        </a:xfrm>
        <a:prstGeom prst="roundRect">
          <a:avLst/>
        </a:prstGeom>
        <a:solidFill>
          <a:srgbClr val="E59E06">
            <a:alpha val="89804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951" tIns="0" rIns="27595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Phần</a:t>
          </a:r>
          <a:r>
            <a:rPr lang="en-US" sz="19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5:</a:t>
          </a:r>
          <a:r>
            <a:rPr lang="vi-VN" sz="19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Kinh nghiệm thu được của bản thân</a:t>
          </a:r>
          <a:endParaRPr lang="en-US" sz="19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48861" y="3567288"/>
        <a:ext cx="7245981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DDC5E-28E1-4D16-BE3B-F53C16F02A87}">
      <dsp:nvSpPr>
        <dsp:cNvPr id="0" name=""/>
        <dsp:cNvSpPr/>
      </dsp:nvSpPr>
      <dsp:spPr>
        <a:xfrm>
          <a:off x="5574360" y="2238632"/>
          <a:ext cx="561852" cy="1808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926" y="0"/>
              </a:lnTo>
              <a:lnTo>
                <a:pt x="280926" y="1808863"/>
              </a:lnTo>
              <a:lnTo>
                <a:pt x="561852" y="180886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A32A1-97E1-4DCC-8417-FDD2CA3775D0}">
      <dsp:nvSpPr>
        <dsp:cNvPr id="0" name=""/>
        <dsp:cNvSpPr/>
      </dsp:nvSpPr>
      <dsp:spPr>
        <a:xfrm>
          <a:off x="5574360" y="2238632"/>
          <a:ext cx="561852" cy="603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926" y="0"/>
              </a:lnTo>
              <a:lnTo>
                <a:pt x="280926" y="603991"/>
              </a:lnTo>
              <a:lnTo>
                <a:pt x="561852" y="6039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4CDA3-1427-4178-B8C3-87FBE90F2DFB}">
      <dsp:nvSpPr>
        <dsp:cNvPr id="0" name=""/>
        <dsp:cNvSpPr/>
      </dsp:nvSpPr>
      <dsp:spPr>
        <a:xfrm>
          <a:off x="5574360" y="1637751"/>
          <a:ext cx="561852" cy="600880"/>
        </a:xfrm>
        <a:custGeom>
          <a:avLst/>
          <a:gdLst/>
          <a:ahLst/>
          <a:cxnLst/>
          <a:rect l="0" t="0" r="0" b="0"/>
          <a:pathLst>
            <a:path>
              <a:moveTo>
                <a:pt x="0" y="600880"/>
              </a:moveTo>
              <a:lnTo>
                <a:pt x="280926" y="600880"/>
              </a:lnTo>
              <a:lnTo>
                <a:pt x="280926" y="0"/>
              </a:lnTo>
              <a:lnTo>
                <a:pt x="561852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B3593-C1AC-416B-8CE5-470E301FBF06}">
      <dsp:nvSpPr>
        <dsp:cNvPr id="0" name=""/>
        <dsp:cNvSpPr/>
      </dsp:nvSpPr>
      <dsp:spPr>
        <a:xfrm>
          <a:off x="5574360" y="429768"/>
          <a:ext cx="561852" cy="1808863"/>
        </a:xfrm>
        <a:custGeom>
          <a:avLst/>
          <a:gdLst/>
          <a:ahLst/>
          <a:cxnLst/>
          <a:rect l="0" t="0" r="0" b="0"/>
          <a:pathLst>
            <a:path>
              <a:moveTo>
                <a:pt x="0" y="1808863"/>
              </a:moveTo>
              <a:lnTo>
                <a:pt x="280926" y="1808863"/>
              </a:lnTo>
              <a:lnTo>
                <a:pt x="280926" y="0"/>
              </a:lnTo>
              <a:lnTo>
                <a:pt x="561852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84223-1DA5-4B99-BE6B-9A52C2CE9612}">
      <dsp:nvSpPr>
        <dsp:cNvPr id="0" name=""/>
        <dsp:cNvSpPr/>
      </dsp:nvSpPr>
      <dsp:spPr>
        <a:xfrm>
          <a:off x="435632" y="1810219"/>
          <a:ext cx="5138728" cy="8568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Vận hành theo mô hình kinh doanh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Thương hiệu - Cơ sở</a:t>
          </a:r>
          <a:endParaRPr lang="en-US" sz="18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35632" y="1810219"/>
        <a:ext cx="5138728" cy="856824"/>
      </dsp:txXfrm>
    </dsp:sp>
    <dsp:sp modelId="{6EB83103-040C-415A-83F2-8E068BE3538B}">
      <dsp:nvSpPr>
        <dsp:cNvPr id="0" name=""/>
        <dsp:cNvSpPr/>
      </dsp:nvSpPr>
      <dsp:spPr>
        <a:xfrm>
          <a:off x="6136212" y="1356"/>
          <a:ext cx="3806267" cy="8568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Kinh doanh – CSKH cùng tiếp cận khách hàng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6212" y="1356"/>
        <a:ext cx="3806267" cy="856824"/>
      </dsp:txXfrm>
    </dsp:sp>
    <dsp:sp modelId="{17539E02-CFE8-4DFA-91BE-A26341B16E13}">
      <dsp:nvSpPr>
        <dsp:cNvPr id="0" name=""/>
        <dsp:cNvSpPr/>
      </dsp:nvSpPr>
      <dsp:spPr>
        <a:xfrm>
          <a:off x="6136212" y="1209338"/>
          <a:ext cx="3780478" cy="8568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Mơ hồ khi khách hàng tương tác đến từ nhiều nền tảng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6212" y="1209338"/>
        <a:ext cx="3780478" cy="856824"/>
      </dsp:txXfrm>
    </dsp:sp>
    <dsp:sp modelId="{168BA264-649D-423D-ABA2-AEFFE2409FBC}">
      <dsp:nvSpPr>
        <dsp:cNvPr id="0" name=""/>
        <dsp:cNvSpPr/>
      </dsp:nvSpPr>
      <dsp:spPr>
        <a:xfrm>
          <a:off x="6136212" y="2417321"/>
          <a:ext cx="3779270" cy="8506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Kinh doanh Thương hiệu – Cơ sở xung đột lợi ích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6212" y="2417321"/>
        <a:ext cx="3779270" cy="850604"/>
      </dsp:txXfrm>
    </dsp:sp>
    <dsp:sp modelId="{EF761B3F-9065-4ADA-AA1B-22EA33FBD31F}">
      <dsp:nvSpPr>
        <dsp:cNvPr id="0" name=""/>
        <dsp:cNvSpPr/>
      </dsp:nvSpPr>
      <dsp:spPr>
        <a:xfrm>
          <a:off x="6136212" y="3619082"/>
          <a:ext cx="3745980" cy="8568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Nhập liệu thủ công ảnh hưởng đến báo cáo đánh giá hiệu quả kinh doanh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6212" y="3619082"/>
        <a:ext cx="3745980" cy="856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10357-2FA5-48B5-9181-E60336D138F7}">
      <dsp:nvSpPr>
        <dsp:cNvPr id="0" name=""/>
        <dsp:cNvSpPr/>
      </dsp:nvSpPr>
      <dsp:spPr>
        <a:xfrm>
          <a:off x="3218" y="1035295"/>
          <a:ext cx="2553378" cy="2042702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42850-A310-40EF-86B3-C18023A1CEF8}">
      <dsp:nvSpPr>
        <dsp:cNvPr id="0" name=""/>
        <dsp:cNvSpPr/>
      </dsp:nvSpPr>
      <dsp:spPr>
        <a:xfrm>
          <a:off x="256088" y="3000594"/>
          <a:ext cx="2272506" cy="71494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Tích hợp đa kênh</a:t>
          </a:r>
          <a:endParaRPr lang="en-US" sz="1800" kern="1200" dirty="0"/>
        </a:p>
      </dsp:txBody>
      <dsp:txXfrm>
        <a:off x="256088" y="3000594"/>
        <a:ext cx="2272506" cy="714946"/>
      </dsp:txXfrm>
    </dsp:sp>
    <dsp:sp modelId="{05D3B223-52F0-4BA1-BDAF-AD2DF015F691}">
      <dsp:nvSpPr>
        <dsp:cNvPr id="0" name=""/>
        <dsp:cNvSpPr/>
      </dsp:nvSpPr>
      <dsp:spPr>
        <a:xfrm>
          <a:off x="2811934" y="1035295"/>
          <a:ext cx="2553378" cy="2042702"/>
        </a:xfrm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15C67-4F19-4344-8A41-2D587413E29D}">
      <dsp:nvSpPr>
        <dsp:cNvPr id="0" name=""/>
        <dsp:cNvSpPr/>
      </dsp:nvSpPr>
      <dsp:spPr>
        <a:xfrm>
          <a:off x="3053283" y="3000602"/>
          <a:ext cx="2272506" cy="71494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Tự động hóa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3283" y="3000602"/>
        <a:ext cx="2272506" cy="714946"/>
      </dsp:txXfrm>
    </dsp:sp>
    <dsp:sp modelId="{BD130C9E-C858-4802-8292-6D8C32FCE947}">
      <dsp:nvSpPr>
        <dsp:cNvPr id="0" name=""/>
        <dsp:cNvSpPr/>
      </dsp:nvSpPr>
      <dsp:spPr>
        <a:xfrm>
          <a:off x="5620651" y="1035295"/>
          <a:ext cx="2553378" cy="2042702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-21904" r="-21904"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07EC4-13BB-490C-9002-DC3AE6C10BB0}">
      <dsp:nvSpPr>
        <dsp:cNvPr id="0" name=""/>
        <dsp:cNvSpPr/>
      </dsp:nvSpPr>
      <dsp:spPr>
        <a:xfrm>
          <a:off x="5879179" y="3003004"/>
          <a:ext cx="2272506" cy="71494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Phễu bán hàng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Lead/Deal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9179" y="3003004"/>
        <a:ext cx="2272506" cy="714946"/>
      </dsp:txXfrm>
    </dsp:sp>
    <dsp:sp modelId="{924D2528-1617-4EA1-8909-070AA7E0E82D}">
      <dsp:nvSpPr>
        <dsp:cNvPr id="0" name=""/>
        <dsp:cNvSpPr/>
      </dsp:nvSpPr>
      <dsp:spPr>
        <a:xfrm>
          <a:off x="8429367" y="1035295"/>
          <a:ext cx="2553378" cy="2042702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1ABFC-E8FB-47C6-A22E-2D0B08EFC24C}">
      <dsp:nvSpPr>
        <dsp:cNvPr id="0" name=""/>
        <dsp:cNvSpPr/>
      </dsp:nvSpPr>
      <dsp:spPr>
        <a:xfrm>
          <a:off x="8659171" y="3000580"/>
          <a:ext cx="2272506" cy="71494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Hệ thống Ticket CSKH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59171" y="3000580"/>
        <a:ext cx="2272506" cy="7149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BD566-CE69-4A18-9D29-44E78F323B5D}">
      <dsp:nvSpPr>
        <dsp:cNvPr id="0" name=""/>
        <dsp:cNvSpPr/>
      </dsp:nvSpPr>
      <dsp:spPr>
        <a:xfrm>
          <a:off x="5321" y="467634"/>
          <a:ext cx="2419744" cy="11211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còn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thiếu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21" y="467634"/>
        <a:ext cx="2419744" cy="747455"/>
      </dsp:txXfrm>
    </dsp:sp>
    <dsp:sp modelId="{3C5714FC-F488-4991-A1AB-A7E329B0414D}">
      <dsp:nvSpPr>
        <dsp:cNvPr id="0" name=""/>
        <dsp:cNvSpPr/>
      </dsp:nvSpPr>
      <dsp:spPr>
        <a:xfrm>
          <a:off x="500932" y="1215090"/>
          <a:ext cx="2419744" cy="2340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chức năng liên quan đến việc gửi tin nhắn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9468" y="1283626"/>
        <a:ext cx="2282672" cy="2202928"/>
      </dsp:txXfrm>
    </dsp:sp>
    <dsp:sp modelId="{E069B204-D9B6-4BC2-8308-C9E006F1856D}">
      <dsp:nvSpPr>
        <dsp:cNvPr id="0" name=""/>
        <dsp:cNvSpPr/>
      </dsp:nvSpPr>
      <dsp:spPr>
        <a:xfrm>
          <a:off x="2791891" y="540139"/>
          <a:ext cx="777668" cy="60244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791891" y="660628"/>
        <a:ext cx="596934" cy="361468"/>
      </dsp:txXfrm>
    </dsp:sp>
    <dsp:sp modelId="{C71EA312-FCBB-40C5-A641-4E48E5B7459C}">
      <dsp:nvSpPr>
        <dsp:cNvPr id="0" name=""/>
        <dsp:cNvSpPr/>
      </dsp:nvSpPr>
      <dsp:spPr>
        <a:xfrm>
          <a:off x="3892364" y="467634"/>
          <a:ext cx="2419744" cy="11211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Tiếp nhận phản hồi của người dùng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2364" y="467634"/>
        <a:ext cx="2419744" cy="747455"/>
      </dsp:txXfrm>
    </dsp:sp>
    <dsp:sp modelId="{A9E6B3C9-36CC-4498-AD1C-04D641B328F7}">
      <dsp:nvSpPr>
        <dsp:cNvPr id="0" name=""/>
        <dsp:cNvSpPr/>
      </dsp:nvSpPr>
      <dsp:spPr>
        <a:xfrm>
          <a:off x="4387975" y="1215090"/>
          <a:ext cx="2419744" cy="2340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Hệ thống được vận hành thử nghiệm thực tế vào ngày 20/5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56511" y="1283626"/>
        <a:ext cx="2282672" cy="2202928"/>
      </dsp:txXfrm>
    </dsp:sp>
    <dsp:sp modelId="{0CB81170-8924-4E46-9918-250048176944}">
      <dsp:nvSpPr>
        <dsp:cNvPr id="0" name=""/>
        <dsp:cNvSpPr/>
      </dsp:nvSpPr>
      <dsp:spPr>
        <a:xfrm>
          <a:off x="6678934" y="540139"/>
          <a:ext cx="777668" cy="60244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678934" y="660628"/>
        <a:ext cx="596934" cy="361468"/>
      </dsp:txXfrm>
    </dsp:sp>
    <dsp:sp modelId="{E924AA70-7B87-4F3C-9EE4-3C3AD56D1305}">
      <dsp:nvSpPr>
        <dsp:cNvPr id="0" name=""/>
        <dsp:cNvSpPr/>
      </dsp:nvSpPr>
      <dsp:spPr>
        <a:xfrm>
          <a:off x="7779407" y="467634"/>
          <a:ext cx="2419744" cy="11211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79407" y="467634"/>
        <a:ext cx="2419744" cy="747455"/>
      </dsp:txXfrm>
    </dsp:sp>
    <dsp:sp modelId="{18BE9350-0886-42E7-A61D-340CC25DFE17}">
      <dsp:nvSpPr>
        <dsp:cNvPr id="0" name=""/>
        <dsp:cNvSpPr/>
      </dsp:nvSpPr>
      <dsp:spPr>
        <a:xfrm>
          <a:off x="8275018" y="1215090"/>
          <a:ext cx="2419744" cy="2340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API tích hợp trực tiếp hệ thống ERP của Kangnam vào CareSoft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Tích hợp nền tảng Tiktok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43554" y="1283626"/>
        <a:ext cx="2282672" cy="22029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2C2BB-67DA-46B6-A6D5-E6BFAE75BD27}">
      <dsp:nvSpPr>
        <dsp:cNvPr id="0" name=""/>
        <dsp:cNvSpPr/>
      </dsp:nvSpPr>
      <dsp:spPr>
        <a:xfrm>
          <a:off x="2319353" y="725773"/>
          <a:ext cx="3539339" cy="33254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D39AA-0DE8-44BA-B631-BC0B1DB65344}">
      <dsp:nvSpPr>
        <dsp:cNvPr id="0" name=""/>
        <dsp:cNvSpPr/>
      </dsp:nvSpPr>
      <dsp:spPr>
        <a:xfrm>
          <a:off x="3197366" y="1496847"/>
          <a:ext cx="1783312" cy="1783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29ABE-2BFF-4580-9397-C71A99BB03C6}">
      <dsp:nvSpPr>
        <dsp:cNvPr id="0" name=""/>
        <dsp:cNvSpPr/>
      </dsp:nvSpPr>
      <dsp:spPr>
        <a:xfrm>
          <a:off x="3791804" y="2091285"/>
          <a:ext cx="594437" cy="59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FFC1E-4C35-4F42-B09C-340729E53137}">
      <dsp:nvSpPr>
        <dsp:cNvPr id="0" name=""/>
        <dsp:cNvSpPr/>
      </dsp:nvSpPr>
      <dsp:spPr>
        <a:xfrm>
          <a:off x="6315872" y="-48563"/>
          <a:ext cx="3289274" cy="866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u="sng" kern="1200" dirty="0" err="1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Tầm</a:t>
          </a:r>
          <a:r>
            <a:rPr lang="en-US" sz="2000" i="1" u="sng" kern="1200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i="1" u="sng" kern="1200" dirty="0" err="1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000" i="1" u="sng" kern="1200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i="1" u="sng" kern="1200" dirty="0" err="1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trọng</a:t>
          </a:r>
          <a:r>
            <a:rPr lang="en-US" sz="2000" i="1" u="sng" kern="1200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i="1" u="sng" kern="1200" err="1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i="1" u="sng" kern="120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000" i="1" u="sng" kern="120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kỹ năng phân tích nghiệp vụ</a:t>
          </a:r>
          <a:endParaRPr lang="en-US" sz="2000" i="1" u="sng" kern="1200" dirty="0">
            <a:solidFill>
              <a:srgbClr val="1F4397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5872" y="-48563"/>
        <a:ext cx="3289274" cy="866887"/>
      </dsp:txXfrm>
    </dsp:sp>
    <dsp:sp modelId="{486716E4-5B4B-4E60-BFB5-B0FE754CECC3}">
      <dsp:nvSpPr>
        <dsp:cNvPr id="0" name=""/>
        <dsp:cNvSpPr/>
      </dsp:nvSpPr>
      <dsp:spPr>
        <a:xfrm>
          <a:off x="5698957" y="345125"/>
          <a:ext cx="3715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8528E-0A8F-45FB-8CC6-0B55D76D12D9}">
      <dsp:nvSpPr>
        <dsp:cNvPr id="0" name=""/>
        <dsp:cNvSpPr/>
      </dsp:nvSpPr>
      <dsp:spPr>
        <a:xfrm rot="5400000">
          <a:off x="3871805" y="562838"/>
          <a:ext cx="2042883" cy="160844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C8312-CD07-4F96-B13B-3D4CC79545D8}">
      <dsp:nvSpPr>
        <dsp:cNvPr id="0" name=""/>
        <dsp:cNvSpPr/>
      </dsp:nvSpPr>
      <dsp:spPr>
        <a:xfrm>
          <a:off x="6260626" y="898529"/>
          <a:ext cx="3915499" cy="866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i="1" u="sng" kern="120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 góc nhìn tổng quan về quy trình nghiệp vụ của một doanh nghiệp</a:t>
          </a:r>
          <a:endParaRPr lang="en-US" sz="2000" i="1" u="sng" kern="1200" dirty="0">
            <a:solidFill>
              <a:srgbClr val="1F4397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0626" y="898529"/>
        <a:ext cx="3915499" cy="866887"/>
      </dsp:txXfrm>
    </dsp:sp>
    <dsp:sp modelId="{BCF1EB8B-2D76-489B-BE43-05BCB5305501}">
      <dsp:nvSpPr>
        <dsp:cNvPr id="0" name=""/>
        <dsp:cNvSpPr/>
      </dsp:nvSpPr>
      <dsp:spPr>
        <a:xfrm>
          <a:off x="5698957" y="1212013"/>
          <a:ext cx="3715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5A855-9E2A-4179-AB12-DBA46494AE21}">
      <dsp:nvSpPr>
        <dsp:cNvPr id="0" name=""/>
        <dsp:cNvSpPr/>
      </dsp:nvSpPr>
      <dsp:spPr>
        <a:xfrm rot="5400000">
          <a:off x="4310302" y="1416202"/>
          <a:ext cx="1591903" cy="118243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1E7FA-4CC8-4904-95C7-EBA5EBA4F2F2}">
      <dsp:nvSpPr>
        <dsp:cNvPr id="0" name=""/>
        <dsp:cNvSpPr/>
      </dsp:nvSpPr>
      <dsp:spPr>
        <a:xfrm>
          <a:off x="6220866" y="1947506"/>
          <a:ext cx="3924312" cy="866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i="1" u="sng" kern="1200">
              <a:solidFill>
                <a:srgbClr val="1F4397"/>
              </a:solidFill>
              <a:latin typeface="+mj-lt"/>
            </a:rPr>
            <a:t>Tìm hiểu thêm về các nền tảng công nghệ mới: Facebook Ads, Google Ads, Zalo OA,...</a:t>
          </a:r>
          <a:endParaRPr lang="en-US" sz="2000" i="1" u="sng" kern="1200" dirty="0">
            <a:solidFill>
              <a:srgbClr val="1F4397"/>
            </a:solidFill>
            <a:latin typeface="+mj-lt"/>
          </a:endParaRPr>
        </a:p>
      </dsp:txBody>
      <dsp:txXfrm>
        <a:off x="6220866" y="1947506"/>
        <a:ext cx="3924312" cy="866887"/>
      </dsp:txXfrm>
    </dsp:sp>
    <dsp:sp modelId="{2EF804F4-FA5D-4233-AEC4-E49864EBBB04}">
      <dsp:nvSpPr>
        <dsp:cNvPr id="0" name=""/>
        <dsp:cNvSpPr/>
      </dsp:nvSpPr>
      <dsp:spPr>
        <a:xfrm>
          <a:off x="5698957" y="2078901"/>
          <a:ext cx="3715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539EB-E54D-4F82-8066-ECB09D876B1B}">
      <dsp:nvSpPr>
        <dsp:cNvPr id="0" name=""/>
        <dsp:cNvSpPr/>
      </dsp:nvSpPr>
      <dsp:spPr>
        <a:xfrm rot="5400000">
          <a:off x="4749343" y="2268873"/>
          <a:ext cx="1137356" cy="75642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86422-5D8A-4D8C-9E1C-62AB2047043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C272C-93B2-4C6B-97D9-D4755C4F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C272C-93B2-4C6B-97D9-D4755C4F2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9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C272C-93B2-4C6B-97D9-D4755C4F2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7F20-C564-4220-993A-9D9418191654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Hoàng Long - K18HTTTB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2F7C-F927-43DB-A12C-58188E8830D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Hoàng Long - K18HTTTB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158-7A97-48F8-91B7-F774B5AB2D63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Hoàng Long - K18HTTTB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89-2D92-407D-ACE4-47BE4A806EB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Hoàng Long - K18HTTTB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9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167C-E502-4262-8A08-C0161C6CCAA5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Hoàng Long - K18HTTTB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2A07-8F30-4CEF-B177-FC4463023C07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Hoàng Long - K18HTTTB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C30-2102-4EDB-8F9B-C3451D863971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Hoàng Long - K18HTTTB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1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856D-CC6E-4293-B900-BCC5C9D17BA7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Nguyễn Hoàng Long - K18HTTTB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612773-2119-4854-83C8-3C7D1E9553B8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Nguyễn Hoàng Long - K18HTTTB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AB88-DBDC-4B03-BC61-2A5A99EDBA16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Hoàng Long - K18HTTTB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1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A53FD4-EAE3-41A4-8856-CC6D4C638611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Nguyễn Hoàng Long - K18HTTTB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DB215-7C95-4329-AB89-282A152E9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3C55A08-F952-8CB1-72ED-F10AD17F266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0"/>
            <a:ext cx="979518" cy="8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675" y="2055802"/>
            <a:ext cx="10009460" cy="2202288"/>
          </a:xfrm>
          <a:noFill/>
        </p:spPr>
        <p:txBody>
          <a:bodyPr anchor="ctr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3100" b="1" spc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vi-VN" sz="3100" b="1">
                <a:solidFill>
                  <a:srgbClr val="1F43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 DỰNG GIẢI PHÁP MARKETING, BÁN HÀNG VÀ CHĂM SÓC KHÁCH HÀNG CHO BỆNH VIỆN THẨM MỸ KANGNAM SỬ DỤNG PHẦN MỀM CARESOFT</a:t>
            </a:r>
            <a:endParaRPr lang="en-US" sz="3000" b="1" spc="0" dirty="0">
              <a:ln w="9525">
                <a:solidFill>
                  <a:schemeClr val="bg1"/>
                </a:solidFill>
                <a:prstDash val="solid"/>
              </a:ln>
              <a:solidFill>
                <a:srgbClr val="1F4397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675" y="4597758"/>
            <a:ext cx="10058400" cy="1326524"/>
          </a:xfrm>
        </p:spPr>
        <p:txBody>
          <a:bodyPr>
            <a:noAutofit/>
          </a:bodyPr>
          <a:lstStyle/>
          <a:p>
            <a:pPr algn="ctr"/>
            <a:r>
              <a:rPr lang="en-US" sz="1800" b="1" cap="none" spc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 tên sinh viên: </a:t>
            </a:r>
            <a:r>
              <a:rPr lang="vi-VN" sz="1800" b="1" cap="none" spc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Thị Quỳnh Trang</a:t>
            </a:r>
            <a:endParaRPr lang="en-US" sz="1800" b="1" cap="none" spc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cap="none" spc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vi-VN" sz="1800" b="1" cap="none" spc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K23HTTTA</a:t>
            </a:r>
          </a:p>
          <a:p>
            <a:pPr algn="ctr"/>
            <a:r>
              <a:rPr lang="en-US" sz="1800" b="1" cap="none" spc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ThS. Nguyễn </a:t>
            </a:r>
            <a:r>
              <a:rPr lang="vi-VN" sz="1800" b="1" cap="none" spc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 Yến</a:t>
            </a:r>
            <a:endParaRPr lang="en-US" sz="1800" b="1" cap="none" spc="0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3853" y="455015"/>
            <a:ext cx="7624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NGÂN HÀNG</a:t>
            </a:r>
          </a:p>
          <a:p>
            <a:pPr algn="ctr"/>
            <a:r>
              <a:rPr lang="en-US" sz="2000" b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vi-VN" sz="2000" b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 VÀ KINH TẾ SỐ</a:t>
            </a:r>
            <a:endParaRPr lang="en-US" sz="2000" b="1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5F0AF-B998-9104-BCC2-A773F6D75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60124" cy="1167621"/>
          </a:xfrm>
          <a:prstGeom prst="rect">
            <a:avLst/>
          </a:prstGeom>
        </p:spPr>
      </p:pic>
      <p:pic>
        <p:nvPicPr>
          <p:cNvPr id="1026" name="Picture 2" descr="Không có mô tả ảnh.">
            <a:extLst>
              <a:ext uri="{FF2B5EF4-FFF2-40B4-BE49-F238E27FC236}">
                <a16:creationId xmlns:a16="http://schemas.microsoft.com/office/drawing/2014/main" id="{B69F5AC6-D44D-CBBC-BC03-E64BEA94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098" y="0"/>
            <a:ext cx="1162901" cy="11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301B52EC-EEC9-419A-F3C0-1B1BB144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38C7D18E-83C2-460D-B455-54D6958439EC}" type="datetime1">
              <a:rPr lang="en-US" smtClean="0"/>
              <a:t>5/11/2024</a:t>
            </a:fld>
            <a:endParaRPr lang="en-US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592EDC62-7238-BEF7-703F-28DBA94C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6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916289"/>
              </p:ext>
            </p:extLst>
          </p:nvPr>
        </p:nvGraphicFramePr>
        <p:xfrm>
          <a:off x="865143" y="1910657"/>
          <a:ext cx="1070008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158-7A97-48F8-91B7-F774B5AB2D63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B1487-813A-2FA8-FFC1-366162CFF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3826A4-A858-B914-5212-7FB5F87E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8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759156"/>
              </p:ext>
            </p:extLst>
          </p:nvPr>
        </p:nvGraphicFramePr>
        <p:xfrm>
          <a:off x="548481" y="1899717"/>
          <a:ext cx="11095037" cy="396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158-7A97-48F8-91B7-F774B5AB2D63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928F9-6C43-79AF-6376-F4BE4A6EE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9953FAB-DEA3-C36D-C660-E4807014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6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158-7A97-48F8-91B7-F774B5AB2D63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54612" y="2490816"/>
            <a:ext cx="72859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F4397"/>
                </a:solidFill>
                <a:latin typeface="+mj-lt"/>
              </a:rPr>
              <a:t>Em xin chân thành cảm ơn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1F4397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962" y="1"/>
            <a:ext cx="998038" cy="8886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E39851-30E5-2D42-E666-C245F22F6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9BDB699A-9CD5-C259-6436-B2726741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Có thể là hình ảnh về 1 người">
            <a:extLst>
              <a:ext uri="{FF2B5EF4-FFF2-40B4-BE49-F238E27FC236}">
                <a16:creationId xmlns:a16="http://schemas.microsoft.com/office/drawing/2014/main" id="{143EE7EA-4B97-0E82-B9EA-37CF6AA2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36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4457D492-B93D-03FF-98C5-270BFDC15A8C}"/>
              </a:ext>
            </a:extLst>
          </p:cNvPr>
          <p:cNvSpPr/>
          <p:nvPr/>
        </p:nvSpPr>
        <p:spPr>
          <a:xfrm>
            <a:off x="-3" y="-88776"/>
            <a:ext cx="12192001" cy="21187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BCD25-FA2D-7040-0F46-A70E62517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194" y="152400"/>
            <a:ext cx="1363205" cy="958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3ECE6F-900F-EFC2-26E8-2FF56A5E194C}"/>
              </a:ext>
            </a:extLst>
          </p:cNvPr>
          <p:cNvSpPr txBox="1"/>
          <p:nvPr/>
        </p:nvSpPr>
        <p:spPr>
          <a:xfrm>
            <a:off x="457200" y="647430"/>
            <a:ext cx="944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F4397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CẢM ƠN THẦY CÔ VÀ CÁC BẠN ĐÃ LẮNG NGHE</a:t>
            </a:r>
            <a:endParaRPr lang="vi-VN" sz="3600" dirty="0">
              <a:solidFill>
                <a:srgbClr val="1F4397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159" y="273724"/>
            <a:ext cx="10058400" cy="1450757"/>
          </a:xfrm>
        </p:spPr>
        <p:txBody>
          <a:bodyPr/>
          <a:lstStyle/>
          <a:p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914574"/>
              </p:ext>
            </p:extLst>
          </p:nvPr>
        </p:nvGraphicFramePr>
        <p:xfrm>
          <a:off x="1096962" y="1854558"/>
          <a:ext cx="10429630" cy="439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D18E-83C2-460D-B455-54D6958439EC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36F0B-904C-9B59-45A1-AAD771F7D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2BBBB1F-2DA2-F2AB-E9BA-1D767F8D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1F4397"/>
                </a:solidFill>
              </a:rPr>
              <a:t>Thực trạng của Kangnam</a:t>
            </a:r>
            <a:endParaRPr lang="en-US" dirty="0">
              <a:solidFill>
                <a:srgbClr val="1F4397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8CEA-44FD-403F-A3DD-C0962778C8C9}" type="datetime1">
              <a:rPr lang="en-US" smtClean="0"/>
              <a:t>5/11/2024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17305-9E4A-B5E0-3B6A-49B34CE6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DD0B090-6718-F5E7-4A48-D9BE18B5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626E70-BDA7-E4B8-D6BD-8D7B1EF03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>
                <a:solidFill>
                  <a:srgbClr val="1F4397"/>
                </a:solidFill>
                <a:latin typeface="+mj-lt"/>
              </a:rPr>
              <a:t> Luồng bán hàng &amp; chăm sóc khách hàng cũ gây nhiều mâu thuẫn:</a:t>
            </a:r>
            <a:endParaRPr lang="en-US" sz="2800">
              <a:solidFill>
                <a:srgbClr val="1F4397"/>
              </a:solidFill>
              <a:latin typeface="+mj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6EEDD9-9007-5417-A58D-A68EA133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2855560"/>
            <a:ext cx="10868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9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1F4397"/>
                </a:solidFill>
              </a:rPr>
              <a:t>Thực trạng của Kangnam</a:t>
            </a:r>
            <a:endParaRPr lang="en-US" dirty="0">
              <a:solidFill>
                <a:srgbClr val="1F4397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042580"/>
              </p:ext>
            </p:extLst>
          </p:nvPr>
        </p:nvGraphicFramePr>
        <p:xfrm>
          <a:off x="388624" y="1833385"/>
          <a:ext cx="10378113" cy="447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8CEA-44FD-403F-A3DD-C0962778C8C9}" type="datetime1">
              <a:rPr lang="en-US" smtClean="0"/>
              <a:t>5/11/2024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17305-9E4A-B5E0-3B6A-49B34CE65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DD0B090-6718-F5E7-4A48-D9BE18B5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23256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1F4397"/>
                </a:solidFill>
              </a:rPr>
              <a:t>Lý do chọn đề tài</a:t>
            </a:r>
            <a:endParaRPr lang="en-US" dirty="0">
              <a:solidFill>
                <a:srgbClr val="1F43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1984"/>
            <a:ext cx="10058400" cy="42500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Giải quyết bài toán quản lý dữ liệu khách hàng cho Kangnam.</a:t>
            </a:r>
            <a:endParaRPr lang="en-US" sz="2400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40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tác đa kênh theo thời gian thực</a:t>
            </a:r>
            <a:endParaRPr lang="en-US" sz="2400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 ưu hóa và tự động hóa quy trình nghiệp vụ giữa các phòng ban</a:t>
            </a:r>
            <a:endParaRPr lang="en-US" sz="2400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báo cáo đánh giá &amp; giám sát hiệu quả công việc</a:t>
            </a:r>
            <a:endParaRPr lang="en-US" sz="240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trình tiếp cận và nuôi dưỡng khách hàng có thể được tối ưu hóa bằng phần mềm Caresoft </a:t>
            </a:r>
            <a:r>
              <a:rPr lang="vi-VN" sz="24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 phần xây dựng giải pháp mẫu cho các thẩm mỹ viện khác.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2979-5BF8-4D73-A933-9190B122709A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53E63-8768-83F7-3653-7394D881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8969CAD-89CF-597C-191B-D510BE7D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1F4397"/>
                </a:solidFill>
              </a:rPr>
              <a:t>Giải pháp của Caresoft</a:t>
            </a:r>
            <a:endParaRPr lang="en-US" dirty="0">
              <a:solidFill>
                <a:srgbClr val="1F43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15D-2BE5-4F5D-B34A-6680CD4906CE}" type="datetime1">
              <a:rPr lang="en-US" smtClean="0"/>
              <a:t>5/11/2024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6</a:t>
            </a:fld>
            <a:endParaRPr lang="en-US"/>
          </a:p>
        </p:txBody>
      </p:sp>
      <p:sp>
        <p:nvSpPr>
          <p:cNvPr id="8" name="6-Point Star 7"/>
          <p:cNvSpPr/>
          <p:nvPr/>
        </p:nvSpPr>
        <p:spPr>
          <a:xfrm>
            <a:off x="1522338" y="2032706"/>
            <a:ext cx="9208283" cy="4131734"/>
          </a:xfrm>
          <a:prstGeom prst="star6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 tảng quản lý dữ liệu khách hàng đa kênh hợp nhất cho Bệnh viện thẩm mỹ Kangnam</a:t>
            </a:r>
            <a:endParaRPr lang="en-US" sz="3000" dirty="0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7B555-D899-AD4F-7EDD-EEE9A30A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F351806D-9BD3-A6F1-9492-FD6C9E2B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9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1F4397"/>
                </a:solidFill>
              </a:rPr>
              <a:t>Giải pháp về tính năng</a:t>
            </a:r>
            <a:endParaRPr lang="en-US" dirty="0">
              <a:solidFill>
                <a:srgbClr val="1F439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158-7A97-48F8-91B7-F774B5AB2D63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23489461"/>
              </p:ext>
            </p:extLst>
          </p:nvPr>
        </p:nvGraphicFramePr>
        <p:xfrm>
          <a:off x="592142" y="1737360"/>
          <a:ext cx="10985965" cy="4623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079638C-E80A-49DC-3F35-8DA6A55CFD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92DEAEDA-9C41-DBC6-50D4-3FB9906F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5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1F4397"/>
                </a:solidFill>
              </a:rPr>
              <a:t>Giải pháp về nghiệp vụ</a:t>
            </a:r>
            <a:endParaRPr lang="en-US" dirty="0">
              <a:solidFill>
                <a:srgbClr val="1F439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158-7A97-48F8-91B7-F774B5AB2D63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4DF95-1057-40C9-2FA5-F5DDDA74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C7AF1F-4775-AAFD-FA12-CEDB826C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CCA45-E3AD-7756-A35A-910D79AD1079}"/>
              </a:ext>
            </a:extLst>
          </p:cNvPr>
          <p:cNvSpPr txBox="1"/>
          <p:nvPr/>
        </p:nvSpPr>
        <p:spPr>
          <a:xfrm flipH="1">
            <a:off x="6509583" y="2260980"/>
            <a:ext cx="4399110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thay đổi trong mô hình vận hành mới:</a:t>
            </a:r>
          </a:p>
          <a:p>
            <a:pPr marL="285750" indent="-285750">
              <a:lnSpc>
                <a:spcPct val="200000"/>
              </a:lnSpc>
              <a:buClr>
                <a:srgbClr val="EF6622"/>
              </a:buClr>
              <a:buFont typeface="Wingdings" panose="05000000000000000000" pitchFamily="2" charset="2"/>
              <a:buChar char="Ø"/>
            </a:pPr>
            <a:r>
              <a:rPr lang="vi-VN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phận Tiếp nhận và xử lý data: QT01</a:t>
            </a:r>
          </a:p>
          <a:p>
            <a:pPr marL="285750" indent="-285750">
              <a:lnSpc>
                <a:spcPct val="200000"/>
              </a:lnSpc>
              <a:buClr>
                <a:srgbClr val="EF6622"/>
              </a:buClr>
              <a:buFont typeface="Wingdings" panose="05000000000000000000" pitchFamily="2" charset="2"/>
              <a:buChar char="Ø"/>
            </a:pPr>
            <a:r>
              <a:rPr lang="vi-VN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phận Kinh doanh cơ sở/bệnh viện: QT02, QT03, QT04</a:t>
            </a:r>
          </a:p>
          <a:p>
            <a:pPr marL="285750" indent="-285750">
              <a:lnSpc>
                <a:spcPct val="200000"/>
              </a:lnSpc>
              <a:buClr>
                <a:srgbClr val="EF6622"/>
              </a:buClr>
              <a:buFont typeface="Wingdings" panose="05000000000000000000" pitchFamily="2" charset="2"/>
              <a:buChar char="Ø"/>
            </a:pPr>
            <a:r>
              <a:rPr lang="vi-VN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phận Marketing: QT05</a:t>
            </a:r>
            <a:endParaRPr lang="en-US">
              <a:solidFill>
                <a:srgbClr val="1F43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EF6622"/>
              </a:buClr>
              <a:buFont typeface="Wingdings" panose="05000000000000000000" pitchFamily="2" charset="2"/>
              <a:buChar char="Ø"/>
            </a:pPr>
            <a:r>
              <a:rPr lang="vi-VN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phận xử lý khiếu nại: QT06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03267E-EF7B-1262-7519-8FC1741CE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66" y="1880236"/>
            <a:ext cx="4586334" cy="409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86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1F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158-7A97-48F8-91B7-F774B5AB2D63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B215-7C95-4329-AB89-282A152E907F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8742" y="2767280"/>
            <a:ext cx="78697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 SẢN PHẨM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4744C4-14E6-3D64-A237-4DE43B4A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94" y="0"/>
            <a:ext cx="1363205" cy="958788"/>
          </a:xfrm>
          <a:prstGeom prst="rect">
            <a:avLst/>
          </a:prstGeom>
        </p:spPr>
      </p:pic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DC9182B3-EF60-4928-B3C5-56ACCB67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Phan thị </a:t>
            </a:r>
            <a:r>
              <a:rPr lang="vi-VN">
                <a:latin typeface="Calibri (Body)"/>
                <a:cs typeface="Calibri" panose="020F0502020204030204" pitchFamily="34" charset="0"/>
              </a:rPr>
              <a:t>quỳnh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trang - K23HTTTA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052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F6622"/>
      </a:accent1>
      <a:accent2>
        <a:srgbClr val="EF6622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9443</TotalTime>
  <Words>629</Words>
  <Application>Microsoft Office PowerPoint</Application>
  <PresentationFormat>Widescreen</PresentationFormat>
  <Paragraphs>95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Cambria</vt:lpstr>
      <vt:lpstr>Times New Roman</vt:lpstr>
      <vt:lpstr>Wingdings</vt:lpstr>
      <vt:lpstr>Retrospect</vt:lpstr>
      <vt:lpstr>ĐỀ TÀI: XÂY DỰNG GIẢI PHÁP MARKETING, BÁN HÀNG VÀ CHĂM SÓC KHÁCH HÀNG CHO BỆNH VIỆN THẨM MỸ KANGNAM SỬ DỤNG PHẦN MỀM CARESOFT</vt:lpstr>
      <vt:lpstr>Nội dung chính: Gồm 5 phần </vt:lpstr>
      <vt:lpstr>Thực trạng của Kangnam</vt:lpstr>
      <vt:lpstr>Thực trạng của Kangnam</vt:lpstr>
      <vt:lpstr>Lý do chọn đề tài</vt:lpstr>
      <vt:lpstr>Giải pháp của Caresoft</vt:lpstr>
      <vt:lpstr>Giải pháp về tính năng</vt:lpstr>
      <vt:lpstr>Giải pháp về nghiệp vụ</vt:lpstr>
      <vt:lpstr>Kết quả đạt được</vt:lpstr>
      <vt:lpstr>Hướng phát triển của đề tài</vt:lpstr>
      <vt:lpstr>Kinh nghiệm thu được của bản thân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HoangLong</dc:creator>
  <cp:lastModifiedBy>Trang Phan</cp:lastModifiedBy>
  <cp:revision>116</cp:revision>
  <dcterms:created xsi:type="dcterms:W3CDTF">2019-05-26T03:03:03Z</dcterms:created>
  <dcterms:modified xsi:type="dcterms:W3CDTF">2024-05-11T22:49:08Z</dcterms:modified>
</cp:coreProperties>
</file>