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F9A2-E7B9-DB8A-47F8-07CDE2C70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9B55C-D9EB-2466-E7AD-9551E717F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5CAB-EC7E-74BE-6BFB-FC797CB1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B9C-CF6E-45FB-8FCE-3845862840C6}" type="datetimeFigureOut">
              <a:rPr lang="en-US" smtClean="0"/>
              <a:t>05/11/2024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9E73C-3F02-0200-B665-80F0ADA6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58710-4E15-964E-141E-01E39889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1703-8585-4820-B459-F455C99B8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1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F458-54C9-8754-5B87-9AAF3076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F33DB-4D19-7AA5-F4E9-F16639416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27FC2-0289-71F4-DD34-6403E074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B9C-CF6E-45FB-8FCE-3845862840C6}" type="datetimeFigureOut">
              <a:rPr lang="en-US" smtClean="0"/>
              <a:t>05/11/2024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256C9-FBC9-DC4B-44F0-31BB9604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AD714-437F-1CAA-D891-20E67167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1703-8585-4820-B459-F455C99B8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F1C83-18B4-BCB0-496F-B9D1D6E46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10C0B-1835-6DE2-3EF6-57E822AE3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EA41E-D7A7-3FF2-320F-7BDA2A78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B9C-CF6E-45FB-8FCE-3845862840C6}" type="datetimeFigureOut">
              <a:rPr lang="en-US" smtClean="0"/>
              <a:t>05/11/2024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8CE82-D03A-B6A8-7BC3-37DF632F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C49C7-3C4E-FFCB-2140-BCED8D75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1703-8585-4820-B459-F455C99B8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5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E84D-A086-F846-1BD2-C51F6E1B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698C-F305-8ECB-A2D2-8276EB994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35F8-5637-1A31-6E7C-250A6C94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B9C-CF6E-45FB-8FCE-3845862840C6}" type="datetimeFigureOut">
              <a:rPr lang="en-US" smtClean="0"/>
              <a:t>05/11/2024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15B02-E052-C032-6C57-10ECE3F1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2BA2A-219D-716F-89F9-F6B7414B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1703-8585-4820-B459-F455C99B8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5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BD6E-F879-069C-A5F2-CF48A139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A5197-E9A1-26D4-8998-C7C8CE846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CE3A8-842D-E516-55B1-21DF63C0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B9C-CF6E-45FB-8FCE-3845862840C6}" type="datetimeFigureOut">
              <a:rPr lang="en-US" smtClean="0"/>
              <a:t>05/11/2024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04C52-75B8-54C9-15F4-5060E650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B78D0-4CAB-183E-1708-D402B55E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1703-8585-4820-B459-F455C99B8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5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5791-E08C-5975-E2D8-D2DAB7AD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0FB08-234B-B229-9B46-AAB47222E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A74DA-C74D-D9B7-B4A9-F0BF69FFF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93B93-8E79-3CB7-0CF6-BA337280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B9C-CF6E-45FB-8FCE-3845862840C6}" type="datetimeFigureOut">
              <a:rPr lang="en-US" smtClean="0"/>
              <a:t>05/11/2024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D1B06-0265-988E-3BDB-2EEFD66B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61198-D8A3-9DD3-DA5D-715204D0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1703-8585-4820-B459-F455C99B8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1D50-68A2-2C8F-0DFF-C756F1D4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14D49-568C-F5E1-5A47-13AD76D99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9DC8D-7149-9D46-D6C1-6208BA763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9A531-925D-D757-5DC2-18398B3B2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39F5C-18A8-0899-42DB-153D194F3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B89A7-45DD-1145-157A-2B9234ED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B9C-CF6E-45FB-8FCE-3845862840C6}" type="datetimeFigureOut">
              <a:rPr lang="en-US" smtClean="0"/>
              <a:t>05/11/2024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23E07-F77A-8DD7-D5AA-33D04642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85A7CC-72EE-EBB9-FF32-C0B7E1B9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1703-8585-4820-B459-F455C99B8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2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81C2-E65C-87E6-D099-C71B4299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F4288-B102-EB6E-5EEC-7432E48A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B9C-CF6E-45FB-8FCE-3845862840C6}" type="datetimeFigureOut">
              <a:rPr lang="en-US" smtClean="0"/>
              <a:t>05/11/2024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37E02-5338-D884-6BD6-57195F8E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414BA-2C51-41AB-D56A-98777481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1703-8585-4820-B459-F455C99B8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5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D8F76-6210-E80C-6ED1-D44DEE4D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B9C-CF6E-45FB-8FCE-3845862840C6}" type="datetimeFigureOut">
              <a:rPr lang="en-US" smtClean="0"/>
              <a:t>05/11/2024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AE482-9722-34B5-FF5C-6C0C377C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A78B9-DEC8-069D-B84D-06909E9A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1703-8585-4820-B459-F455C99B8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2BBA-D865-43A8-5AB8-6D620E7A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D098E-7D43-9B01-6BFA-3375D381C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E961C-AA53-2861-9ABF-DF43B6029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0F494-14F6-0978-27E9-12C2239C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B9C-CF6E-45FB-8FCE-3845862840C6}" type="datetimeFigureOut">
              <a:rPr lang="en-US" smtClean="0"/>
              <a:t>05/11/2024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9F1E2-E31E-6071-53DE-32A989AD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1E1DB-3B12-EB87-B0AF-887ACEF3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1703-8585-4820-B459-F455C99B8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400D-C8FB-D4CB-264C-573E247A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C47FD-412E-AE5D-31C7-996EDA9AA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BC080-9BAB-421B-6E5B-3719AD5AD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D2C2F-5183-1D65-362C-65B69BB8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B9C-CF6E-45FB-8FCE-3845862840C6}" type="datetimeFigureOut">
              <a:rPr lang="en-US" smtClean="0"/>
              <a:t>05/11/2024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BC3E4-C813-80C2-9982-9DA77D00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FFB69-0108-3572-0BB0-66B8A1E5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1703-8585-4820-B459-F455C99B8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F610D-44FD-6741-62F1-6C06A37D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6AE16-7896-83F8-9885-19C9D26A5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9390A-00B5-3E5B-AFE9-659263BD3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93B9C-CF6E-45FB-8FCE-3845862840C6}" type="datetimeFigureOut">
              <a:rPr lang="en-US" smtClean="0"/>
              <a:t>05/11/2024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DE330-587B-3FA5-DAE4-73ED7F1A6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75C11-CE6E-25B6-8C35-37AB1E838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B1703-8585-4820-B459-F455C99B8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0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54FCD0-B2A5-0F2B-2A40-D44E7CEB4752}"/>
              </a:ext>
            </a:extLst>
          </p:cNvPr>
          <p:cNvSpPr/>
          <p:nvPr/>
        </p:nvSpPr>
        <p:spPr>
          <a:xfrm>
            <a:off x="0" y="0"/>
            <a:ext cx="1218859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E3D59987-6AE0-D94C-10AE-C5E677025548}"/>
              </a:ext>
            </a:extLst>
          </p:cNvPr>
          <p:cNvSpPr/>
          <p:nvPr/>
        </p:nvSpPr>
        <p:spPr>
          <a:xfrm rot="16200000">
            <a:off x="7786092" y="2455496"/>
            <a:ext cx="1957978" cy="6847031"/>
          </a:xfrm>
          <a:prstGeom prst="rtTriangle">
            <a:avLst/>
          </a:prstGeom>
          <a:solidFill>
            <a:srgbClr val="0070C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23.png">
            <a:extLst>
              <a:ext uri="{FF2B5EF4-FFF2-40B4-BE49-F238E27FC236}">
                <a16:creationId xmlns:a16="http://schemas.microsoft.com/office/drawing/2014/main" id="{8ACC4F93-A1D6-FAE6-1866-A39888F6D50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35061" y="364783"/>
            <a:ext cx="778464" cy="778464"/>
          </a:xfrm>
          <a:prstGeom prst="rect">
            <a:avLst/>
          </a:prstGeom>
          <a:ln/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4333B3-8CAC-DE06-E903-CBE30E784814}"/>
              </a:ext>
            </a:extLst>
          </p:cNvPr>
          <p:cNvSpPr/>
          <p:nvPr/>
        </p:nvSpPr>
        <p:spPr>
          <a:xfrm>
            <a:off x="3570917" y="244718"/>
            <a:ext cx="50501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latin typeface="iCiel Gotham Medium" pitchFamily="50" charset="0"/>
                <a:cs typeface="iCiel Gotham Medium" pitchFamily="50" charset="0"/>
              </a:rPr>
              <a:t>HỌC VIỆN NGÂN HÀNG</a:t>
            </a:r>
            <a:endParaRPr lang="en-US" sz="3200" cap="none" spc="0" dirty="0">
              <a:ln w="0"/>
              <a:solidFill>
                <a:schemeClr val="tx1"/>
              </a:solidFill>
              <a:latin typeface="iCiel Gotham Medium" pitchFamily="50" charset="0"/>
              <a:cs typeface="iCiel Gotham Medium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20682D-04CF-D43C-9635-8E4FF5A2DCF1}"/>
              </a:ext>
            </a:extLst>
          </p:cNvPr>
          <p:cNvSpPr/>
          <p:nvPr/>
        </p:nvSpPr>
        <p:spPr>
          <a:xfrm>
            <a:off x="2798514" y="888352"/>
            <a:ext cx="6594970" cy="400110"/>
          </a:xfrm>
          <a:prstGeom prst="rect">
            <a:avLst/>
          </a:prstGeom>
          <a:ln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0" dirty="0">
                <a:ln w="0"/>
                <a:latin typeface="iCiel Gotham Medium" pitchFamily="50" charset="0"/>
                <a:cs typeface="iCiel Gotham Medium" pitchFamily="50" charset="0"/>
              </a:rPr>
              <a:t>KHOA CÔNG NGHỆ THÔNG TIN VÀ KINH TẾ SỐ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7C501A-50E9-BB49-809B-2D98D113F1CF}"/>
              </a:ext>
            </a:extLst>
          </p:cNvPr>
          <p:cNvSpPr/>
          <p:nvPr/>
        </p:nvSpPr>
        <p:spPr>
          <a:xfrm>
            <a:off x="3210817" y="3080093"/>
            <a:ext cx="60751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latin typeface="iCiel Gotham Medium" pitchFamily="50" charset="0"/>
                <a:cs typeface="iCiel Gotham Medium" pitchFamily="50" charset="0"/>
              </a:rPr>
              <a:t>ĐẠI HỌC CHÍNH QUY – KHÓA 23</a:t>
            </a:r>
            <a:endParaRPr lang="en-US" sz="2800" cap="none" spc="0" dirty="0">
              <a:ln w="0"/>
              <a:solidFill>
                <a:schemeClr val="tx1"/>
              </a:solidFill>
              <a:latin typeface="iCiel Gotham Medium" pitchFamily="50" charset="0"/>
              <a:cs typeface="iCiel Gotham Medium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40D3F0-6122-8CAE-E08B-413F52A464DF}"/>
              </a:ext>
            </a:extLst>
          </p:cNvPr>
          <p:cNvSpPr/>
          <p:nvPr/>
        </p:nvSpPr>
        <p:spPr>
          <a:xfrm>
            <a:off x="578069" y="2282427"/>
            <a:ext cx="11340658" cy="7017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20000"/>
              </a:lnSpc>
              <a:spcBef>
                <a:spcPts val="720"/>
              </a:spcBef>
              <a:spcAft>
                <a:spcPts val="720"/>
              </a:spcAft>
            </a:pPr>
            <a:r>
              <a:rPr lang="en-US" sz="3600" b="1" kern="100" dirty="0">
                <a:solidFill>
                  <a:schemeClr val="accent1">
                    <a:lumMod val="50000"/>
                  </a:schemeClr>
                </a:solidFill>
                <a:latin typeface="iCiel Gotham Medium" pitchFamily="50" charset="0"/>
                <a:ea typeface="Calibri" panose="020F0502020204030204" pitchFamily="34" charset="0"/>
                <a:cs typeface="iCiel Gotham Medium" pitchFamily="50" charset="0"/>
              </a:rPr>
              <a:t>LỄ BẢO VỆ KHÓA LUẬN TỐT NGHIỆP</a:t>
            </a:r>
            <a:endParaRPr lang="en-US" sz="3600" kern="100" dirty="0">
              <a:solidFill>
                <a:schemeClr val="accent1">
                  <a:lumMod val="50000"/>
                </a:schemeClr>
              </a:solidFill>
              <a:effectLst/>
              <a:latin typeface="iCiel Gotham Medium" pitchFamily="50" charset="0"/>
              <a:ea typeface="Calibri" panose="020F0502020204030204" pitchFamily="34" charset="0"/>
              <a:cs typeface="iCiel Gotham Medium" pitchFamily="50" charset="0"/>
            </a:endParaRPr>
          </a:p>
        </p:txBody>
      </p:sp>
      <p:sp>
        <p:nvSpPr>
          <p:cNvPr id="13" name="Date Placeholder 11">
            <a:extLst>
              <a:ext uri="{FF2B5EF4-FFF2-40B4-BE49-F238E27FC236}">
                <a16:creationId xmlns:a16="http://schemas.microsoft.com/office/drawing/2014/main" id="{050AC111-F92E-FC7A-0372-B09300269247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B3D1D1A-BA4C-07CC-B4EB-A40AA3CF249F}"/>
              </a:ext>
            </a:extLst>
          </p:cNvPr>
          <p:cNvSpPr/>
          <p:nvPr/>
        </p:nvSpPr>
        <p:spPr>
          <a:xfrm rot="16200000">
            <a:off x="8580684" y="4638081"/>
            <a:ext cx="1055255" cy="3384583"/>
          </a:xfrm>
          <a:prstGeom prst="rtTriangl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F339937-E0D1-C03D-04F0-63CDD3558444}"/>
              </a:ext>
            </a:extLst>
          </p:cNvPr>
          <p:cNvSpPr/>
          <p:nvPr/>
        </p:nvSpPr>
        <p:spPr>
          <a:xfrm rot="16200000">
            <a:off x="10004409" y="4670409"/>
            <a:ext cx="990599" cy="3384583"/>
          </a:xfrm>
          <a:prstGeom prst="rtTriangle">
            <a:avLst/>
          </a:prstGeom>
          <a:solidFill>
            <a:srgbClr val="00B0F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Tin tức | Khoa Công nghệ thông tin &amp; Kinh tế số - Học viện Ngân hàng">
            <a:extLst>
              <a:ext uri="{FF2B5EF4-FFF2-40B4-BE49-F238E27FC236}">
                <a16:creationId xmlns:a16="http://schemas.microsoft.com/office/drawing/2014/main" id="{61E11C72-3483-968E-B740-5049E2DFC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535" y="302316"/>
            <a:ext cx="1117666" cy="78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5182DB5-99E6-60E9-3EB8-A83B9C1F3B46}"/>
              </a:ext>
            </a:extLst>
          </p:cNvPr>
          <p:cNvSpPr/>
          <p:nvPr/>
        </p:nvSpPr>
        <p:spPr>
          <a:xfrm>
            <a:off x="4021969" y="4096201"/>
            <a:ext cx="41480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i="1" dirty="0">
                <a:ln w="0"/>
                <a:solidFill>
                  <a:srgbClr val="C00000"/>
                </a:solidFill>
                <a:latin typeface="iCiel Gotham Medium" pitchFamily="50" charset="0"/>
                <a:cs typeface="iCiel Gotham Medium" pitchFamily="50" charset="0"/>
              </a:rPr>
              <a:t>Hà </a:t>
            </a:r>
            <a:r>
              <a:rPr lang="en-US" i="1" dirty="0" err="1">
                <a:ln w="0"/>
                <a:solidFill>
                  <a:srgbClr val="C00000"/>
                </a:solidFill>
                <a:latin typeface="iCiel Gotham Medium" pitchFamily="50" charset="0"/>
                <a:cs typeface="iCiel Gotham Medium" pitchFamily="50" charset="0"/>
              </a:rPr>
              <a:t>Nội</a:t>
            </a:r>
            <a:r>
              <a:rPr lang="en-US" i="1" dirty="0">
                <a:ln w="0"/>
                <a:solidFill>
                  <a:srgbClr val="C00000"/>
                </a:solidFill>
                <a:latin typeface="iCiel Gotham Medium" pitchFamily="50" charset="0"/>
                <a:cs typeface="iCiel Gotham Medium" pitchFamily="50" charset="0"/>
              </a:rPr>
              <a:t>, </a:t>
            </a:r>
            <a:r>
              <a:rPr lang="en-US" i="1" dirty="0" err="1">
                <a:ln w="0"/>
                <a:solidFill>
                  <a:srgbClr val="C00000"/>
                </a:solidFill>
                <a:latin typeface="iCiel Gotham Medium" pitchFamily="50" charset="0"/>
                <a:cs typeface="iCiel Gotham Medium" pitchFamily="50" charset="0"/>
              </a:rPr>
              <a:t>ngày</a:t>
            </a:r>
            <a:r>
              <a:rPr lang="en-US" i="1" dirty="0">
                <a:ln w="0"/>
                <a:solidFill>
                  <a:srgbClr val="C00000"/>
                </a:solidFill>
                <a:latin typeface="iCiel Gotham Medium" pitchFamily="50" charset="0"/>
                <a:cs typeface="iCiel Gotham Medium" pitchFamily="50" charset="0"/>
              </a:rPr>
              <a:t> 12 </a:t>
            </a:r>
            <a:r>
              <a:rPr lang="en-US" i="1" dirty="0" err="1">
                <a:ln w="0"/>
                <a:solidFill>
                  <a:srgbClr val="C00000"/>
                </a:solidFill>
                <a:latin typeface="iCiel Gotham Medium" pitchFamily="50" charset="0"/>
                <a:cs typeface="iCiel Gotham Medium" pitchFamily="50" charset="0"/>
              </a:rPr>
              <a:t>tháng</a:t>
            </a:r>
            <a:r>
              <a:rPr lang="en-US" i="1" dirty="0">
                <a:ln w="0"/>
                <a:solidFill>
                  <a:srgbClr val="C00000"/>
                </a:solidFill>
                <a:latin typeface="iCiel Gotham Medium" pitchFamily="50" charset="0"/>
                <a:cs typeface="iCiel Gotham Medium" pitchFamily="50" charset="0"/>
              </a:rPr>
              <a:t> 5 </a:t>
            </a:r>
            <a:r>
              <a:rPr lang="en-US" i="1" dirty="0" err="1">
                <a:ln w="0"/>
                <a:solidFill>
                  <a:srgbClr val="C00000"/>
                </a:solidFill>
                <a:latin typeface="iCiel Gotham Medium" pitchFamily="50" charset="0"/>
                <a:cs typeface="iCiel Gotham Medium" pitchFamily="50" charset="0"/>
              </a:rPr>
              <a:t>năm</a:t>
            </a:r>
            <a:r>
              <a:rPr lang="en-US" i="1" dirty="0">
                <a:ln w="0"/>
                <a:solidFill>
                  <a:srgbClr val="C00000"/>
                </a:solidFill>
                <a:latin typeface="iCiel Gotham Medium" pitchFamily="50" charset="0"/>
                <a:cs typeface="iCiel Gotham Medium" pitchFamily="50" charset="0"/>
              </a:rPr>
              <a:t> 2024</a:t>
            </a:r>
            <a:endParaRPr lang="en-US" i="1" cap="none" spc="0" dirty="0">
              <a:ln w="0"/>
              <a:solidFill>
                <a:srgbClr val="C00000"/>
              </a:solidFill>
              <a:latin typeface="iCiel Gotham Medium" pitchFamily="50" charset="0"/>
              <a:cs typeface="iCiel Gotham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iCiel Gotham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Vũ Lê</dc:creator>
  <cp:lastModifiedBy>Hoàng Vũ Lê</cp:lastModifiedBy>
  <cp:revision>3</cp:revision>
  <dcterms:created xsi:type="dcterms:W3CDTF">2024-05-11T16:36:36Z</dcterms:created>
  <dcterms:modified xsi:type="dcterms:W3CDTF">2024-05-11T16:46:45Z</dcterms:modified>
</cp:coreProperties>
</file>