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7" r:id="rId4"/>
    <p:sldMasterId id="2147483717" r:id="rId5"/>
    <p:sldMasterId id="2147483724" r:id="rId6"/>
  </p:sldMasterIdLst>
  <p:notesMasterIdLst>
    <p:notesMasterId r:id="rId19"/>
  </p:notesMasterIdLst>
  <p:sldIdLst>
    <p:sldId id="390" r:id="rId7"/>
    <p:sldId id="329" r:id="rId8"/>
    <p:sldId id="348" r:id="rId9"/>
    <p:sldId id="393" r:id="rId10"/>
    <p:sldId id="397" r:id="rId11"/>
    <p:sldId id="399" r:id="rId12"/>
    <p:sldId id="398" r:id="rId13"/>
    <p:sldId id="392" r:id="rId14"/>
    <p:sldId id="394" r:id="rId15"/>
    <p:sldId id="395" r:id="rId16"/>
    <p:sldId id="396" r:id="rId17"/>
    <p:sldId id="3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960" userDrawn="1">
          <p15:clr>
            <a:srgbClr val="A4A3A4"/>
          </p15:clr>
        </p15:guide>
        <p15:guide id="4" pos="7296" userDrawn="1">
          <p15:clr>
            <a:srgbClr val="A4A3A4"/>
          </p15:clr>
        </p15:guide>
        <p15:guide id="5" pos="600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1008" userDrawn="1">
          <p15:clr>
            <a:srgbClr val="A4A3A4"/>
          </p15:clr>
        </p15:guide>
        <p15:guide id="8" orient="horz" pos="1416" userDrawn="1">
          <p15:clr>
            <a:srgbClr val="A4A3A4"/>
          </p15:clr>
        </p15:guide>
        <p15:guide id="9" pos="6720" userDrawn="1">
          <p15:clr>
            <a:srgbClr val="A4A3A4"/>
          </p15:clr>
        </p15:guide>
        <p15:guide id="10" orient="horz" pos="3888" userDrawn="1">
          <p15:clr>
            <a:srgbClr val="A4A3A4"/>
          </p15:clr>
        </p15:guide>
        <p15:guide id="11" orient="horz" pos="2156">
          <p15:clr>
            <a:srgbClr val="A4A3A4"/>
          </p15:clr>
        </p15:guide>
        <p15:guide id="12" orient="horz" pos="1438">
          <p15:clr>
            <a:srgbClr val="A4A3A4"/>
          </p15:clr>
        </p15:guide>
        <p15:guide id="13" orient="horz" pos="2814">
          <p15:clr>
            <a:srgbClr val="A4A3A4"/>
          </p15:clr>
        </p15:guide>
        <p15:guide id="14" pos="6911">
          <p15:clr>
            <a:srgbClr val="A4A3A4"/>
          </p15:clr>
        </p15:guide>
        <p15:guide id="15" orient="horz" pos="2346">
          <p15:clr>
            <a:srgbClr val="A4A3A4"/>
          </p15:clr>
        </p15:guide>
        <p15:guide id="16" orient="horz" pos="1571">
          <p15:clr>
            <a:srgbClr val="A4A3A4"/>
          </p15:clr>
        </p15:guide>
        <p15:guide id="17" orient="horz" pos="2140">
          <p15:clr>
            <a:srgbClr val="A4A3A4"/>
          </p15:clr>
        </p15:guide>
        <p15:guide id="18" orient="horz" pos="1954">
          <p15:clr>
            <a:srgbClr val="A4A3A4"/>
          </p15:clr>
        </p15:guide>
        <p15:guide id="19" pos="3844">
          <p15:clr>
            <a:srgbClr val="A4A3A4"/>
          </p15:clr>
        </p15:guide>
        <p15:guide id="20" pos="614">
          <p15:clr>
            <a:srgbClr val="A4A3A4"/>
          </p15:clr>
        </p15:guide>
        <p15:guide id="21" pos="708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gata Amy" initials="SA" lastIdx="18" clrIdx="0">
    <p:extLst>
      <p:ext uri="{19B8F6BF-5375-455C-9EA6-DF929625EA0E}">
        <p15:presenceInfo xmlns:p15="http://schemas.microsoft.com/office/powerpoint/2012/main" userId="S::asegata@eurac.edu::88b1605c-63c6-404b-b6ca-9d179f0568a6" providerId="AD"/>
      </p:ext>
    </p:extLst>
  </p:cmAuthor>
  <p:cmAuthor id="2" name="Forlin Lorenzo" initials="FL" lastIdx="3" clrIdx="1">
    <p:extLst>
      <p:ext uri="{19B8F6BF-5375-455C-9EA6-DF929625EA0E}">
        <p15:presenceInfo xmlns:p15="http://schemas.microsoft.com/office/powerpoint/2012/main" userId="S::lforlin@eurac.edu::c5c6e9dc-4dc5-4941-8e74-687cc9286a36" providerId="AD"/>
      </p:ext>
    </p:extLst>
  </p:cmAuthor>
  <p:cmAuthor id="3" name="Barbieri Alessandra" initials="BA" lastIdx="1" clrIdx="2">
    <p:extLst>
      <p:ext uri="{19B8F6BF-5375-455C-9EA6-DF929625EA0E}">
        <p15:presenceInfo xmlns:p15="http://schemas.microsoft.com/office/powerpoint/2012/main" userId="S::abarbieri@eurac.edu::b9b093c3-b5ed-403e-880c-8e4eade98b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94742"/>
    <a:srgbClr val="DF1B12"/>
    <a:srgbClr val="404648"/>
    <a:srgbClr val="DFE8ED"/>
    <a:srgbClr val="E02A14"/>
    <a:srgbClr val="43A2A2"/>
    <a:srgbClr val="93C778"/>
    <a:srgbClr val="7F7F7F"/>
    <a:srgbClr val="99C96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C51AF-3DB1-435E-8506-7D10C0D532C0}" v="58" dt="2025-09-16T09:39:4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327" autoAdjust="0"/>
  </p:normalViewPr>
  <p:slideViewPr>
    <p:cSldViewPr snapToGrid="0">
      <p:cViewPr>
        <p:scale>
          <a:sx n="92" d="100"/>
          <a:sy n="92" d="100"/>
        </p:scale>
        <p:origin x="288" y="-91"/>
      </p:cViewPr>
      <p:guideLst>
        <p:guide orient="horz" pos="2160"/>
        <p:guide pos="3840"/>
        <p:guide pos="960"/>
        <p:guide pos="7296"/>
        <p:guide pos="600"/>
        <p:guide pos="7080"/>
        <p:guide orient="horz" pos="1008"/>
        <p:guide orient="horz" pos="1416"/>
        <p:guide pos="6720"/>
        <p:guide orient="horz" pos="3888"/>
        <p:guide orient="horz" pos="2156"/>
        <p:guide orient="horz" pos="1438"/>
        <p:guide orient="horz" pos="2814"/>
        <p:guide pos="6911"/>
        <p:guide orient="horz" pos="2346"/>
        <p:guide orient="horz" pos="1571"/>
        <p:guide orient="horz" pos="2140"/>
        <p:guide orient="horz" pos="1954"/>
        <p:guide pos="3844"/>
        <p:guide pos="614"/>
        <p:guide pos="70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quarelli Luca" userId="700a766a-bba3-47c2-a968-3f66a1724433" providerId="ADAL" clId="{48CC51AF-3DB1-435E-8506-7D10C0D532C0}"/>
    <pc:docChg chg="undo custSel addSld delSld modSld sldOrd delMainMaster">
      <pc:chgData name="Pasquarelli Luca" userId="700a766a-bba3-47c2-a968-3f66a1724433" providerId="ADAL" clId="{48CC51AF-3DB1-435E-8506-7D10C0D532C0}" dt="2025-09-16T09:40:12.366" v="3082" actId="1076"/>
      <pc:docMkLst>
        <pc:docMk/>
      </pc:docMkLst>
      <pc:sldChg chg="modSp mod">
        <pc:chgData name="Pasquarelli Luca" userId="700a766a-bba3-47c2-a968-3f66a1724433" providerId="ADAL" clId="{48CC51AF-3DB1-435E-8506-7D10C0D532C0}" dt="2025-09-15T13:55:41.005" v="1098" actId="1076"/>
        <pc:sldMkLst>
          <pc:docMk/>
          <pc:sldMk cId="2126978719" sldId="329"/>
        </pc:sldMkLst>
        <pc:spChg chg="mod">
          <ac:chgData name="Pasquarelli Luca" userId="700a766a-bba3-47c2-a968-3f66a1724433" providerId="ADAL" clId="{48CC51AF-3DB1-435E-8506-7D10C0D532C0}" dt="2025-09-15T13:55:41.005" v="1098" actId="1076"/>
          <ac:spMkLst>
            <pc:docMk/>
            <pc:sldMk cId="2126978719" sldId="329"/>
            <ac:spMk id="2" creationId="{740FF83A-4956-0D40-8334-6E23207092C0}"/>
          </ac:spMkLst>
        </pc:spChg>
      </pc:sldChg>
      <pc:sldChg chg="del ord">
        <pc:chgData name="Pasquarelli Luca" userId="700a766a-bba3-47c2-a968-3f66a1724433" providerId="ADAL" clId="{48CC51AF-3DB1-435E-8506-7D10C0D532C0}" dt="2025-09-16T09:22:21.627" v="2941" actId="47"/>
        <pc:sldMkLst>
          <pc:docMk/>
          <pc:sldMk cId="958502147" sldId="346"/>
        </pc:sldMkLst>
      </pc:sldChg>
      <pc:sldChg chg="del ord">
        <pc:chgData name="Pasquarelli Luca" userId="700a766a-bba3-47c2-a968-3f66a1724433" providerId="ADAL" clId="{48CC51AF-3DB1-435E-8506-7D10C0D532C0}" dt="2025-09-16T09:22:20.775" v="2940" actId="47"/>
        <pc:sldMkLst>
          <pc:docMk/>
          <pc:sldMk cId="1457684130" sldId="347"/>
        </pc:sldMkLst>
      </pc:sldChg>
      <pc:sldChg chg="addSp delSp modSp mod">
        <pc:chgData name="Pasquarelli Luca" userId="700a766a-bba3-47c2-a968-3f66a1724433" providerId="ADAL" clId="{48CC51AF-3DB1-435E-8506-7D10C0D532C0}" dt="2025-09-16T09:17:03.087" v="2409" actId="115"/>
        <pc:sldMkLst>
          <pc:docMk/>
          <pc:sldMk cId="189254925" sldId="348"/>
        </pc:sldMkLst>
        <pc:spChg chg="mod">
          <ac:chgData name="Pasquarelli Luca" userId="700a766a-bba3-47c2-a968-3f66a1724433" providerId="ADAL" clId="{48CC51AF-3DB1-435E-8506-7D10C0D532C0}" dt="2025-09-15T11:51:04.344" v="280" actId="207"/>
          <ac:spMkLst>
            <pc:docMk/>
            <pc:sldMk cId="189254925" sldId="348"/>
            <ac:spMk id="2" creationId="{B604EB0B-F1DE-08D2-3B29-9237D79FCA36}"/>
          </ac:spMkLst>
        </pc:spChg>
        <pc:spChg chg="add del mod">
          <ac:chgData name="Pasquarelli Luca" userId="700a766a-bba3-47c2-a968-3f66a1724433" providerId="ADAL" clId="{48CC51AF-3DB1-435E-8506-7D10C0D532C0}" dt="2025-09-15T11:48:20.590" v="31"/>
          <ac:spMkLst>
            <pc:docMk/>
            <pc:sldMk cId="189254925" sldId="348"/>
            <ac:spMk id="7" creationId="{F19951D3-AACE-825D-4840-F3C277E3DFB8}"/>
          </ac:spMkLst>
        </pc:spChg>
        <pc:spChg chg="add del mod">
          <ac:chgData name="Pasquarelli Luca" userId="700a766a-bba3-47c2-a968-3f66a1724433" providerId="ADAL" clId="{48CC51AF-3DB1-435E-8506-7D10C0D532C0}" dt="2025-09-15T11:48:30.050" v="35" actId="478"/>
          <ac:spMkLst>
            <pc:docMk/>
            <pc:sldMk cId="189254925" sldId="348"/>
            <ac:spMk id="9" creationId="{06724F45-5C7A-AB4A-83B4-53B65CAD20C8}"/>
          </ac:spMkLst>
        </pc:spChg>
        <pc:spChg chg="add mod">
          <ac:chgData name="Pasquarelli Luca" userId="700a766a-bba3-47c2-a968-3f66a1724433" providerId="ADAL" clId="{48CC51AF-3DB1-435E-8506-7D10C0D532C0}" dt="2025-09-16T09:17:03.087" v="2409" actId="115"/>
          <ac:spMkLst>
            <pc:docMk/>
            <pc:sldMk cId="189254925" sldId="348"/>
            <ac:spMk id="10" creationId="{4CF4D0E8-273F-01E8-25B9-5A6FA864A0DC}"/>
          </ac:spMkLst>
        </pc:spChg>
        <pc:spChg chg="add del mod">
          <ac:chgData name="Pasquarelli Luca" userId="700a766a-bba3-47c2-a968-3f66a1724433" providerId="ADAL" clId="{48CC51AF-3DB1-435E-8506-7D10C0D532C0}" dt="2025-09-15T11:51:39.977" v="295" actId="478"/>
          <ac:spMkLst>
            <pc:docMk/>
            <pc:sldMk cId="189254925" sldId="348"/>
            <ac:spMk id="11" creationId="{0AE4E229-9255-FBE2-52D1-F22C514AB49D}"/>
          </ac:spMkLst>
        </pc:spChg>
        <pc:spChg chg="add mod">
          <ac:chgData name="Pasquarelli Luca" userId="700a766a-bba3-47c2-a968-3f66a1724433" providerId="ADAL" clId="{48CC51AF-3DB1-435E-8506-7D10C0D532C0}" dt="2025-09-16T09:16:43.342" v="2404" actId="1076"/>
          <ac:spMkLst>
            <pc:docMk/>
            <pc:sldMk cId="189254925" sldId="348"/>
            <ac:spMk id="12" creationId="{E912B994-31F1-F03E-BA18-1B4B9D866C9D}"/>
          </ac:spMkLst>
        </pc:spChg>
        <pc:spChg chg="add del mod">
          <ac:chgData name="Pasquarelli Luca" userId="700a766a-bba3-47c2-a968-3f66a1724433" providerId="ADAL" clId="{48CC51AF-3DB1-435E-8506-7D10C0D532C0}" dt="2025-09-16T09:16:20.616" v="2400" actId="478"/>
          <ac:spMkLst>
            <pc:docMk/>
            <pc:sldMk cId="189254925" sldId="348"/>
            <ac:spMk id="13" creationId="{770B5B6A-6961-DBD3-B9D0-4E5579E296E8}"/>
          </ac:spMkLst>
        </pc:spChg>
        <pc:picChg chg="add del mod">
          <ac:chgData name="Pasquarelli Luca" userId="700a766a-bba3-47c2-a968-3f66a1724433" providerId="ADAL" clId="{48CC51AF-3DB1-435E-8506-7D10C0D532C0}" dt="2025-09-15T11:47:24.919" v="22" actId="478"/>
          <ac:picMkLst>
            <pc:docMk/>
            <pc:sldMk cId="189254925" sldId="348"/>
            <ac:picMk id="4" creationId="{CC6CB441-8A05-1984-BB30-303E134DBEF6}"/>
          </ac:picMkLst>
        </pc:picChg>
        <pc:picChg chg="add mod ord">
          <ac:chgData name="Pasquarelli Luca" userId="700a766a-bba3-47c2-a968-3f66a1724433" providerId="ADAL" clId="{48CC51AF-3DB1-435E-8506-7D10C0D532C0}" dt="2025-09-16T09:16:59.414" v="2408" actId="1076"/>
          <ac:picMkLst>
            <pc:docMk/>
            <pc:sldMk cId="189254925" sldId="348"/>
            <ac:picMk id="6" creationId="{1568DDA0-9B81-7319-437B-70BEFCA20FB1}"/>
          </ac:picMkLst>
        </pc:picChg>
      </pc:sldChg>
      <pc:sldChg chg="del">
        <pc:chgData name="Pasquarelli Luca" userId="700a766a-bba3-47c2-a968-3f66a1724433" providerId="ADAL" clId="{48CC51AF-3DB1-435E-8506-7D10C0D532C0}" dt="2025-09-16T09:22:22.393" v="2942" actId="47"/>
        <pc:sldMkLst>
          <pc:docMk/>
          <pc:sldMk cId="3018368884" sldId="349"/>
        </pc:sldMkLst>
      </pc:sldChg>
      <pc:sldChg chg="del">
        <pc:chgData name="Pasquarelli Luca" userId="700a766a-bba3-47c2-a968-3f66a1724433" providerId="ADAL" clId="{48CC51AF-3DB1-435E-8506-7D10C0D532C0}" dt="2025-09-16T09:22:25.269" v="2944" actId="47"/>
        <pc:sldMkLst>
          <pc:docMk/>
          <pc:sldMk cId="3161852569" sldId="351"/>
        </pc:sldMkLst>
      </pc:sldChg>
      <pc:sldChg chg="del">
        <pc:chgData name="Pasquarelli Luca" userId="700a766a-bba3-47c2-a968-3f66a1724433" providerId="ADAL" clId="{48CC51AF-3DB1-435E-8506-7D10C0D532C0}" dt="2025-09-16T09:22:29.435" v="2949" actId="47"/>
        <pc:sldMkLst>
          <pc:docMk/>
          <pc:sldMk cId="140066771" sldId="355"/>
        </pc:sldMkLst>
      </pc:sldChg>
      <pc:sldChg chg="del">
        <pc:chgData name="Pasquarelli Luca" userId="700a766a-bba3-47c2-a968-3f66a1724433" providerId="ADAL" clId="{48CC51AF-3DB1-435E-8506-7D10C0D532C0}" dt="2025-09-16T09:22:33.960" v="2956" actId="47"/>
        <pc:sldMkLst>
          <pc:docMk/>
          <pc:sldMk cId="813346504" sldId="357"/>
        </pc:sldMkLst>
      </pc:sldChg>
      <pc:sldChg chg="del">
        <pc:chgData name="Pasquarelli Luca" userId="700a766a-bba3-47c2-a968-3f66a1724433" providerId="ADAL" clId="{48CC51AF-3DB1-435E-8506-7D10C0D532C0}" dt="2025-09-16T09:22:34.607" v="2957" actId="47"/>
        <pc:sldMkLst>
          <pc:docMk/>
          <pc:sldMk cId="4171995849" sldId="361"/>
        </pc:sldMkLst>
      </pc:sldChg>
      <pc:sldChg chg="del">
        <pc:chgData name="Pasquarelli Luca" userId="700a766a-bba3-47c2-a968-3f66a1724433" providerId="ADAL" clId="{48CC51AF-3DB1-435E-8506-7D10C0D532C0}" dt="2025-09-16T09:22:35.184" v="2958" actId="47"/>
        <pc:sldMkLst>
          <pc:docMk/>
          <pc:sldMk cId="1119410779" sldId="362"/>
        </pc:sldMkLst>
      </pc:sldChg>
      <pc:sldChg chg="del">
        <pc:chgData name="Pasquarelli Luca" userId="700a766a-bba3-47c2-a968-3f66a1724433" providerId="ADAL" clId="{48CC51AF-3DB1-435E-8506-7D10C0D532C0}" dt="2025-09-16T09:22:35.703" v="2959" actId="47"/>
        <pc:sldMkLst>
          <pc:docMk/>
          <pc:sldMk cId="4070324334" sldId="363"/>
        </pc:sldMkLst>
      </pc:sldChg>
      <pc:sldChg chg="del">
        <pc:chgData name="Pasquarelli Luca" userId="700a766a-bba3-47c2-a968-3f66a1724433" providerId="ADAL" clId="{48CC51AF-3DB1-435E-8506-7D10C0D532C0}" dt="2025-09-16T09:22:36.267" v="2960" actId="47"/>
        <pc:sldMkLst>
          <pc:docMk/>
          <pc:sldMk cId="1228495686" sldId="364"/>
        </pc:sldMkLst>
      </pc:sldChg>
      <pc:sldChg chg="del">
        <pc:chgData name="Pasquarelli Luca" userId="700a766a-bba3-47c2-a968-3f66a1724433" providerId="ADAL" clId="{48CC51AF-3DB1-435E-8506-7D10C0D532C0}" dt="2025-09-16T09:22:36.784" v="2961" actId="47"/>
        <pc:sldMkLst>
          <pc:docMk/>
          <pc:sldMk cId="2449371269" sldId="365"/>
        </pc:sldMkLst>
      </pc:sldChg>
      <pc:sldChg chg="del">
        <pc:chgData name="Pasquarelli Luca" userId="700a766a-bba3-47c2-a968-3f66a1724433" providerId="ADAL" clId="{48CC51AF-3DB1-435E-8506-7D10C0D532C0}" dt="2025-09-16T09:22:37.306" v="2962" actId="47"/>
        <pc:sldMkLst>
          <pc:docMk/>
          <pc:sldMk cId="1962160289" sldId="366"/>
        </pc:sldMkLst>
      </pc:sldChg>
      <pc:sldChg chg="del">
        <pc:chgData name="Pasquarelli Luca" userId="700a766a-bba3-47c2-a968-3f66a1724433" providerId="ADAL" clId="{48CC51AF-3DB1-435E-8506-7D10C0D532C0}" dt="2025-09-16T09:22:38.612" v="2963" actId="47"/>
        <pc:sldMkLst>
          <pc:docMk/>
          <pc:sldMk cId="2548065600" sldId="367"/>
        </pc:sldMkLst>
      </pc:sldChg>
      <pc:sldChg chg="del">
        <pc:chgData name="Pasquarelli Luca" userId="700a766a-bba3-47c2-a968-3f66a1724433" providerId="ADAL" clId="{48CC51AF-3DB1-435E-8506-7D10C0D532C0}" dt="2025-09-16T09:22:10.690" v="2938" actId="47"/>
        <pc:sldMkLst>
          <pc:docMk/>
          <pc:sldMk cId="1279767052" sldId="368"/>
        </pc:sldMkLst>
      </pc:sldChg>
      <pc:sldChg chg="del">
        <pc:chgData name="Pasquarelli Luca" userId="700a766a-bba3-47c2-a968-3f66a1724433" providerId="ADAL" clId="{48CC51AF-3DB1-435E-8506-7D10C0D532C0}" dt="2025-09-16T09:22:09.734" v="2937" actId="47"/>
        <pc:sldMkLst>
          <pc:docMk/>
          <pc:sldMk cId="59711393" sldId="369"/>
        </pc:sldMkLst>
      </pc:sldChg>
      <pc:sldChg chg="del">
        <pc:chgData name="Pasquarelli Luca" userId="700a766a-bba3-47c2-a968-3f66a1724433" providerId="ADAL" clId="{48CC51AF-3DB1-435E-8506-7D10C0D532C0}" dt="2025-09-16T09:22:08.954" v="2936" actId="47"/>
        <pc:sldMkLst>
          <pc:docMk/>
          <pc:sldMk cId="1640777847" sldId="370"/>
        </pc:sldMkLst>
      </pc:sldChg>
      <pc:sldChg chg="del">
        <pc:chgData name="Pasquarelli Luca" userId="700a766a-bba3-47c2-a968-3f66a1724433" providerId="ADAL" clId="{48CC51AF-3DB1-435E-8506-7D10C0D532C0}" dt="2025-09-16T09:22:07.827" v="2935" actId="47"/>
        <pc:sldMkLst>
          <pc:docMk/>
          <pc:sldMk cId="3251275846" sldId="371"/>
        </pc:sldMkLst>
      </pc:sldChg>
      <pc:sldChg chg="del">
        <pc:chgData name="Pasquarelli Luca" userId="700a766a-bba3-47c2-a968-3f66a1724433" providerId="ADAL" clId="{48CC51AF-3DB1-435E-8506-7D10C0D532C0}" dt="2025-09-16T09:22:06.905" v="2934" actId="47"/>
        <pc:sldMkLst>
          <pc:docMk/>
          <pc:sldMk cId="3300930734" sldId="372"/>
        </pc:sldMkLst>
      </pc:sldChg>
      <pc:sldChg chg="del">
        <pc:chgData name="Pasquarelli Luca" userId="700a766a-bba3-47c2-a968-3f66a1724433" providerId="ADAL" clId="{48CC51AF-3DB1-435E-8506-7D10C0D532C0}" dt="2025-09-16T09:22:05.882" v="2933" actId="47"/>
        <pc:sldMkLst>
          <pc:docMk/>
          <pc:sldMk cId="1036925458" sldId="373"/>
        </pc:sldMkLst>
      </pc:sldChg>
      <pc:sldChg chg="del">
        <pc:chgData name="Pasquarelli Luca" userId="700a766a-bba3-47c2-a968-3f66a1724433" providerId="ADAL" clId="{48CC51AF-3DB1-435E-8506-7D10C0D532C0}" dt="2025-09-16T09:22:11.601" v="2939" actId="47"/>
        <pc:sldMkLst>
          <pc:docMk/>
          <pc:sldMk cId="2096598033" sldId="374"/>
        </pc:sldMkLst>
      </pc:sldChg>
      <pc:sldChg chg="del">
        <pc:chgData name="Pasquarelli Luca" userId="700a766a-bba3-47c2-a968-3f66a1724433" providerId="ADAL" clId="{48CC51AF-3DB1-435E-8506-7D10C0D532C0}" dt="2025-09-16T09:22:23.818" v="2943" actId="47"/>
        <pc:sldMkLst>
          <pc:docMk/>
          <pc:sldMk cId="3711176533" sldId="376"/>
        </pc:sldMkLst>
      </pc:sldChg>
      <pc:sldChg chg="del">
        <pc:chgData name="Pasquarelli Luca" userId="700a766a-bba3-47c2-a968-3f66a1724433" providerId="ADAL" clId="{48CC51AF-3DB1-435E-8506-7D10C0D532C0}" dt="2025-09-16T09:22:26.131" v="2945" actId="47"/>
        <pc:sldMkLst>
          <pc:docMk/>
          <pc:sldMk cId="3236958641" sldId="378"/>
        </pc:sldMkLst>
      </pc:sldChg>
      <pc:sldChg chg="del">
        <pc:chgData name="Pasquarelli Luca" userId="700a766a-bba3-47c2-a968-3f66a1724433" providerId="ADAL" clId="{48CC51AF-3DB1-435E-8506-7D10C0D532C0}" dt="2025-09-16T09:22:28.297" v="2947" actId="47"/>
        <pc:sldMkLst>
          <pc:docMk/>
          <pc:sldMk cId="3983742446" sldId="379"/>
        </pc:sldMkLst>
      </pc:sldChg>
      <pc:sldChg chg="del">
        <pc:chgData name="Pasquarelli Luca" userId="700a766a-bba3-47c2-a968-3f66a1724433" providerId="ADAL" clId="{48CC51AF-3DB1-435E-8506-7D10C0D532C0}" dt="2025-09-16T09:22:28.873" v="2948" actId="47"/>
        <pc:sldMkLst>
          <pc:docMk/>
          <pc:sldMk cId="3350409442" sldId="381"/>
        </pc:sldMkLst>
      </pc:sldChg>
      <pc:sldChg chg="del">
        <pc:chgData name="Pasquarelli Luca" userId="700a766a-bba3-47c2-a968-3f66a1724433" providerId="ADAL" clId="{48CC51AF-3DB1-435E-8506-7D10C0D532C0}" dt="2025-09-16T09:22:27.720" v="2946" actId="47"/>
        <pc:sldMkLst>
          <pc:docMk/>
          <pc:sldMk cId="2755600351" sldId="382"/>
        </pc:sldMkLst>
      </pc:sldChg>
      <pc:sldChg chg="del">
        <pc:chgData name="Pasquarelli Luca" userId="700a766a-bba3-47c2-a968-3f66a1724433" providerId="ADAL" clId="{48CC51AF-3DB1-435E-8506-7D10C0D532C0}" dt="2025-09-16T09:22:30.520" v="2951" actId="47"/>
        <pc:sldMkLst>
          <pc:docMk/>
          <pc:sldMk cId="2726410517" sldId="383"/>
        </pc:sldMkLst>
      </pc:sldChg>
      <pc:sldChg chg="del">
        <pc:chgData name="Pasquarelli Luca" userId="700a766a-bba3-47c2-a968-3f66a1724433" providerId="ADAL" clId="{48CC51AF-3DB1-435E-8506-7D10C0D532C0}" dt="2025-09-16T09:22:31.069" v="2952" actId="47"/>
        <pc:sldMkLst>
          <pc:docMk/>
          <pc:sldMk cId="1859893248" sldId="384"/>
        </pc:sldMkLst>
      </pc:sldChg>
      <pc:sldChg chg="del">
        <pc:chgData name="Pasquarelli Luca" userId="700a766a-bba3-47c2-a968-3f66a1724433" providerId="ADAL" clId="{48CC51AF-3DB1-435E-8506-7D10C0D532C0}" dt="2025-09-16T09:22:31.604" v="2953" actId="47"/>
        <pc:sldMkLst>
          <pc:docMk/>
          <pc:sldMk cId="3865692555" sldId="385"/>
        </pc:sldMkLst>
      </pc:sldChg>
      <pc:sldChg chg="del">
        <pc:chgData name="Pasquarelli Luca" userId="700a766a-bba3-47c2-a968-3f66a1724433" providerId="ADAL" clId="{48CC51AF-3DB1-435E-8506-7D10C0D532C0}" dt="2025-09-16T09:22:32.187" v="2954" actId="47"/>
        <pc:sldMkLst>
          <pc:docMk/>
          <pc:sldMk cId="2370256266" sldId="386"/>
        </pc:sldMkLst>
      </pc:sldChg>
      <pc:sldChg chg="del">
        <pc:chgData name="Pasquarelli Luca" userId="700a766a-bba3-47c2-a968-3f66a1724433" providerId="ADAL" clId="{48CC51AF-3DB1-435E-8506-7D10C0D532C0}" dt="2025-09-16T09:22:32.770" v="2955" actId="47"/>
        <pc:sldMkLst>
          <pc:docMk/>
          <pc:sldMk cId="3275754284" sldId="387"/>
        </pc:sldMkLst>
      </pc:sldChg>
      <pc:sldChg chg="del">
        <pc:chgData name="Pasquarelli Luca" userId="700a766a-bba3-47c2-a968-3f66a1724433" providerId="ADAL" clId="{48CC51AF-3DB1-435E-8506-7D10C0D532C0}" dt="2025-09-16T09:22:29.987" v="2950" actId="47"/>
        <pc:sldMkLst>
          <pc:docMk/>
          <pc:sldMk cId="4025781835" sldId="388"/>
        </pc:sldMkLst>
      </pc:sldChg>
      <pc:sldChg chg="del">
        <pc:chgData name="Pasquarelli Luca" userId="700a766a-bba3-47c2-a968-3f66a1724433" providerId="ADAL" clId="{48CC51AF-3DB1-435E-8506-7D10C0D532C0}" dt="2025-09-16T09:26:04.316" v="3054" actId="47"/>
        <pc:sldMkLst>
          <pc:docMk/>
          <pc:sldMk cId="2617058360" sldId="389"/>
        </pc:sldMkLst>
      </pc:sldChg>
      <pc:sldChg chg="addSp delSp modSp add mod ord">
        <pc:chgData name="Pasquarelli Luca" userId="700a766a-bba3-47c2-a968-3f66a1724433" providerId="ADAL" clId="{48CC51AF-3DB1-435E-8506-7D10C0D532C0}" dt="2025-09-16T09:11:32.448" v="2344" actId="688"/>
        <pc:sldMkLst>
          <pc:docMk/>
          <pc:sldMk cId="80626369" sldId="392"/>
        </pc:sldMkLst>
        <pc:spChg chg="del">
          <ac:chgData name="Pasquarelli Luca" userId="700a766a-bba3-47c2-a968-3f66a1724433" providerId="ADAL" clId="{48CC51AF-3DB1-435E-8506-7D10C0D532C0}" dt="2025-09-15T11:56:34.252" v="303" actId="478"/>
          <ac:spMkLst>
            <pc:docMk/>
            <pc:sldMk cId="80626369" sldId="392"/>
            <ac:spMk id="2" creationId="{46831BDF-7B07-4657-1A18-EB7434D2860C}"/>
          </ac:spMkLst>
        </pc:spChg>
        <pc:spChg chg="del">
          <ac:chgData name="Pasquarelli Luca" userId="700a766a-bba3-47c2-a968-3f66a1724433" providerId="ADAL" clId="{48CC51AF-3DB1-435E-8506-7D10C0D532C0}" dt="2025-09-15T11:56:32.281" v="302" actId="478"/>
          <ac:spMkLst>
            <pc:docMk/>
            <pc:sldMk cId="80626369" sldId="392"/>
            <ac:spMk id="3" creationId="{9B7A76B1-32F8-F255-8A71-456F7FE6AE9F}"/>
          </ac:spMkLst>
        </pc:spChg>
        <pc:spChg chg="add del mod">
          <ac:chgData name="Pasquarelli Luca" userId="700a766a-bba3-47c2-a968-3f66a1724433" providerId="ADAL" clId="{48CC51AF-3DB1-435E-8506-7D10C0D532C0}" dt="2025-09-15T11:56:35.539" v="304" actId="478"/>
          <ac:spMkLst>
            <pc:docMk/>
            <pc:sldMk cId="80626369" sldId="392"/>
            <ac:spMk id="5" creationId="{70C4B883-C989-D777-CBB5-E1398F458069}"/>
          </ac:spMkLst>
        </pc:spChg>
        <pc:spChg chg="add del mod">
          <ac:chgData name="Pasquarelli Luca" userId="700a766a-bba3-47c2-a968-3f66a1724433" providerId="ADAL" clId="{48CC51AF-3DB1-435E-8506-7D10C0D532C0}" dt="2025-09-15T11:56:36.646" v="305" actId="478"/>
          <ac:spMkLst>
            <pc:docMk/>
            <pc:sldMk cId="80626369" sldId="392"/>
            <ac:spMk id="7" creationId="{248BEAB7-D8CB-D3E4-9C30-7DCF3FEF476A}"/>
          </ac:spMkLst>
        </pc:spChg>
        <pc:spChg chg="add del mod ord topLvl">
          <ac:chgData name="Pasquarelli Luca" userId="700a766a-bba3-47c2-a968-3f66a1724433" providerId="ADAL" clId="{48CC51AF-3DB1-435E-8506-7D10C0D532C0}" dt="2025-09-15T12:01:41.573" v="320"/>
          <ac:spMkLst>
            <pc:docMk/>
            <pc:sldMk cId="80626369" sldId="392"/>
            <ac:spMk id="10" creationId="{07B275E3-758F-D14D-CA2A-406270769BE0}"/>
          </ac:spMkLst>
        </pc:spChg>
        <pc:spChg chg="add del mod ord">
          <ac:chgData name="Pasquarelli Luca" userId="700a766a-bba3-47c2-a968-3f66a1724433" providerId="ADAL" clId="{48CC51AF-3DB1-435E-8506-7D10C0D532C0}" dt="2025-09-15T12:03:23.527" v="341" actId="11529"/>
          <ac:spMkLst>
            <pc:docMk/>
            <pc:sldMk cId="80626369" sldId="392"/>
            <ac:spMk id="13" creationId="{18C595CC-FEC2-D584-AB68-C22C2586431D}"/>
          </ac:spMkLst>
        </pc:spChg>
        <pc:spChg chg="mod">
          <ac:chgData name="Pasquarelli Luca" userId="700a766a-bba3-47c2-a968-3f66a1724433" providerId="ADAL" clId="{48CC51AF-3DB1-435E-8506-7D10C0D532C0}" dt="2025-09-15T12:03:17.681" v="334"/>
          <ac:spMkLst>
            <pc:docMk/>
            <pc:sldMk cId="80626369" sldId="392"/>
            <ac:spMk id="14" creationId="{E08FF76E-4728-1172-C2CE-6F5C124B8B67}"/>
          </ac:spMkLst>
        </pc:spChg>
        <pc:spChg chg="add del mod ord">
          <ac:chgData name="Pasquarelli Luca" userId="700a766a-bba3-47c2-a968-3f66a1724433" providerId="ADAL" clId="{48CC51AF-3DB1-435E-8506-7D10C0D532C0}" dt="2025-09-15T12:04:54.185" v="361" actId="11529"/>
          <ac:spMkLst>
            <pc:docMk/>
            <pc:sldMk cId="80626369" sldId="392"/>
            <ac:spMk id="15" creationId="{B4904A1A-1D90-6B64-3C8D-97A314E5D8FB}"/>
          </ac:spMkLst>
        </pc:spChg>
        <pc:spChg chg="add del mod ord">
          <ac:chgData name="Pasquarelli Luca" userId="700a766a-bba3-47c2-a968-3f66a1724433" providerId="ADAL" clId="{48CC51AF-3DB1-435E-8506-7D10C0D532C0}" dt="2025-09-15T12:05:59.481" v="373"/>
          <ac:spMkLst>
            <pc:docMk/>
            <pc:sldMk cId="80626369" sldId="392"/>
            <ac:spMk id="17" creationId="{411D7E96-FDD9-0D8B-BAA6-F1F1B60B421A}"/>
          </ac:spMkLst>
        </pc:spChg>
        <pc:spChg chg="add mod">
          <ac:chgData name="Pasquarelli Luca" userId="700a766a-bba3-47c2-a968-3f66a1724433" providerId="ADAL" clId="{48CC51AF-3DB1-435E-8506-7D10C0D532C0}" dt="2025-09-16T08:55:15.727" v="2323" actId="20577"/>
          <ac:spMkLst>
            <pc:docMk/>
            <pc:sldMk cId="80626369" sldId="392"/>
            <ac:spMk id="20" creationId="{C160F883-4237-86E4-F7BB-B4E0DFCAED41}"/>
          </ac:spMkLst>
        </pc:spChg>
        <pc:spChg chg="add del mod">
          <ac:chgData name="Pasquarelli Luca" userId="700a766a-bba3-47c2-a968-3f66a1724433" providerId="ADAL" clId="{48CC51AF-3DB1-435E-8506-7D10C0D532C0}" dt="2025-09-16T08:47:14.829" v="2280" actId="478"/>
          <ac:spMkLst>
            <pc:docMk/>
            <pc:sldMk cId="80626369" sldId="392"/>
            <ac:spMk id="27" creationId="{DC3FF442-EA40-0D5C-2692-C8825BACCAAB}"/>
          </ac:spMkLst>
        </pc:spChg>
        <pc:spChg chg="add del mod">
          <ac:chgData name="Pasquarelli Luca" userId="700a766a-bba3-47c2-a968-3f66a1724433" providerId="ADAL" clId="{48CC51AF-3DB1-435E-8506-7D10C0D532C0}" dt="2025-09-16T08:47:12.802" v="2279" actId="478"/>
          <ac:spMkLst>
            <pc:docMk/>
            <pc:sldMk cId="80626369" sldId="392"/>
            <ac:spMk id="28" creationId="{055CF0E3-1133-7CE5-F667-8B71CB63DEA5}"/>
          </ac:spMkLst>
        </pc:spChg>
        <pc:grpChg chg="add del mod">
          <ac:chgData name="Pasquarelli Luca" userId="700a766a-bba3-47c2-a968-3f66a1724433" providerId="ADAL" clId="{48CC51AF-3DB1-435E-8506-7D10C0D532C0}" dt="2025-09-15T12:01:16.623" v="319" actId="165"/>
          <ac:grpSpMkLst>
            <pc:docMk/>
            <pc:sldMk cId="80626369" sldId="392"/>
            <ac:grpSpMk id="11" creationId="{A707D900-99C3-9B4A-4F18-824554AAD74F}"/>
          </ac:grpSpMkLst>
        </pc:grpChg>
        <pc:picChg chg="add del mod ord topLvl">
          <ac:chgData name="Pasquarelli Luca" userId="700a766a-bba3-47c2-a968-3f66a1724433" providerId="ADAL" clId="{48CC51AF-3DB1-435E-8506-7D10C0D532C0}" dt="2025-09-15T12:01:41.573" v="320"/>
          <ac:picMkLst>
            <pc:docMk/>
            <pc:sldMk cId="80626369" sldId="392"/>
            <ac:picMk id="9" creationId="{C1B2F83E-0ADF-5552-BCBF-96D89D673588}"/>
          </ac:picMkLst>
        </pc:picChg>
        <pc:picChg chg="add del mod ord">
          <ac:chgData name="Pasquarelli Luca" userId="700a766a-bba3-47c2-a968-3f66a1724433" providerId="ADAL" clId="{48CC51AF-3DB1-435E-8506-7D10C0D532C0}" dt="2025-09-15T12:05:59.481" v="373"/>
          <ac:picMkLst>
            <pc:docMk/>
            <pc:sldMk cId="80626369" sldId="392"/>
            <ac:picMk id="12" creationId="{5527582E-499F-42CC-D658-C54E966E39A0}"/>
          </ac:picMkLst>
        </pc:picChg>
        <pc:picChg chg="mod">
          <ac:chgData name="Pasquarelli Luca" userId="700a766a-bba3-47c2-a968-3f66a1724433" providerId="ADAL" clId="{48CC51AF-3DB1-435E-8506-7D10C0D532C0}" dt="2025-09-15T12:04:48.944" v="355"/>
          <ac:picMkLst>
            <pc:docMk/>
            <pc:sldMk cId="80626369" sldId="392"/>
            <ac:picMk id="16" creationId="{DB742F12-B2D0-6C67-A59A-F93732426001}"/>
          </ac:picMkLst>
        </pc:picChg>
        <pc:picChg chg="mod">
          <ac:chgData name="Pasquarelli Luca" userId="700a766a-bba3-47c2-a968-3f66a1724433" providerId="ADAL" clId="{48CC51AF-3DB1-435E-8506-7D10C0D532C0}" dt="2025-09-15T12:05:37.155" v="367"/>
          <ac:picMkLst>
            <pc:docMk/>
            <pc:sldMk cId="80626369" sldId="392"/>
            <ac:picMk id="18" creationId="{5E1844B1-750F-D40B-9858-7AFA467561E5}"/>
          </ac:picMkLst>
        </pc:picChg>
        <pc:picChg chg="del mod">
          <ac:chgData name="Pasquarelli Luca" userId="700a766a-bba3-47c2-a968-3f66a1724433" providerId="ADAL" clId="{48CC51AF-3DB1-435E-8506-7D10C0D532C0}" dt="2025-09-15T12:12:38.508" v="447" actId="478"/>
          <ac:picMkLst>
            <pc:docMk/>
            <pc:sldMk cId="80626369" sldId="392"/>
            <ac:picMk id="19" creationId="{808257D6-B1FC-16DD-E1FD-FC7E821ADD79}"/>
          </ac:picMkLst>
        </pc:picChg>
        <pc:picChg chg="add del mod">
          <ac:chgData name="Pasquarelli Luca" userId="700a766a-bba3-47c2-a968-3f66a1724433" providerId="ADAL" clId="{48CC51AF-3DB1-435E-8506-7D10C0D532C0}" dt="2025-09-15T12:12:49.481" v="453" actId="478"/>
          <ac:picMkLst>
            <pc:docMk/>
            <pc:sldMk cId="80626369" sldId="392"/>
            <ac:picMk id="22" creationId="{300F0886-0A9A-0AF8-A00B-22795AF89E97}"/>
          </ac:picMkLst>
        </pc:picChg>
        <pc:picChg chg="add del mod">
          <ac:chgData name="Pasquarelli Luca" userId="700a766a-bba3-47c2-a968-3f66a1724433" providerId="ADAL" clId="{48CC51AF-3DB1-435E-8506-7D10C0D532C0}" dt="2025-09-16T08:54:18.679" v="2288" actId="21"/>
          <ac:picMkLst>
            <pc:docMk/>
            <pc:sldMk cId="80626369" sldId="392"/>
            <ac:picMk id="24" creationId="{455D9747-0B50-2BCA-55A3-E6FFC74EFE33}"/>
          </ac:picMkLst>
        </pc:picChg>
        <pc:picChg chg="add del mod">
          <ac:chgData name="Pasquarelli Luca" userId="700a766a-bba3-47c2-a968-3f66a1724433" providerId="ADAL" clId="{48CC51AF-3DB1-435E-8506-7D10C0D532C0}" dt="2025-09-15T12:30:39.072" v="471" actId="478"/>
          <ac:picMkLst>
            <pc:docMk/>
            <pc:sldMk cId="80626369" sldId="392"/>
            <ac:picMk id="26" creationId="{B2B3FEA1-C609-E3DA-AD34-D8BC0F7E987F}"/>
          </ac:picMkLst>
        </pc:picChg>
        <pc:picChg chg="add mod modCrop">
          <ac:chgData name="Pasquarelli Luca" userId="700a766a-bba3-47c2-a968-3f66a1724433" providerId="ADAL" clId="{48CC51AF-3DB1-435E-8506-7D10C0D532C0}" dt="2025-09-16T09:11:32.448" v="2344" actId="688"/>
          <ac:picMkLst>
            <pc:docMk/>
            <pc:sldMk cId="80626369" sldId="392"/>
            <ac:picMk id="30" creationId="{FD2DD1FE-B349-721B-CE19-C2F098BCF305}"/>
          </ac:picMkLst>
        </pc:picChg>
      </pc:sldChg>
      <pc:sldChg chg="addSp delSp modSp add mod">
        <pc:chgData name="Pasquarelli Luca" userId="700a766a-bba3-47c2-a968-3f66a1724433" providerId="ADAL" clId="{48CC51AF-3DB1-435E-8506-7D10C0D532C0}" dt="2025-09-16T09:16:10.940" v="2399" actId="1076"/>
        <pc:sldMkLst>
          <pc:docMk/>
          <pc:sldMk cId="3537433647" sldId="393"/>
        </pc:sldMkLst>
        <pc:spChg chg="mod">
          <ac:chgData name="Pasquarelli Luca" userId="700a766a-bba3-47c2-a968-3f66a1724433" providerId="ADAL" clId="{48CC51AF-3DB1-435E-8506-7D10C0D532C0}" dt="2025-09-15T12:10:35.170" v="419" actId="20577"/>
          <ac:spMkLst>
            <pc:docMk/>
            <pc:sldMk cId="3537433647" sldId="393"/>
            <ac:spMk id="20" creationId="{741EF6AE-89C9-44AC-370C-48C6ED18729E}"/>
          </ac:spMkLst>
        </pc:spChg>
        <pc:picChg chg="add mod ord modCrop">
          <ac:chgData name="Pasquarelli Luca" userId="700a766a-bba3-47c2-a968-3f66a1724433" providerId="ADAL" clId="{48CC51AF-3DB1-435E-8506-7D10C0D532C0}" dt="2025-09-16T09:16:10.940" v="2399" actId="1076"/>
          <ac:picMkLst>
            <pc:docMk/>
            <pc:sldMk cId="3537433647" sldId="393"/>
            <ac:picMk id="3" creationId="{C6324060-8AA8-2F4C-37AB-5A0AFA3E22FE}"/>
          </ac:picMkLst>
        </pc:picChg>
        <pc:picChg chg="add del mod">
          <ac:chgData name="Pasquarelli Luca" userId="700a766a-bba3-47c2-a968-3f66a1724433" providerId="ADAL" clId="{48CC51AF-3DB1-435E-8506-7D10C0D532C0}" dt="2025-09-16T09:14:29.268" v="2369" actId="478"/>
          <ac:picMkLst>
            <pc:docMk/>
            <pc:sldMk cId="3537433647" sldId="393"/>
            <ac:picMk id="5" creationId="{5D1F7453-C586-44B4-AEEE-EE23B2A1CA62}"/>
          </ac:picMkLst>
        </pc:picChg>
        <pc:picChg chg="add mod">
          <ac:chgData name="Pasquarelli Luca" userId="700a766a-bba3-47c2-a968-3f66a1724433" providerId="ADAL" clId="{48CC51AF-3DB1-435E-8506-7D10C0D532C0}" dt="2025-09-16T09:14:35.122" v="2375" actId="1076"/>
          <ac:picMkLst>
            <pc:docMk/>
            <pc:sldMk cId="3537433647" sldId="393"/>
            <ac:picMk id="7" creationId="{C230975D-15D9-16BB-B9B4-1E8857220268}"/>
          </ac:picMkLst>
        </pc:picChg>
        <pc:picChg chg="add mod">
          <ac:chgData name="Pasquarelli Luca" userId="700a766a-bba3-47c2-a968-3f66a1724433" providerId="ADAL" clId="{48CC51AF-3DB1-435E-8506-7D10C0D532C0}" dt="2025-09-16T09:14:57.046" v="2381" actId="14100"/>
          <ac:picMkLst>
            <pc:docMk/>
            <pc:sldMk cId="3537433647" sldId="393"/>
            <ac:picMk id="9" creationId="{376BBE5E-D03E-5BD9-2F6F-07B5C2763BDA}"/>
          </ac:picMkLst>
        </pc:picChg>
        <pc:picChg chg="add mod">
          <ac:chgData name="Pasquarelli Luca" userId="700a766a-bba3-47c2-a968-3f66a1724433" providerId="ADAL" clId="{48CC51AF-3DB1-435E-8506-7D10C0D532C0}" dt="2025-09-16T09:15:25.302" v="2387" actId="1076"/>
          <ac:picMkLst>
            <pc:docMk/>
            <pc:sldMk cId="3537433647" sldId="393"/>
            <ac:picMk id="11" creationId="{365CEF45-1ADD-3396-F87E-7452508829BB}"/>
          </ac:picMkLst>
        </pc:picChg>
        <pc:picChg chg="add mod">
          <ac:chgData name="Pasquarelli Luca" userId="700a766a-bba3-47c2-a968-3f66a1724433" providerId="ADAL" clId="{48CC51AF-3DB1-435E-8506-7D10C0D532C0}" dt="2025-09-16T09:15:47.164" v="2392" actId="1076"/>
          <ac:picMkLst>
            <pc:docMk/>
            <pc:sldMk cId="3537433647" sldId="393"/>
            <ac:picMk id="13" creationId="{9A6A682C-26F5-A53C-CADF-818363660BB7}"/>
          </ac:picMkLst>
        </pc:picChg>
        <pc:picChg chg="del">
          <ac:chgData name="Pasquarelli Luca" userId="700a766a-bba3-47c2-a968-3f66a1724433" providerId="ADAL" clId="{48CC51AF-3DB1-435E-8506-7D10C0D532C0}" dt="2025-09-15T12:10:38.780" v="421" actId="478"/>
          <ac:picMkLst>
            <pc:docMk/>
            <pc:sldMk cId="3537433647" sldId="393"/>
            <ac:picMk id="19" creationId="{AA4DCAEE-C127-160B-91A3-2E0645B3AA37}"/>
          </ac:picMkLst>
        </pc:picChg>
        <pc:picChg chg="del">
          <ac:chgData name="Pasquarelli Luca" userId="700a766a-bba3-47c2-a968-3f66a1724433" providerId="ADAL" clId="{48CC51AF-3DB1-435E-8506-7D10C0D532C0}" dt="2025-09-15T12:10:37.815" v="420" actId="478"/>
          <ac:picMkLst>
            <pc:docMk/>
            <pc:sldMk cId="3537433647" sldId="393"/>
            <ac:picMk id="22" creationId="{3E59311F-500A-2994-4408-72F296E78240}"/>
          </ac:picMkLst>
        </pc:picChg>
      </pc:sldChg>
      <pc:sldChg chg="addSp delSp modSp add mod">
        <pc:chgData name="Pasquarelli Luca" userId="700a766a-bba3-47c2-a968-3f66a1724433" providerId="ADAL" clId="{48CC51AF-3DB1-435E-8506-7D10C0D532C0}" dt="2025-09-16T09:38:42.211" v="3069" actId="1076"/>
        <pc:sldMkLst>
          <pc:docMk/>
          <pc:sldMk cId="1619160700" sldId="394"/>
        </pc:sldMkLst>
        <pc:spChg chg="mod">
          <ac:chgData name="Pasquarelli Luca" userId="700a766a-bba3-47c2-a968-3f66a1724433" providerId="ADAL" clId="{48CC51AF-3DB1-435E-8506-7D10C0D532C0}" dt="2025-09-16T09:27:11.714" v="3061" actId="20577"/>
          <ac:spMkLst>
            <pc:docMk/>
            <pc:sldMk cId="1619160700" sldId="394"/>
            <ac:spMk id="20" creationId="{59C4B1DD-7C48-2166-F1C5-9416737C9FBD}"/>
          </ac:spMkLst>
        </pc:spChg>
        <pc:picChg chg="add del mod">
          <ac:chgData name="Pasquarelli Luca" userId="700a766a-bba3-47c2-a968-3f66a1724433" providerId="ADAL" clId="{48CC51AF-3DB1-435E-8506-7D10C0D532C0}" dt="2025-09-16T09:27:25.129" v="3062" actId="478"/>
          <ac:picMkLst>
            <pc:docMk/>
            <pc:sldMk cId="1619160700" sldId="394"/>
            <ac:picMk id="3" creationId="{7A7C7A92-8D0D-EAB2-DFCB-D863FD77E19B}"/>
          </ac:picMkLst>
        </pc:picChg>
        <pc:picChg chg="add mod ord">
          <ac:chgData name="Pasquarelli Luca" userId="700a766a-bba3-47c2-a968-3f66a1724433" providerId="ADAL" clId="{48CC51AF-3DB1-435E-8506-7D10C0D532C0}" dt="2025-09-16T09:38:42.211" v="3069" actId="1076"/>
          <ac:picMkLst>
            <pc:docMk/>
            <pc:sldMk cId="1619160700" sldId="394"/>
            <ac:picMk id="5" creationId="{2240C614-F348-4B54-E83C-AA705CDA8324}"/>
          </ac:picMkLst>
        </pc:picChg>
        <pc:picChg chg="del">
          <ac:chgData name="Pasquarelli Luca" userId="700a766a-bba3-47c2-a968-3f66a1724433" providerId="ADAL" clId="{48CC51AF-3DB1-435E-8506-7D10C0D532C0}" dt="2025-09-15T12:38:41.281" v="498" actId="478"/>
          <ac:picMkLst>
            <pc:docMk/>
            <pc:sldMk cId="1619160700" sldId="394"/>
            <ac:picMk id="24" creationId="{FCB604B6-31D4-5A2D-E5DC-05EC9C62F54F}"/>
          </ac:picMkLst>
        </pc:picChg>
      </pc:sldChg>
      <pc:sldChg chg="addSp delSp modSp add mod">
        <pc:chgData name="Pasquarelli Luca" userId="700a766a-bba3-47c2-a968-3f66a1724433" providerId="ADAL" clId="{48CC51AF-3DB1-435E-8506-7D10C0D532C0}" dt="2025-09-16T09:22:47.694" v="2964" actId="478"/>
        <pc:sldMkLst>
          <pc:docMk/>
          <pc:sldMk cId="550583431" sldId="395"/>
        </pc:sldMkLst>
        <pc:spChg chg="add mod">
          <ac:chgData name="Pasquarelli Luca" userId="700a766a-bba3-47c2-a968-3f66a1724433" providerId="ADAL" clId="{48CC51AF-3DB1-435E-8506-7D10C0D532C0}" dt="2025-09-15T12:50:53.442" v="1076" actId="2711"/>
          <ac:spMkLst>
            <pc:docMk/>
            <pc:sldMk cId="550583431" sldId="395"/>
            <ac:spMk id="5" creationId="{26061E5E-6DF7-0F2F-0985-C849155E37D5}"/>
          </ac:spMkLst>
        </pc:spChg>
        <pc:spChg chg="add mod">
          <ac:chgData name="Pasquarelli Luca" userId="700a766a-bba3-47c2-a968-3f66a1724433" providerId="ADAL" clId="{48CC51AF-3DB1-435E-8506-7D10C0D532C0}" dt="2025-09-15T13:54:47.011" v="1093" actId="1076"/>
          <ac:spMkLst>
            <pc:docMk/>
            <pc:sldMk cId="550583431" sldId="395"/>
            <ac:spMk id="10" creationId="{A7E47EB7-41AB-E1DF-3DDD-3007DAFD5285}"/>
          </ac:spMkLst>
        </pc:spChg>
        <pc:spChg chg="add mod">
          <ac:chgData name="Pasquarelli Luca" userId="700a766a-bba3-47c2-a968-3f66a1724433" providerId="ADAL" clId="{48CC51AF-3DB1-435E-8506-7D10C0D532C0}" dt="2025-09-15T13:54:52.196" v="1095" actId="1076"/>
          <ac:spMkLst>
            <pc:docMk/>
            <pc:sldMk cId="550583431" sldId="395"/>
            <ac:spMk id="13" creationId="{AB66DFAF-91AE-F4E6-1F30-15AAE42BE29D}"/>
          </ac:spMkLst>
        </pc:spChg>
        <pc:spChg chg="mod">
          <ac:chgData name="Pasquarelli Luca" userId="700a766a-bba3-47c2-a968-3f66a1724433" providerId="ADAL" clId="{48CC51AF-3DB1-435E-8506-7D10C0D532C0}" dt="2025-09-15T12:47:12.548" v="991" actId="20577"/>
          <ac:spMkLst>
            <pc:docMk/>
            <pc:sldMk cId="550583431" sldId="395"/>
            <ac:spMk id="20" creationId="{12981D3F-1CC3-BF56-AB88-138DAB9CEF02}"/>
          </ac:spMkLst>
        </pc:spChg>
        <pc:picChg chg="del">
          <ac:chgData name="Pasquarelli Luca" userId="700a766a-bba3-47c2-a968-3f66a1724433" providerId="ADAL" clId="{48CC51AF-3DB1-435E-8506-7D10C0D532C0}" dt="2025-09-15T12:47:14.806" v="992" actId="478"/>
          <ac:picMkLst>
            <pc:docMk/>
            <pc:sldMk cId="550583431" sldId="395"/>
            <ac:picMk id="3" creationId="{00D79908-814D-57AC-7823-86B04DCBBACF}"/>
          </ac:picMkLst>
        </pc:picChg>
        <pc:picChg chg="add del mod">
          <ac:chgData name="Pasquarelli Luca" userId="700a766a-bba3-47c2-a968-3f66a1724433" providerId="ADAL" clId="{48CC51AF-3DB1-435E-8506-7D10C0D532C0}" dt="2025-09-16T09:22:47.694" v="2964" actId="478"/>
          <ac:picMkLst>
            <pc:docMk/>
            <pc:sldMk cId="550583431" sldId="395"/>
            <ac:picMk id="4" creationId="{4B4B5FAB-FBD8-1E4E-58FC-15BC35E07A07}"/>
          </ac:picMkLst>
        </pc:picChg>
        <pc:picChg chg="add mod">
          <ac:chgData name="Pasquarelli Luca" userId="700a766a-bba3-47c2-a968-3f66a1724433" providerId="ADAL" clId="{48CC51AF-3DB1-435E-8506-7D10C0D532C0}" dt="2025-09-15T12:48:39.235" v="1034" actId="1076"/>
          <ac:picMkLst>
            <pc:docMk/>
            <pc:sldMk cId="550583431" sldId="395"/>
            <ac:picMk id="7" creationId="{973BEE8F-84F9-8466-2C3A-74227BB4AD55}"/>
          </ac:picMkLst>
        </pc:picChg>
        <pc:picChg chg="add mod ord">
          <ac:chgData name="Pasquarelli Luca" userId="700a766a-bba3-47c2-a968-3f66a1724433" providerId="ADAL" clId="{48CC51AF-3DB1-435E-8506-7D10C0D532C0}" dt="2025-09-15T13:56:03.005" v="1099" actId="1076"/>
          <ac:picMkLst>
            <pc:docMk/>
            <pc:sldMk cId="550583431" sldId="395"/>
            <ac:picMk id="9" creationId="{00457BA5-B493-E840-6D29-B06FA0345F50}"/>
          </ac:picMkLst>
        </pc:picChg>
        <pc:picChg chg="add mod">
          <ac:chgData name="Pasquarelli Luca" userId="700a766a-bba3-47c2-a968-3f66a1724433" providerId="ADAL" clId="{48CC51AF-3DB1-435E-8506-7D10C0D532C0}" dt="2025-09-15T13:54:48.659" v="1094" actId="1076"/>
          <ac:picMkLst>
            <pc:docMk/>
            <pc:sldMk cId="550583431" sldId="395"/>
            <ac:picMk id="12" creationId="{1E1C6099-1235-DEC4-4EFC-1B8AD6CBC823}"/>
          </ac:picMkLst>
        </pc:picChg>
      </pc:sldChg>
      <pc:sldChg chg="addSp delSp modSp add mod">
        <pc:chgData name="Pasquarelli Luca" userId="700a766a-bba3-47c2-a968-3f66a1724433" providerId="ADAL" clId="{48CC51AF-3DB1-435E-8506-7D10C0D532C0}" dt="2025-09-16T09:40:12.366" v="3082" actId="1076"/>
        <pc:sldMkLst>
          <pc:docMk/>
          <pc:sldMk cId="2131918813" sldId="396"/>
        </pc:sldMkLst>
        <pc:spChg chg="add del mod ord">
          <ac:chgData name="Pasquarelli Luca" userId="700a766a-bba3-47c2-a968-3f66a1724433" providerId="ADAL" clId="{48CC51AF-3DB1-435E-8506-7D10C0D532C0}" dt="2025-09-16T07:50:14.510" v="1133"/>
          <ac:spMkLst>
            <pc:docMk/>
            <pc:sldMk cId="2131918813" sldId="396"/>
            <ac:spMk id="2" creationId="{C1518C09-9B0C-B878-83F4-D92E6E259D31}"/>
          </ac:spMkLst>
        </pc:spChg>
        <pc:spChg chg="mod">
          <ac:chgData name="Pasquarelli Luca" userId="700a766a-bba3-47c2-a968-3f66a1724433" providerId="ADAL" clId="{48CC51AF-3DB1-435E-8506-7D10C0D532C0}" dt="2025-09-16T07:49:36.645" v="1125"/>
          <ac:spMkLst>
            <pc:docMk/>
            <pc:sldMk cId="2131918813" sldId="396"/>
            <ac:spMk id="3" creationId="{4334E1E1-F3D6-A5E4-0797-665684C54C14}"/>
          </ac:spMkLst>
        </pc:spChg>
        <pc:spChg chg="del">
          <ac:chgData name="Pasquarelli Luca" userId="700a766a-bba3-47c2-a968-3f66a1724433" providerId="ADAL" clId="{48CC51AF-3DB1-435E-8506-7D10C0D532C0}" dt="2025-09-16T07:48:11.137" v="1102" actId="478"/>
          <ac:spMkLst>
            <pc:docMk/>
            <pc:sldMk cId="2131918813" sldId="396"/>
            <ac:spMk id="5" creationId="{D9D8553E-0F49-BABD-E5B7-DAE493621324}"/>
          </ac:spMkLst>
        </pc:spChg>
        <pc:spChg chg="del">
          <ac:chgData name="Pasquarelli Luca" userId="700a766a-bba3-47c2-a968-3f66a1724433" providerId="ADAL" clId="{48CC51AF-3DB1-435E-8506-7D10C0D532C0}" dt="2025-09-16T07:48:08.668" v="1101" actId="478"/>
          <ac:spMkLst>
            <pc:docMk/>
            <pc:sldMk cId="2131918813" sldId="396"/>
            <ac:spMk id="10" creationId="{80AEFCC4-1EFC-53F5-E1C6-BC44E743C5BC}"/>
          </ac:spMkLst>
        </pc:spChg>
        <pc:spChg chg="del">
          <ac:chgData name="Pasquarelli Luca" userId="700a766a-bba3-47c2-a968-3f66a1724433" providerId="ADAL" clId="{48CC51AF-3DB1-435E-8506-7D10C0D532C0}" dt="2025-09-16T07:48:16.991" v="1105" actId="478"/>
          <ac:spMkLst>
            <pc:docMk/>
            <pc:sldMk cId="2131918813" sldId="396"/>
            <ac:spMk id="13" creationId="{BD75DF19-8DDF-28D2-39D6-157B0ADB7645}"/>
          </ac:spMkLst>
        </pc:spChg>
        <pc:spChg chg="add del mod">
          <ac:chgData name="Pasquarelli Luca" userId="700a766a-bba3-47c2-a968-3f66a1724433" providerId="ADAL" clId="{48CC51AF-3DB1-435E-8506-7D10C0D532C0}" dt="2025-09-16T09:23:59.331" v="3005" actId="478"/>
          <ac:spMkLst>
            <pc:docMk/>
            <pc:sldMk cId="2131918813" sldId="396"/>
            <ac:spMk id="14" creationId="{17946508-04BE-47B1-E9F4-F6971484A7A7}"/>
          </ac:spMkLst>
        </pc:spChg>
        <pc:spChg chg="add mod">
          <ac:chgData name="Pasquarelli Luca" userId="700a766a-bba3-47c2-a968-3f66a1724433" providerId="ADAL" clId="{48CC51AF-3DB1-435E-8506-7D10C0D532C0}" dt="2025-09-16T09:24:08.545" v="3041" actId="20577"/>
          <ac:spMkLst>
            <pc:docMk/>
            <pc:sldMk cId="2131918813" sldId="396"/>
            <ac:spMk id="15" creationId="{BDE81515-31A6-A40D-740F-5B6C9FA1D9A1}"/>
          </ac:spMkLst>
        </pc:spChg>
        <pc:spChg chg="add mod">
          <ac:chgData name="Pasquarelli Luca" userId="700a766a-bba3-47c2-a968-3f66a1724433" providerId="ADAL" clId="{48CC51AF-3DB1-435E-8506-7D10C0D532C0}" dt="2025-09-16T09:40:07.807" v="3081" actId="1076"/>
          <ac:spMkLst>
            <pc:docMk/>
            <pc:sldMk cId="2131918813" sldId="396"/>
            <ac:spMk id="16" creationId="{49E0B917-BD63-5C2B-E1EE-7B6283F947AC}"/>
          </ac:spMkLst>
        </pc:spChg>
        <pc:spChg chg="del">
          <ac:chgData name="Pasquarelli Luca" userId="700a766a-bba3-47c2-a968-3f66a1724433" providerId="ADAL" clId="{48CC51AF-3DB1-435E-8506-7D10C0D532C0}" dt="2025-09-16T07:48:19.295" v="1106" actId="478"/>
          <ac:spMkLst>
            <pc:docMk/>
            <pc:sldMk cId="2131918813" sldId="396"/>
            <ac:spMk id="20" creationId="{D793265C-455C-FBEF-B8D8-1E77A363A686}"/>
          </ac:spMkLst>
        </pc:spChg>
        <pc:picChg chg="add del mod ord">
          <ac:chgData name="Pasquarelli Luca" userId="700a766a-bba3-47c2-a968-3f66a1724433" providerId="ADAL" clId="{48CC51AF-3DB1-435E-8506-7D10C0D532C0}" dt="2025-09-16T07:50:14.510" v="1133"/>
          <ac:picMkLst>
            <pc:docMk/>
            <pc:sldMk cId="2131918813" sldId="396"/>
            <ac:picMk id="4" creationId="{41D7B978-1AC0-028A-1007-317C1692C923}"/>
          </ac:picMkLst>
        </pc:picChg>
        <pc:picChg chg="del mod">
          <ac:chgData name="Pasquarelli Luca" userId="700a766a-bba3-47c2-a968-3f66a1724433" providerId="ADAL" clId="{48CC51AF-3DB1-435E-8506-7D10C0D532C0}" dt="2025-09-16T07:50:32.993" v="1134" actId="478"/>
          <ac:picMkLst>
            <pc:docMk/>
            <pc:sldMk cId="2131918813" sldId="396"/>
            <ac:picMk id="6" creationId="{CC1EDDA2-8E9B-0F9A-5B4B-099223BCCB4E}"/>
          </ac:picMkLst>
        </pc:picChg>
        <pc:picChg chg="del">
          <ac:chgData name="Pasquarelli Luca" userId="700a766a-bba3-47c2-a968-3f66a1724433" providerId="ADAL" clId="{48CC51AF-3DB1-435E-8506-7D10C0D532C0}" dt="2025-09-16T07:48:08.668" v="1101" actId="478"/>
          <ac:picMkLst>
            <pc:docMk/>
            <pc:sldMk cId="2131918813" sldId="396"/>
            <ac:picMk id="7" creationId="{20DCC12E-CFEE-D7D5-9245-18A8034771E4}"/>
          </ac:picMkLst>
        </pc:picChg>
        <pc:picChg chg="del">
          <ac:chgData name="Pasquarelli Luca" userId="700a766a-bba3-47c2-a968-3f66a1724433" providerId="ADAL" clId="{48CC51AF-3DB1-435E-8506-7D10C0D532C0}" dt="2025-09-16T07:48:08.668" v="1101" actId="478"/>
          <ac:picMkLst>
            <pc:docMk/>
            <pc:sldMk cId="2131918813" sldId="396"/>
            <ac:picMk id="9" creationId="{5E95E31D-3266-960C-E4C2-27D6C9C6F201}"/>
          </ac:picMkLst>
        </pc:picChg>
        <pc:picChg chg="add mod">
          <ac:chgData name="Pasquarelli Luca" userId="700a766a-bba3-47c2-a968-3f66a1724433" providerId="ADAL" clId="{48CC51AF-3DB1-435E-8506-7D10C0D532C0}" dt="2025-09-16T09:40:12.366" v="3082" actId="1076"/>
          <ac:picMkLst>
            <pc:docMk/>
            <pc:sldMk cId="2131918813" sldId="396"/>
            <ac:picMk id="11" creationId="{922B4DEB-2406-C0F4-C72E-D105A698D0B5}"/>
          </ac:picMkLst>
        </pc:picChg>
        <pc:picChg chg="del">
          <ac:chgData name="Pasquarelli Luca" userId="700a766a-bba3-47c2-a968-3f66a1724433" providerId="ADAL" clId="{48CC51AF-3DB1-435E-8506-7D10C0D532C0}" dt="2025-09-16T07:48:08.668" v="1101" actId="478"/>
          <ac:picMkLst>
            <pc:docMk/>
            <pc:sldMk cId="2131918813" sldId="396"/>
            <ac:picMk id="12" creationId="{D2645C1B-3D62-6C29-8246-9AC373755806}"/>
          </ac:picMkLst>
        </pc:picChg>
      </pc:sldChg>
      <pc:sldChg chg="addSp delSp modSp add mod">
        <pc:chgData name="Pasquarelli Luca" userId="700a766a-bba3-47c2-a968-3f66a1724433" providerId="ADAL" clId="{48CC51AF-3DB1-435E-8506-7D10C0D532C0}" dt="2025-09-16T09:20:32.860" v="2879" actId="20577"/>
        <pc:sldMkLst>
          <pc:docMk/>
          <pc:sldMk cId="3716913762" sldId="397"/>
        </pc:sldMkLst>
        <pc:spChg chg="add mod">
          <ac:chgData name="Pasquarelli Luca" userId="700a766a-bba3-47c2-a968-3f66a1724433" providerId="ADAL" clId="{48CC51AF-3DB1-435E-8506-7D10C0D532C0}" dt="2025-09-16T09:20:16.130" v="2859" actId="20577"/>
          <ac:spMkLst>
            <pc:docMk/>
            <pc:sldMk cId="3716913762" sldId="397"/>
            <ac:spMk id="2" creationId="{AB4BE617-FA10-60B6-2943-6FFBCFBD6585}"/>
          </ac:spMkLst>
        </pc:spChg>
        <pc:spChg chg="add mod">
          <ac:chgData name="Pasquarelli Luca" userId="700a766a-bba3-47c2-a968-3f66a1724433" providerId="ADAL" clId="{48CC51AF-3DB1-435E-8506-7D10C0D532C0}" dt="2025-09-16T09:20:32.860" v="2879" actId="20577"/>
          <ac:spMkLst>
            <pc:docMk/>
            <pc:sldMk cId="3716913762" sldId="397"/>
            <ac:spMk id="3" creationId="{5C9A2AC9-398D-114E-D9E9-E02EA2FDEAA6}"/>
          </ac:spMkLst>
        </pc:spChg>
        <pc:spChg chg="mod">
          <ac:chgData name="Pasquarelli Luca" userId="700a766a-bba3-47c2-a968-3f66a1724433" providerId="ADAL" clId="{48CC51AF-3DB1-435E-8506-7D10C0D532C0}" dt="2025-09-16T08:09:40.408" v="1155" actId="14100"/>
          <ac:spMkLst>
            <pc:docMk/>
            <pc:sldMk cId="3716913762" sldId="397"/>
            <ac:spMk id="20" creationId="{D067993D-C14C-424B-C983-2331BC71A35C}"/>
          </ac:spMkLst>
        </pc:spChg>
        <pc:spChg chg="del">
          <ac:chgData name="Pasquarelli Luca" userId="700a766a-bba3-47c2-a968-3f66a1724433" providerId="ADAL" clId="{48CC51AF-3DB1-435E-8506-7D10C0D532C0}" dt="2025-09-16T08:09:32.221" v="1139" actId="478"/>
          <ac:spMkLst>
            <pc:docMk/>
            <pc:sldMk cId="3716913762" sldId="397"/>
            <ac:spMk id="27" creationId="{7F027A63-6E96-0A0E-4F4C-F42A44281B86}"/>
          </ac:spMkLst>
        </pc:spChg>
        <pc:picChg chg="del">
          <ac:chgData name="Pasquarelli Luca" userId="700a766a-bba3-47c2-a968-3f66a1724433" providerId="ADAL" clId="{48CC51AF-3DB1-435E-8506-7D10C0D532C0}" dt="2025-09-16T08:09:28.435" v="1138" actId="478"/>
          <ac:picMkLst>
            <pc:docMk/>
            <pc:sldMk cId="3716913762" sldId="397"/>
            <ac:picMk id="24" creationId="{CFDA4312-5BD9-9DFF-C0D5-CEDF138C989E}"/>
          </ac:picMkLst>
        </pc:picChg>
      </pc:sldChg>
      <pc:sldChg chg="addSp delSp modSp add mod ord">
        <pc:chgData name="Pasquarelli Luca" userId="700a766a-bba3-47c2-a968-3f66a1724433" providerId="ADAL" clId="{48CC51AF-3DB1-435E-8506-7D10C0D532C0}" dt="2025-09-16T09:21:40.657" v="2932" actId="1076"/>
        <pc:sldMkLst>
          <pc:docMk/>
          <pc:sldMk cId="2396725925" sldId="398"/>
        </pc:sldMkLst>
        <pc:spChg chg="mod">
          <ac:chgData name="Pasquarelli Luca" userId="700a766a-bba3-47c2-a968-3f66a1724433" providerId="ADAL" clId="{48CC51AF-3DB1-435E-8506-7D10C0D532C0}" dt="2025-09-16T08:55:28.862" v="2338" actId="14100"/>
          <ac:spMkLst>
            <pc:docMk/>
            <pc:sldMk cId="2396725925" sldId="398"/>
            <ac:spMk id="20" creationId="{069298AD-2FAB-6F65-B0D2-6AEA1D96CC75}"/>
          </ac:spMkLst>
        </pc:spChg>
        <pc:picChg chg="add mod ord">
          <ac:chgData name="Pasquarelli Luca" userId="700a766a-bba3-47c2-a968-3f66a1724433" providerId="ADAL" clId="{48CC51AF-3DB1-435E-8506-7D10C0D532C0}" dt="2025-09-16T09:21:40.657" v="2932" actId="1076"/>
          <ac:picMkLst>
            <pc:docMk/>
            <pc:sldMk cId="2396725925" sldId="398"/>
            <ac:picMk id="3" creationId="{BE5D4CAD-D6FC-6713-50B0-A71C27D43988}"/>
          </ac:picMkLst>
        </pc:picChg>
        <pc:picChg chg="del">
          <ac:chgData name="Pasquarelli Luca" userId="700a766a-bba3-47c2-a968-3f66a1724433" providerId="ADAL" clId="{48CC51AF-3DB1-435E-8506-7D10C0D532C0}" dt="2025-09-16T08:54:55.411" v="2297" actId="478"/>
          <ac:picMkLst>
            <pc:docMk/>
            <pc:sldMk cId="2396725925" sldId="398"/>
            <ac:picMk id="30" creationId="{D80DB9FC-AFEA-8DA6-57FF-70E11A51E78C}"/>
          </ac:picMkLst>
        </pc:picChg>
      </pc:sldChg>
      <pc:sldChg chg="modSp add mod">
        <pc:chgData name="Pasquarelli Luca" userId="700a766a-bba3-47c2-a968-3f66a1724433" providerId="ADAL" clId="{48CC51AF-3DB1-435E-8506-7D10C0D532C0}" dt="2025-09-16T09:21:26.412" v="2929" actId="20577"/>
        <pc:sldMkLst>
          <pc:docMk/>
          <pc:sldMk cId="182339782" sldId="399"/>
        </pc:sldMkLst>
        <pc:spChg chg="mod">
          <ac:chgData name="Pasquarelli Luca" userId="700a766a-bba3-47c2-a968-3f66a1724433" providerId="ADAL" clId="{48CC51AF-3DB1-435E-8506-7D10C0D532C0}" dt="2025-09-16T09:21:13.451" v="2919" actId="114"/>
          <ac:spMkLst>
            <pc:docMk/>
            <pc:sldMk cId="182339782" sldId="399"/>
            <ac:spMk id="2" creationId="{D3A50BC1-51AB-D1B1-7BD7-0617DEFE9DE7}"/>
          </ac:spMkLst>
        </pc:spChg>
        <pc:spChg chg="mod">
          <ac:chgData name="Pasquarelli Luca" userId="700a766a-bba3-47c2-a968-3f66a1724433" providerId="ADAL" clId="{48CC51AF-3DB1-435E-8506-7D10C0D532C0}" dt="2025-09-16T09:21:26.412" v="2929" actId="20577"/>
          <ac:spMkLst>
            <pc:docMk/>
            <pc:sldMk cId="182339782" sldId="399"/>
            <ac:spMk id="3" creationId="{A8406E9E-EFF5-8D2E-6AFD-97D8AE196F5E}"/>
          </ac:spMkLst>
        </pc:spChg>
        <pc:spChg chg="mod">
          <ac:chgData name="Pasquarelli Luca" userId="700a766a-bba3-47c2-a968-3f66a1724433" providerId="ADAL" clId="{48CC51AF-3DB1-435E-8506-7D10C0D532C0}" dt="2025-09-16T09:17:58.556" v="2443" actId="20577"/>
          <ac:spMkLst>
            <pc:docMk/>
            <pc:sldMk cId="182339782" sldId="399"/>
            <ac:spMk id="20" creationId="{44F0B66B-B13F-C28B-DF76-0537A9187B5D}"/>
          </ac:spMkLst>
        </pc:spChg>
      </pc:sldChg>
      <pc:sldMasterChg chg="del delSldLayout">
        <pc:chgData name="Pasquarelli Luca" userId="700a766a-bba3-47c2-a968-3f66a1724433" providerId="ADAL" clId="{48CC51AF-3DB1-435E-8506-7D10C0D532C0}" dt="2025-09-16T09:26:04.316" v="3054" actId="47"/>
        <pc:sldMasterMkLst>
          <pc:docMk/>
          <pc:sldMasterMk cId="3733961100" sldId="2147483648"/>
        </pc:sldMasterMkLst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524848891" sldId="2147483649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1784005805" sldId="2147483652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1482236395" sldId="2147483675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3457722032" sldId="2147483676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3758524053" sldId="2147483677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1783006540" sldId="2147483678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4086151143" sldId="2147483679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3874290055" sldId="2147483680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3616555388" sldId="2147483682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3927985995" sldId="2147483683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1108906479" sldId="2147483684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743444919" sldId="2147483685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1708282531" sldId="2147483686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2663445284" sldId="2147483687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1529961047" sldId="2147483688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2191684231" sldId="2147483689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1130998157" sldId="2147483690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58529573" sldId="2147483691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1128997392" sldId="2147483692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2270972028" sldId="2147483694"/>
          </pc:sldLayoutMkLst>
        </pc:sldLayoutChg>
        <pc:sldLayoutChg chg="del">
          <pc:chgData name="Pasquarelli Luca" userId="700a766a-bba3-47c2-a968-3f66a1724433" providerId="ADAL" clId="{48CC51AF-3DB1-435E-8506-7D10C0D532C0}" dt="2025-09-16T09:22:10.690" v="2938" actId="47"/>
          <pc:sldLayoutMkLst>
            <pc:docMk/>
            <pc:sldMasterMk cId="3733961100" sldId="2147483648"/>
            <pc:sldLayoutMk cId="2001669780" sldId="2147483695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2018364595" sldId="2147483703"/>
          </pc:sldLayoutMkLst>
        </pc:sldLayoutChg>
        <pc:sldLayoutChg chg="del">
          <pc:chgData name="Pasquarelli Luca" userId="700a766a-bba3-47c2-a968-3f66a1724433" providerId="ADAL" clId="{48CC51AF-3DB1-435E-8506-7D10C0D532C0}" dt="2025-09-16T09:26:04.316" v="3054" actId="47"/>
          <pc:sldLayoutMkLst>
            <pc:docMk/>
            <pc:sldMasterMk cId="3733961100" sldId="2147483648"/>
            <pc:sldLayoutMk cId="4188351762" sldId="214748373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290C9-C857-DA40-BC90-D1B83876DBA2}" type="datetimeFigureOut">
              <a:rPr lang="en-US" smtClean="0"/>
              <a:t>15.09.25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5BFB8-AAEF-9846-B079-971A2147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8489662-1A79-2A4F-AB57-C5005B7474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4E83DD-6A78-8549-A950-0D9A4933B0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1021136"/>
            <a:ext cx="1801059" cy="64800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0F29800-C65D-BF41-AA04-9926A7446C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rgbClr val="4046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1DB71F6-6D82-8D4C-AD38-19AB39CCCA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rgbClr val="DF1B1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28.09.22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1A87567-B055-2E4E-A4B7-4E02EFB8EE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3543" y="2306338"/>
            <a:ext cx="9247735" cy="1751767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6000" b="1" i="0" u="sng">
                <a:solidFill>
                  <a:srgbClr val="DF1B1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1B2BC62-411C-1543-9486-CE8D0DD7E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3543" y="4069173"/>
            <a:ext cx="9247735" cy="8822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2800" b="0" i="0" kern="1200" smtClean="0">
                <a:solidFill>
                  <a:srgbClr val="DF1B12"/>
                </a:solidFill>
                <a:effectLst/>
                <a:latin typeface="Calibri" panose="020F0502020204030204" pitchFamily="34" charset="0"/>
                <a:ea typeface="Inter" panose="020B05020300000000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Subtitle Cum sociis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et </a:t>
            </a:r>
            <a:r>
              <a:rPr lang="en-US" dirty="0" err="1"/>
              <a:t>magnis</a:t>
            </a:r>
            <a:r>
              <a:rPr lang="en-US" dirty="0"/>
              <a:t> dis </a:t>
            </a:r>
            <a:r>
              <a:rPr lang="en-US" dirty="0" err="1"/>
              <a:t>parturiente</a:t>
            </a:r>
            <a:r>
              <a:rPr lang="en-US" dirty="0"/>
              <a:t> </a:t>
            </a:r>
            <a:r>
              <a:rPr lang="en-US" dirty="0" err="1"/>
              <a:t>montes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8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ov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1E679A3-DD2C-BD46-91E6-5A8B218DE3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2253588"/>
            <a:ext cx="340200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3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ov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8489662-1A79-2A4F-AB57-C5005B7474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8EB62F55-6CC2-414A-922C-D7623B04AF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5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768422F8-959A-D146-963E-A6F8F9FE08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1" y="2205000"/>
            <a:ext cx="3357256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v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8489662-1A79-2A4F-AB57-C5005B7474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8EB62F55-6CC2-414A-922C-D7623B04AF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5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768422F8-959A-D146-963E-A6F8F9FE08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1" y="2205000"/>
            <a:ext cx="3357256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08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Image Cover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0C698A80-66AF-2A4E-8EC3-FC8F814D7E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92" y="1021136"/>
            <a:ext cx="1801059" cy="64800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661B63A-13C2-1647-B400-A0B2C532E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2394" y="2554378"/>
            <a:ext cx="6228884" cy="1639797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5000" b="1" i="0" u="sng">
                <a:solidFill>
                  <a:srgbClr val="DF1B1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C0574E-534E-0841-BCB5-F0DCBF137F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62393" y="4205243"/>
            <a:ext cx="6228885" cy="8822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2400" b="0" i="0" kern="1200" smtClean="0">
                <a:solidFill>
                  <a:srgbClr val="DF1B12"/>
                </a:solidFill>
                <a:effectLst/>
                <a:latin typeface="Calibri" panose="020F0502020204030204" pitchFamily="34" charset="0"/>
                <a:ea typeface="Inter" panose="020B05020300000000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Subtitle Cum sociis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et </a:t>
            </a:r>
            <a:r>
              <a:rPr lang="en-US" dirty="0" err="1"/>
              <a:t>magnis</a:t>
            </a:r>
            <a:r>
              <a:rPr lang="en-US" dirty="0"/>
              <a:t> dis </a:t>
            </a:r>
            <a:r>
              <a:rPr lang="en-US" dirty="0" err="1"/>
              <a:t>parturiente</a:t>
            </a:r>
            <a:r>
              <a:rPr lang="en-US" dirty="0"/>
              <a:t> </a:t>
            </a:r>
            <a:r>
              <a:rPr lang="en-US" dirty="0" err="1"/>
              <a:t>montes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E999179-7388-1342-80DA-D110931765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rgbClr val="4046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33C235-D510-E440-A7E8-ADAACA41AB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rgbClr val="DF1B1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28.09.22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78EC6D8-A894-C54E-8156-1FCC250D08A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849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80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d 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8489662-1A79-2A4F-AB57-C5005B7474C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>
              <a:solidFill>
                <a:schemeClr val="accent1"/>
              </a:solidFill>
            </a:endParaRPr>
          </a:p>
        </p:txBody>
      </p:sp>
      <p:pic>
        <p:nvPicPr>
          <p:cNvPr id="11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CCD78E8B-05B7-CF4A-BFD8-19EC64A675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92" y="1021136"/>
            <a:ext cx="1777371" cy="648000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B07D0DE-C7DD-9A48-962F-2C34E24DFC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2394" y="2554378"/>
            <a:ext cx="6228884" cy="1639797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5000" b="1" i="0" u="sng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E1A3CE-DA6B-2345-A64C-EE95FD4B98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62393" y="4205243"/>
            <a:ext cx="6228885" cy="8822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2400" b="0" i="0" kern="1200" smtClean="0">
                <a:solidFill>
                  <a:schemeClr val="bg1"/>
                </a:solidFill>
                <a:effectLst/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Subtitle Cum sociis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et </a:t>
            </a:r>
            <a:r>
              <a:rPr lang="en-US" dirty="0" err="1"/>
              <a:t>magnis</a:t>
            </a:r>
            <a:r>
              <a:rPr lang="en-US" dirty="0"/>
              <a:t> dis </a:t>
            </a:r>
            <a:r>
              <a:rPr lang="en-US" dirty="0" err="1"/>
              <a:t>parturiente</a:t>
            </a:r>
            <a:r>
              <a:rPr lang="en-US" dirty="0"/>
              <a:t> </a:t>
            </a:r>
            <a:r>
              <a:rPr lang="en-US" dirty="0" err="1"/>
              <a:t>montes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FB8854F-485C-1D4D-95D1-C1455848EB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rgbClr val="404648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F935293-5F03-9648-9F34-3494C692B1B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28.09.22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B6459ED3-2FF5-0548-A1DB-E4AA832085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849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Image Cover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5">
            <a:extLst>
              <a:ext uri="{FF2B5EF4-FFF2-40B4-BE49-F238E27FC236}">
                <a16:creationId xmlns:a16="http://schemas.microsoft.com/office/drawing/2014/main" id="{9AE6C42C-FF0E-1447-A180-A38172CF83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>
              <a:solidFill>
                <a:srgbClr val="404648"/>
              </a:solidFill>
            </a:endParaRPr>
          </a:p>
        </p:txBody>
      </p:sp>
      <p:pic>
        <p:nvPicPr>
          <p:cNvPr id="8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07C0BAC5-1ACC-B840-9539-4137BF3B03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92" y="1021136"/>
            <a:ext cx="1777371" cy="64800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69B5201-7BD6-0D45-AAA2-6759DEB8B3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2394" y="2554378"/>
            <a:ext cx="6228884" cy="1639797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5000" b="1" i="0" u="sng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6334B7A-7117-5946-8A9C-540BFE1C79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62393" y="4205243"/>
            <a:ext cx="6228885" cy="8822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2400" b="0" i="0" kern="1200" smtClean="0">
                <a:solidFill>
                  <a:schemeClr val="bg1"/>
                </a:solidFill>
                <a:effectLst/>
                <a:latin typeface="+mn-lt"/>
                <a:ea typeface="Inter" panose="020B0502030000000004" pitchFamily="34" charset="0"/>
                <a:cs typeface="Inter" panose="020B05020300000000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Subtitle Cum sociis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et </a:t>
            </a:r>
            <a:r>
              <a:rPr lang="en-US" dirty="0" err="1"/>
              <a:t>magnis</a:t>
            </a:r>
            <a:r>
              <a:rPr lang="en-US" dirty="0"/>
              <a:t> dis </a:t>
            </a:r>
            <a:r>
              <a:rPr lang="en-US" dirty="0" err="1"/>
              <a:t>parturiente</a:t>
            </a:r>
            <a:r>
              <a:rPr lang="en-US" dirty="0"/>
              <a:t> </a:t>
            </a:r>
            <a:r>
              <a:rPr lang="en-US" dirty="0" err="1"/>
              <a:t>montes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7893150-EFD5-0648-9336-1A49B413D8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13289A2-96BE-8342-97B9-7822CF1E7B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28.09.22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73CE07F7-1FC7-2B47-A983-28996537A26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849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23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hite Cov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8489662-1A79-2A4F-AB57-C5005B7474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7D2A1FD-2856-6A43-97DE-F1AB6ABA7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2253588"/>
            <a:ext cx="3402000" cy="122400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0AF5E05-6C20-594B-9395-961A62B0112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42800" y="0"/>
            <a:ext cx="4849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00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White Cov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5">
            <a:extLst>
              <a:ext uri="{FF2B5EF4-FFF2-40B4-BE49-F238E27FC236}">
                <a16:creationId xmlns:a16="http://schemas.microsoft.com/office/drawing/2014/main" id="{107E39AA-AC3D-9945-8D70-9BCEAE18B2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12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45A7072B-4E08-794F-9550-96484458C9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1" y="2205000"/>
            <a:ext cx="3357256" cy="1224000"/>
          </a:xfrm>
          <a:prstGeom prst="rect">
            <a:avLst/>
          </a:prstGeom>
        </p:spPr>
      </p:pic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51C654E-47F5-E745-91D4-F89B8DDEF87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42800" y="0"/>
            <a:ext cx="4849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ey Cov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5A3D0C7-A724-8D41-BB12-922F5DF9C6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7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B9C8C911-FBC0-FB4C-93A8-9D2F42483A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1" y="2205000"/>
            <a:ext cx="3357256" cy="1224000"/>
          </a:xfrm>
          <a:prstGeom prst="rect">
            <a:avLst/>
          </a:prstGeom>
        </p:spPr>
      </p:pic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83B43C-BEE9-6B4B-B322-5AECFDBDC24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42800" y="0"/>
            <a:ext cx="4849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7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A8B951-AEB5-934E-8512-DE8F2D2671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7513628" cy="5592316"/>
          </a:xfrm>
          <a:prstGeom prst="rect">
            <a:avLst/>
          </a:prstGeom>
          <a:noFill/>
        </p:spPr>
        <p:txBody>
          <a:bodyPr wrap="square" tIns="90000" bIns="90000" anchor="ctr" anchorCtr="0">
            <a:normAutofit/>
          </a:bodyPr>
          <a:lstStyle>
            <a:lvl1pPr marL="0" indent="0">
              <a:buNone/>
              <a:defRPr sz="5000" b="1" i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0596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5">
            <a:extLst>
              <a:ext uri="{FF2B5EF4-FFF2-40B4-BE49-F238E27FC236}">
                <a16:creationId xmlns:a16="http://schemas.microsoft.com/office/drawing/2014/main" id="{E057D02D-A11C-EF4C-99C2-687ABAB120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8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215BA464-3172-5D42-85E8-DBE7016A18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1021136"/>
            <a:ext cx="1777371" cy="64800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C934342-D87A-D041-95E5-A4B6ED456F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rgbClr val="4046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CABA563-ED00-044E-A9A2-988B996015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28.09.22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1CA71F7-27DE-3744-BC4E-73E878DCA6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3543" y="2306338"/>
            <a:ext cx="9247735" cy="1751767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6000" b="1" i="0" u="sng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5B84889-48E7-2248-93D2-51E6598989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3543" y="4069173"/>
            <a:ext cx="9247735" cy="8822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2800" b="0" i="0" kern="120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Inter" panose="020B05020300000000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Subtitle Cum sociis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et </a:t>
            </a:r>
            <a:r>
              <a:rPr lang="en-US" dirty="0" err="1"/>
              <a:t>magnis</a:t>
            </a:r>
            <a:r>
              <a:rPr lang="en-US" dirty="0"/>
              <a:t> dis </a:t>
            </a:r>
            <a:r>
              <a:rPr lang="en-US" dirty="0" err="1"/>
              <a:t>parturiente</a:t>
            </a:r>
            <a:r>
              <a:rPr lang="en-US" dirty="0"/>
              <a:t> </a:t>
            </a:r>
            <a:r>
              <a:rPr lang="en-US" dirty="0" err="1"/>
              <a:t>montes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58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358B90C8-CF8F-6E40-9CAD-CDB30FA824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7513628" cy="5592316"/>
          </a:xfrm>
          <a:prstGeom prst="rect">
            <a:avLst/>
          </a:prstGeom>
          <a:noFill/>
        </p:spPr>
        <p:txBody>
          <a:bodyPr wrap="square" tIns="90000" bIns="90000" anchor="ctr" anchorCtr="0">
            <a:normAutofit/>
          </a:bodyPr>
          <a:lstStyle>
            <a:lvl1pPr marL="0" indent="0">
              <a:buNone/>
              <a:defRPr sz="5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17192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hapter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AAC3EC7B-1F0B-6943-A1EB-808BEDE369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7513628" cy="5592316"/>
          </a:xfrm>
          <a:prstGeom prst="rect">
            <a:avLst/>
          </a:prstGeom>
          <a:noFill/>
        </p:spPr>
        <p:txBody>
          <a:bodyPr wrap="square" tIns="90000" bIns="90000" anchor="ctr" anchorCtr="0">
            <a:normAutofit/>
          </a:bodyPr>
          <a:lstStyle>
            <a:lvl1pPr marL="0" indent="0">
              <a:buNone/>
              <a:defRPr sz="5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192960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hapter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A8B951-AEB5-934E-8512-DE8F2D2671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7606618" cy="1508512"/>
          </a:xfrm>
          <a:prstGeom prst="rect">
            <a:avLst/>
          </a:prstGeom>
          <a:noFill/>
        </p:spPr>
        <p:txBody>
          <a:bodyPr wrap="square" tIns="90000" bIns="90000" anchor="t" anchorCtr="0">
            <a:normAutofit/>
          </a:bodyPr>
          <a:lstStyle>
            <a:lvl1pPr marL="0" indent="0">
              <a:buNone/>
              <a:defRPr sz="5000" b="1" i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A3B08-7AFF-004B-B33F-B6ED69FFB9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2371241"/>
            <a:ext cx="7606618" cy="3725656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i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844084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Title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A8B951-AEB5-934E-8512-DE8F2D2671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7606618" cy="1508512"/>
          </a:xfrm>
          <a:prstGeom prst="rect">
            <a:avLst/>
          </a:prstGeom>
          <a:noFill/>
        </p:spPr>
        <p:txBody>
          <a:bodyPr wrap="square" tIns="90000" bIns="90000" anchor="t" anchorCtr="0">
            <a:normAutofit/>
          </a:bodyPr>
          <a:lstStyle>
            <a:lvl1pPr marL="0" indent="0">
              <a:buNone/>
              <a:defRPr sz="5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CACC973-D370-E64F-B097-D1AAA60C10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2371241"/>
            <a:ext cx="7606618" cy="3725656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924873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hapter Title text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A8B951-AEB5-934E-8512-DE8F2D2671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7606618" cy="1508512"/>
          </a:xfrm>
          <a:prstGeom prst="rect">
            <a:avLst/>
          </a:prstGeom>
          <a:noFill/>
        </p:spPr>
        <p:txBody>
          <a:bodyPr wrap="square" tIns="90000" bIns="90000" anchor="t" anchorCtr="0">
            <a:normAutofit/>
          </a:bodyPr>
          <a:lstStyle>
            <a:lvl1pPr marL="0" indent="0">
              <a:buNone/>
              <a:defRPr sz="5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749D6BD-B35C-8649-B1E6-791E6957DD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999" y="2371241"/>
            <a:ext cx="7606618" cy="3725656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340943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2FCD554-5797-534F-9965-2D6DFBE642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5300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436CE-6184-C648-B941-9232D2DD42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7513628" cy="5592316"/>
          </a:xfrm>
          <a:prstGeom prst="rect">
            <a:avLst/>
          </a:prstGeom>
          <a:noFill/>
        </p:spPr>
        <p:txBody>
          <a:bodyPr wrap="square" tIns="90000" bIns="90000" anchor="ctr" anchorCtr="0">
            <a:normAutofit/>
          </a:bodyPr>
          <a:lstStyle>
            <a:lvl1pPr marL="0" indent="0">
              <a:buNone/>
              <a:defRPr sz="5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79750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2FCD554-5797-534F-9965-2D6DFBE642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694754"/>
            <a:ext cx="12192000" cy="4835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629B8D1-A09D-3A4D-AB96-350B209A26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242009"/>
            <a:ext cx="12192000" cy="288000"/>
          </a:xfrm>
          <a:prstGeom prst="rect">
            <a:avLst/>
          </a:prstGeom>
          <a:solidFill>
            <a:schemeClr val="tx1">
              <a:lumMod val="50000"/>
              <a:lumOff val="50000"/>
              <a:alpha val="59602"/>
            </a:schemeClr>
          </a:solidFill>
        </p:spPr>
        <p:txBody>
          <a:bodyPr lIns="180000" tIns="54000" rIns="18000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Image Caption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63A9F2-792D-C544-9BF2-927D2485E7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9" y="490769"/>
            <a:ext cx="11252945" cy="784830"/>
          </a:xfrm>
          <a:prstGeom prst="rect">
            <a:avLst/>
          </a:prstGeom>
          <a:noFill/>
        </p:spPr>
        <p:txBody>
          <a:bodyPr wrap="square" tIns="90000" bIns="90000" anchor="t" anchorCtr="0">
            <a:normAutofit/>
          </a:bodyPr>
          <a:lstStyle>
            <a:lvl1pPr marL="0" indent="0">
              <a:buNone/>
              <a:defRPr sz="5000" b="1" i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690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61364E5-0B9B-6C43-8B11-B4B825F72BB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>
              <a:solidFill>
                <a:srgbClr val="404648"/>
              </a:solidFill>
            </a:endParaRPr>
          </a:p>
        </p:txBody>
      </p:sp>
      <p:pic>
        <p:nvPicPr>
          <p:cNvPr id="8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CBA14308-D75B-B04C-B1FB-50E8EFDBEC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1021136"/>
            <a:ext cx="1777371" cy="64800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A95B4E-DD98-A845-8240-61849EFD6A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3543" y="2306338"/>
            <a:ext cx="9247735" cy="1751767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6000" b="1" i="0" u="sng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AC0A776-E2EC-4F4A-ABE2-6B8E8B4B9C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3543" y="4069173"/>
            <a:ext cx="9247735" cy="88227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2800" b="0" i="0" kern="120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Inter" panose="020B05020300000000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Subtitle Cum sociis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et </a:t>
            </a:r>
            <a:r>
              <a:rPr lang="en-US" dirty="0" err="1"/>
              <a:t>magnis</a:t>
            </a:r>
            <a:r>
              <a:rPr lang="en-US" dirty="0"/>
              <a:t> dis </a:t>
            </a:r>
            <a:r>
              <a:rPr lang="en-US" dirty="0" err="1"/>
              <a:t>parturiente</a:t>
            </a:r>
            <a:r>
              <a:rPr lang="en-US" dirty="0"/>
              <a:t> </a:t>
            </a:r>
            <a:r>
              <a:rPr lang="en-US" dirty="0" err="1"/>
              <a:t>montes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5B91D7A-37D5-7549-B137-5F852AE0F2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rgbClr val="DF1B1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805B2FB-3D48-4D44-B26D-928243BD4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28.09.22</a:t>
            </a:r>
          </a:p>
        </p:txBody>
      </p:sp>
    </p:spTree>
    <p:extLst>
      <p:ext uri="{BB962C8B-B14F-4D97-AF65-F5344CB8AC3E}">
        <p14:creationId xmlns:p14="http://schemas.microsoft.com/office/powerpoint/2010/main" val="20690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Cover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5">
            <a:extLst>
              <a:ext uri="{FF2B5EF4-FFF2-40B4-BE49-F238E27FC236}">
                <a16:creationId xmlns:a16="http://schemas.microsoft.com/office/drawing/2014/main" id="{D44EA15E-9985-CA45-B167-65CE76430B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1174D4-4C7F-404C-B032-212B489BB5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1021136"/>
            <a:ext cx="1801059" cy="64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3994D-92CC-D845-B4CA-F56F9FCA0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rgbClr val="4046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1406F50-5D8A-8741-BC57-B444E94DD3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rgbClr val="DF1B1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28.09.22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068C8FD-3013-A14D-A47C-4731F8E38B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3543" y="2307772"/>
            <a:ext cx="9247735" cy="2643674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6000" b="1" i="0" u="sng">
                <a:solidFill>
                  <a:srgbClr val="DF1B1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 ipsum sit </a:t>
            </a:r>
            <a:r>
              <a:rPr lang="en-US" dirty="0" err="1"/>
              <a:t>amet</a:t>
            </a:r>
            <a:r>
              <a:rPr lang="en-US" dirty="0"/>
              <a:t> Lorem ipsum </a:t>
            </a:r>
          </a:p>
        </p:txBody>
      </p:sp>
    </p:spTree>
    <p:extLst>
      <p:ext uri="{BB962C8B-B14F-4D97-AF65-F5344CB8AC3E}">
        <p14:creationId xmlns:p14="http://schemas.microsoft.com/office/powerpoint/2010/main" val="147853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over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5">
            <a:extLst>
              <a:ext uri="{FF2B5EF4-FFF2-40B4-BE49-F238E27FC236}">
                <a16:creationId xmlns:a16="http://schemas.microsoft.com/office/drawing/2014/main" id="{D45D9C44-E7EC-0E48-B229-F55CFA1D95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9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02BA3AEE-EDC2-1746-911E-3ADB73DC91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1021136"/>
            <a:ext cx="1777371" cy="64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3994D-92CC-D845-B4CA-F56F9FCA0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rgbClr val="4046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1406F50-5D8A-8741-BC57-B444E94DD3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28.09.22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B01A129-0902-EE40-AFC1-E1FDC9E030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3543" y="2307772"/>
            <a:ext cx="9247735" cy="2643674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6000" b="1" i="0" u="sng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 ipsum sit </a:t>
            </a:r>
            <a:r>
              <a:rPr lang="en-US" dirty="0" err="1"/>
              <a:t>amet</a:t>
            </a:r>
            <a:r>
              <a:rPr lang="en-US" dirty="0"/>
              <a:t> Lorem ipsum </a:t>
            </a:r>
          </a:p>
        </p:txBody>
      </p:sp>
    </p:spTree>
    <p:extLst>
      <p:ext uri="{BB962C8B-B14F-4D97-AF65-F5344CB8AC3E}">
        <p14:creationId xmlns:p14="http://schemas.microsoft.com/office/powerpoint/2010/main" val="10295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Cover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5">
            <a:extLst>
              <a:ext uri="{FF2B5EF4-FFF2-40B4-BE49-F238E27FC236}">
                <a16:creationId xmlns:a16="http://schemas.microsoft.com/office/drawing/2014/main" id="{788265EA-EDCF-5348-832F-FFA392073F6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>
              <a:solidFill>
                <a:srgbClr val="404648"/>
              </a:solidFill>
            </a:endParaRPr>
          </a:p>
        </p:txBody>
      </p:sp>
      <p:pic>
        <p:nvPicPr>
          <p:cNvPr id="9" name="Grafik 7" descr="Ein Bild, das Text, Geschirr, ClipArt, Teller enthält.&#10;&#10;Automatisch generierte Beschreibung">
            <a:extLst>
              <a:ext uri="{FF2B5EF4-FFF2-40B4-BE49-F238E27FC236}">
                <a16:creationId xmlns:a16="http://schemas.microsoft.com/office/drawing/2014/main" id="{02BA3AEE-EDC2-1746-911E-3ADB73DC91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1021136"/>
            <a:ext cx="1777371" cy="64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3994D-92CC-D845-B4CA-F56F9FCA0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2393" y="5588647"/>
            <a:ext cx="6228885" cy="424302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Author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1406F50-5D8A-8741-BC57-B444E94DD3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62392" y="5972757"/>
            <a:ext cx="6228885" cy="424303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28.09.22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B01A129-0902-EE40-AFC1-E1FDC9E030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3543" y="2307772"/>
            <a:ext cx="9247735" cy="2643674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6000" b="1" i="0" u="sng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Title Lorem ipsum sit </a:t>
            </a:r>
            <a:r>
              <a:rPr lang="en-US" dirty="0" err="1"/>
              <a:t>amet</a:t>
            </a:r>
            <a:r>
              <a:rPr lang="en-US" dirty="0"/>
              <a:t> Lorem ipsum </a:t>
            </a:r>
          </a:p>
        </p:txBody>
      </p:sp>
    </p:spTree>
    <p:extLst>
      <p:ext uri="{BB962C8B-B14F-4D97-AF65-F5344CB8AC3E}">
        <p14:creationId xmlns:p14="http://schemas.microsoft.com/office/powerpoint/2010/main" val="24624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Cov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E6E9E-58AE-8665-027C-D9C3987BA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160000"/>
            <a:ext cx="4782820" cy="21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7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 Cov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8489662-1A79-2A4F-AB57-C5005B7474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8EB62F55-6CC2-414A-922C-D7623B04AF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1B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99CF0-A0B6-8207-2AC3-9567BE1AD1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160000"/>
            <a:ext cx="4782820" cy="21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 Cov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8489662-1A79-2A4F-AB57-C5005B7474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8EB62F55-6CC2-414A-922C-D7623B04AF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477FED-9180-FF35-EE6C-83755D8678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160000"/>
            <a:ext cx="4782820" cy="21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25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2" r:id="rId4"/>
    <p:sldLayoutId id="2147483709" r:id="rId5"/>
    <p:sldLayoutId id="2147483710" r:id="rId6"/>
    <p:sldLayoutId id="2147483734" r:id="rId7"/>
    <p:sldLayoutId id="2147483735" r:id="rId8"/>
    <p:sldLayoutId id="2147483736" r:id="rId9"/>
    <p:sldLayoutId id="2147483705" r:id="rId10"/>
    <p:sldLayoutId id="2147483704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74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3" r:id="rId2"/>
    <p:sldLayoutId id="2147483720" r:id="rId3"/>
    <p:sldLayoutId id="2147483707" r:id="rId4"/>
    <p:sldLayoutId id="2147483722" r:id="rId5"/>
    <p:sldLayoutId id="214748372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AD87C975-6C01-984A-9F96-AA0C3FBC6536}"/>
              </a:ext>
            </a:extLst>
          </p:cNvPr>
          <p:cNvSpPr/>
          <p:nvPr userDrawn="1"/>
        </p:nvSpPr>
        <p:spPr>
          <a:xfrm>
            <a:off x="0" y="6520109"/>
            <a:ext cx="12192000" cy="337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9">
            <a:extLst>
              <a:ext uri="{FF2B5EF4-FFF2-40B4-BE49-F238E27FC236}">
                <a16:creationId xmlns:a16="http://schemas.microsoft.com/office/drawing/2014/main" id="{8D5687DF-DCB1-394C-82AB-F5098F33FC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39302" y="6496417"/>
            <a:ext cx="9929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Trebuchet MS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943F43-AD07-C440-A1F1-9BD12DCEA0C3}" type="slidenum">
              <a:rPr lang="it-IT" sz="1800" baseline="0" smtClean="0">
                <a:solidFill>
                  <a:srgbClr val="FFFFFF"/>
                </a:solidFill>
                <a:latin typeface="Calibri" charset="0"/>
                <a:cs typeface="Calibri" charset="0"/>
              </a:rPr>
              <a:t>‹#›</a:t>
            </a:fld>
            <a:endParaRPr lang="it-IT" sz="1800" baseline="0" dirty="0">
              <a:solidFill>
                <a:srgbClr val="FFFFFF"/>
              </a:solidFill>
              <a:latin typeface="Calibri" charset="0"/>
              <a:cs typeface="Calibri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0A386A0-83D1-954F-BC1B-20579D6A584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9" y="6619092"/>
            <a:ext cx="1191963" cy="1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4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651" r:id="rId2"/>
    <p:sldLayoutId id="2147483716" r:id="rId3"/>
    <p:sldLayoutId id="2147483730" r:id="rId4"/>
    <p:sldLayoutId id="2147483731" r:id="rId5"/>
    <p:sldLayoutId id="2147483732" r:id="rId6"/>
    <p:sldLayoutId id="2147483729" r:id="rId7"/>
    <p:sldLayoutId id="214748372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e.antonucci@eurac.edu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6" Type="http://schemas.openxmlformats.org/officeDocument/2006/relationships/hyperlink" Target="mailto:irene.bianconi@eurac.edu" TargetMode="External"/><Relationship Id="rId5" Type="http://schemas.openxmlformats.org/officeDocument/2006/relationships/hyperlink" Target="mailto:olga.somova@eurac.edu" TargetMode="External"/><Relationship Id="rId4" Type="http://schemas.openxmlformats.org/officeDocument/2006/relationships/hyperlink" Target="mailto:cristian.pozza@eurac.ed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3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301B4-96E7-5F56-D63C-2CA2483AA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stamp&#10;&#10;AI-generated content may be incorrect.">
            <a:extLst>
              <a:ext uri="{FF2B5EF4-FFF2-40B4-BE49-F238E27FC236}">
                <a16:creationId xmlns:a16="http://schemas.microsoft.com/office/drawing/2014/main" id="{00457BA5-B493-E840-6D29-B06FA034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6109">
            <a:off x="5392801" y="2036913"/>
            <a:ext cx="3110267" cy="22005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981D3F-1CC3-BF56-AB88-138DAB9CEF02}"/>
              </a:ext>
            </a:extLst>
          </p:cNvPr>
          <p:cNvSpPr txBox="1"/>
          <p:nvPr/>
        </p:nvSpPr>
        <p:spPr>
          <a:xfrm>
            <a:off x="290943" y="207819"/>
            <a:ext cx="9211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  <a:latin typeface="+mj-lt"/>
              </a:rPr>
              <a:t>Project release: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61E5E-6DF7-0F2F-0985-C849155E37D5}"/>
              </a:ext>
            </a:extLst>
          </p:cNvPr>
          <p:cNvSpPr txBox="1"/>
          <p:nvPr/>
        </p:nvSpPr>
        <p:spPr>
          <a:xfrm>
            <a:off x="598513" y="1792869"/>
            <a:ext cx="455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Currently on</a:t>
            </a:r>
          </a:p>
        </p:txBody>
      </p:sp>
      <p:pic>
        <p:nvPicPr>
          <p:cNvPr id="7" name="Picture 6" descr="A logo with a fox and black text&#10;&#10;AI-generated content may be incorrect.">
            <a:extLst>
              <a:ext uri="{FF2B5EF4-FFF2-40B4-BE49-F238E27FC236}">
                <a16:creationId xmlns:a16="http://schemas.microsoft.com/office/drawing/2014/main" id="{973BEE8F-84F9-8466-2C3A-74227BB4A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02" y="1131149"/>
            <a:ext cx="3045840" cy="1898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E47EB7-41AB-E1DF-3DDD-3007DAFD5285}"/>
              </a:ext>
            </a:extLst>
          </p:cNvPr>
          <p:cNvSpPr txBox="1"/>
          <p:nvPr/>
        </p:nvSpPr>
        <p:spPr>
          <a:xfrm>
            <a:off x="7157813" y="4156364"/>
            <a:ext cx="764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  <a:r>
              <a:rPr lang="en-US" sz="2800" dirty="0">
                <a:solidFill>
                  <a:schemeClr val="accent3"/>
                </a:solidFill>
              </a:rPr>
              <a:t> </a:t>
            </a:r>
          </a:p>
        </p:txBody>
      </p:sp>
      <p:pic>
        <p:nvPicPr>
          <p:cNvPr id="12" name="Picture 11" descr="A box with a logo&#10;&#10;AI-generated content may be incorrect.">
            <a:extLst>
              <a:ext uri="{FF2B5EF4-FFF2-40B4-BE49-F238E27FC236}">
                <a16:creationId xmlns:a16="http://schemas.microsoft.com/office/drawing/2014/main" id="{1E1C6099-1235-DEC4-4EFC-1B8AD6CBC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152" y="3544394"/>
            <a:ext cx="1879543" cy="15554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66DFAF-91AE-F4E6-1F30-15AAE42BE29D}"/>
              </a:ext>
            </a:extLst>
          </p:cNvPr>
          <p:cNvSpPr txBox="1"/>
          <p:nvPr/>
        </p:nvSpPr>
        <p:spPr>
          <a:xfrm>
            <a:off x="10166465" y="4156364"/>
            <a:ext cx="187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55058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6C87C-08F8-A720-D394-C8946F3DC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922B4DEB-2406-C0F4-C72E-D105A698D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79" y="2230453"/>
            <a:ext cx="7162870" cy="22167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E81515-31A6-A40D-740F-5B6C9FA1D9A1}"/>
              </a:ext>
            </a:extLst>
          </p:cNvPr>
          <p:cNvSpPr txBox="1"/>
          <p:nvPr/>
        </p:nvSpPr>
        <p:spPr>
          <a:xfrm>
            <a:off x="290943" y="207819"/>
            <a:ext cx="9211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  <a:latin typeface="+mj-lt"/>
              </a:rPr>
              <a:t>Contacts: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E0B917-BD63-5C2B-E1EE-7B6283F947AC}"/>
              </a:ext>
            </a:extLst>
          </p:cNvPr>
          <p:cNvSpPr txBox="1"/>
          <p:nvPr/>
        </p:nvSpPr>
        <p:spPr>
          <a:xfrm>
            <a:off x="185651" y="2151727"/>
            <a:ext cx="59103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daniele.antonucci@eurac.edu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cristian.pozza@eurac.edu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olga.somova@eurac.edu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irene.bianconi@eurac.edu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191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23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0FF83A-4956-0D40-8334-6E23207092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62392" y="5414079"/>
            <a:ext cx="6228885" cy="424302"/>
          </a:xfrm>
        </p:spPr>
        <p:txBody>
          <a:bodyPr/>
          <a:lstStyle/>
          <a:p>
            <a:r>
              <a:rPr lang="it-IT" dirty="0"/>
              <a:t>Luca Pasquarelli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6F7DD4-C380-EF4E-9277-367611DC98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15.09.2025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6F33BF-668F-A541-9AFE-D74E82312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Brick-Assistant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60C8B3-7189-E842-AF40-ACF2419802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AI-powered tool designed to help you query and interact with your building </a:t>
            </a:r>
            <a:r>
              <a:rPr lang="en-US" b="1" dirty="0" err="1"/>
              <a:t>datasources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7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8DDA0-9B81-7319-437B-70BEFCA20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37" y="826904"/>
            <a:ext cx="7317872" cy="4810823"/>
          </a:xfrm>
          <a:prstGeom prst="rect">
            <a:avLst/>
          </a:prstGeom>
        </p:spPr>
      </p:pic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604EB0B-F1DE-08D2-3B29-9237D79FCA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683" y="158260"/>
            <a:ext cx="7753288" cy="1362969"/>
          </a:xfrm>
        </p:spPr>
        <p:txBody>
          <a:bodyPr/>
          <a:lstStyle/>
          <a:p>
            <a:r>
              <a:rPr lang="it-IT" dirty="0"/>
              <a:t>Core </a:t>
            </a:r>
            <a:r>
              <a:rPr lang="it-IT" dirty="0">
                <a:solidFill>
                  <a:schemeClr val="accent3"/>
                </a:solidFill>
              </a:rPr>
              <a:t>Idea</a:t>
            </a:r>
            <a:r>
              <a:rPr lang="it-IT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4D0E8-273F-01E8-25B9-5A6FA864A0DC}"/>
              </a:ext>
            </a:extLst>
          </p:cNvPr>
          <p:cNvSpPr txBox="1"/>
          <p:nvPr/>
        </p:nvSpPr>
        <p:spPr>
          <a:xfrm>
            <a:off x="423948" y="1401672"/>
            <a:ext cx="555290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3"/>
                </a:solidFill>
                <a:latin typeface="Amasis MT Pro Light" panose="02040304050005020304" pitchFamily="18" charset="0"/>
              </a:rPr>
              <a:t>Multiple </a:t>
            </a:r>
            <a:r>
              <a:rPr lang="en-US" sz="2600" b="1" u="sng" dirty="0" err="1">
                <a:solidFill>
                  <a:schemeClr val="accent3"/>
                </a:solidFill>
                <a:latin typeface="Amasis MT Pro Light" panose="02040304050005020304" pitchFamily="18" charset="0"/>
              </a:rPr>
              <a:t>datasources</a:t>
            </a:r>
            <a:r>
              <a:rPr lang="en-US" sz="2600" b="1" dirty="0">
                <a:solidFill>
                  <a:schemeClr val="accent3"/>
                </a:solidFill>
                <a:latin typeface="Amasis MT Pro Light" panose="02040304050005020304" pitchFamily="18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b="1" i="1" dirty="0">
                <a:solidFill>
                  <a:schemeClr val="accent3"/>
                </a:solidFill>
                <a:latin typeface="Amasis MT Pro Light" panose="02040304050005020304" pitchFamily="18" charset="0"/>
              </a:rPr>
              <a:t>RDF files</a:t>
            </a:r>
          </a:p>
          <a:p>
            <a:pPr marL="742950" lvl="1" indent="-285750">
              <a:buFontTx/>
              <a:buChar char="-"/>
            </a:pPr>
            <a:r>
              <a:rPr lang="en-US" sz="2400" b="1" i="1" dirty="0">
                <a:solidFill>
                  <a:schemeClr val="accent3"/>
                </a:solidFill>
                <a:latin typeface="Amasis MT Pro Light" panose="02040304050005020304" pitchFamily="18" charset="0"/>
              </a:rPr>
              <a:t>Timeseries SQL data</a:t>
            </a:r>
          </a:p>
          <a:p>
            <a:pPr marL="742950" lvl="1" indent="-285750">
              <a:buFontTx/>
              <a:buChar char="-"/>
            </a:pPr>
            <a:r>
              <a:rPr lang="en-US" sz="2400" b="1" i="1" dirty="0">
                <a:solidFill>
                  <a:schemeClr val="accent3"/>
                </a:solidFill>
                <a:latin typeface="Amasis MT Pro Light" panose="02040304050005020304" pitchFamily="18" charset="0"/>
              </a:rPr>
              <a:t>Json data</a:t>
            </a:r>
          </a:p>
          <a:p>
            <a:pPr marL="742950" lvl="1" indent="-285750">
              <a:buFontTx/>
              <a:buChar char="-"/>
            </a:pPr>
            <a:endParaRPr lang="en-US" sz="24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12B994-31F1-F03E-BA18-1B4B9D866C9D}"/>
              </a:ext>
            </a:extLst>
          </p:cNvPr>
          <p:cNvSpPr txBox="1"/>
          <p:nvPr/>
        </p:nvSpPr>
        <p:spPr>
          <a:xfrm>
            <a:off x="8454042" y="5446321"/>
            <a:ext cx="5095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Amasis MT Pro Light" panose="02040304050005020304" pitchFamily="18" charset="0"/>
              </a:rPr>
              <a:t>One assistant for all</a:t>
            </a:r>
          </a:p>
        </p:txBody>
      </p:sp>
    </p:spTree>
    <p:extLst>
      <p:ext uri="{BB962C8B-B14F-4D97-AF65-F5344CB8AC3E}">
        <p14:creationId xmlns:p14="http://schemas.microsoft.com/office/powerpoint/2010/main" val="18925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66F36-7CE4-6EBF-3EE3-AE07F4950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24060-8AA8-2F4C-37AB-5A0AFA3E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564"/>
          <a:stretch>
            <a:fillRect/>
          </a:stretch>
        </p:blipFill>
        <p:spPr>
          <a:xfrm>
            <a:off x="3605122" y="288852"/>
            <a:ext cx="5480380" cy="51836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1EF6AE-89C9-44AC-370C-48C6ED18729E}"/>
              </a:ext>
            </a:extLst>
          </p:cNvPr>
          <p:cNvSpPr txBox="1"/>
          <p:nvPr/>
        </p:nvSpPr>
        <p:spPr>
          <a:xfrm>
            <a:off x="440572" y="324197"/>
            <a:ext cx="4887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  <a:latin typeface="+mj-lt"/>
              </a:rPr>
              <a:t>Tech Stack:</a:t>
            </a:r>
          </a:p>
        </p:txBody>
      </p:sp>
      <p:pic>
        <p:nvPicPr>
          <p:cNvPr id="7" name="Picture 6" descr="A black and white brick logo&#10;&#10;AI-generated content may be incorrect.">
            <a:extLst>
              <a:ext uri="{FF2B5EF4-FFF2-40B4-BE49-F238E27FC236}">
                <a16:creationId xmlns:a16="http://schemas.microsoft.com/office/drawing/2014/main" id="{C230975D-15D9-16BB-B9B4-1E8857220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2" y="4371109"/>
            <a:ext cx="1779617" cy="1779617"/>
          </a:xfrm>
          <a:prstGeom prst="rect">
            <a:avLst/>
          </a:prstGeom>
        </p:spPr>
      </p:pic>
      <p:pic>
        <p:nvPicPr>
          <p:cNvPr id="9" name="Picture 8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376BBE5E-D03E-5BD9-2F6F-07B5C2763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82" y="4513811"/>
            <a:ext cx="2869108" cy="1507006"/>
          </a:xfrm>
          <a:prstGeom prst="rect">
            <a:avLst/>
          </a:prstGeom>
        </p:spPr>
      </p:pic>
      <p:pic>
        <p:nvPicPr>
          <p:cNvPr id="11" name="Picture 10" descr="A blue and black logo&#10;&#10;AI-generated content may be incorrect.">
            <a:extLst>
              <a:ext uri="{FF2B5EF4-FFF2-40B4-BE49-F238E27FC236}">
                <a16:creationId xmlns:a16="http://schemas.microsoft.com/office/drawing/2014/main" id="{365CEF45-1ADD-3396-F87E-745250882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39" y="4292225"/>
            <a:ext cx="1858501" cy="1858501"/>
          </a:xfrm>
          <a:prstGeom prst="rect">
            <a:avLst/>
          </a:prstGeom>
        </p:spPr>
      </p:pic>
      <p:pic>
        <p:nvPicPr>
          <p:cNvPr id="13" name="Picture 12" descr="A close up of a logo&#10;&#10;AI-generated content may be incorrect.">
            <a:extLst>
              <a:ext uri="{FF2B5EF4-FFF2-40B4-BE49-F238E27FC236}">
                <a16:creationId xmlns:a16="http://schemas.microsoft.com/office/drawing/2014/main" id="{9A6A682C-26F5-A53C-CADF-818363660B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889" y="4638472"/>
            <a:ext cx="2987733" cy="12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3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D21AB-CA20-7A54-B1EB-FA6A71E0D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067993D-C14C-424B-C983-2331BC71A35C}"/>
              </a:ext>
            </a:extLst>
          </p:cNvPr>
          <p:cNvSpPr txBox="1"/>
          <p:nvPr/>
        </p:nvSpPr>
        <p:spPr>
          <a:xfrm>
            <a:off x="440572" y="324197"/>
            <a:ext cx="657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  <a:latin typeface="+mj-lt"/>
              </a:rPr>
              <a:t>Main Challenges: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BE617-FA10-60B6-2943-6FFBCFBD6585}"/>
              </a:ext>
            </a:extLst>
          </p:cNvPr>
          <p:cNvSpPr txBox="1"/>
          <p:nvPr/>
        </p:nvSpPr>
        <p:spPr>
          <a:xfrm>
            <a:off x="216131" y="2052220"/>
            <a:ext cx="50957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Avoid </a:t>
            </a:r>
            <a:r>
              <a:rPr lang="en-US" sz="2600" b="1" i="1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hallucinations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accent3"/>
              </a:solidFill>
              <a:latin typeface="Amasis MT Pro Light" panose="020F05020202040302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600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2. Might confuse what information each </a:t>
            </a:r>
            <a:r>
              <a:rPr lang="en-US" sz="2600" b="1" i="1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data</a:t>
            </a:r>
            <a:r>
              <a:rPr lang="en-US" sz="2600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600" b="1" i="1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source</a:t>
            </a:r>
            <a:r>
              <a:rPr lang="en-US" sz="2600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accent3"/>
              </a:solidFill>
              <a:latin typeface="Amasis MT Pro Light" panose="020F05020202040302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600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3. Wrong </a:t>
            </a:r>
            <a:r>
              <a:rPr lang="en-US" sz="2600" b="1" i="1" dirty="0" err="1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sparql</a:t>
            </a:r>
            <a:r>
              <a:rPr lang="en-US" sz="2600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query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accent3"/>
              </a:solidFill>
              <a:latin typeface="Amasis MT Pro Light" panose="020F05020202040302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accent3"/>
              </a:solidFill>
              <a:latin typeface="Amasis MT Pro Light" panose="020F05020202040302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A2AC9-398D-114E-D9E9-E02EA2FDEAA6}"/>
              </a:ext>
            </a:extLst>
          </p:cNvPr>
          <p:cNvSpPr txBox="1"/>
          <p:nvPr/>
        </p:nvSpPr>
        <p:spPr>
          <a:xfrm>
            <a:off x="5766262" y="2052220"/>
            <a:ext cx="592974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4. Risk of </a:t>
            </a:r>
            <a:r>
              <a:rPr lang="en-US" sz="2600" b="1" i="1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loops</a:t>
            </a:r>
            <a:r>
              <a:rPr lang="en-US" sz="2600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in case queries go wrong or information is not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accent3"/>
              </a:solidFill>
              <a:latin typeface="Amasis MT Pro Light" panose="020403040500050203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600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5. What if the user asks for something that     </a:t>
            </a:r>
            <a:r>
              <a:rPr lang="en-US" sz="2600" b="1" i="1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doesn’t</a:t>
            </a:r>
            <a:r>
              <a:rPr lang="en-US" sz="2600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600" b="1" i="1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exist</a:t>
            </a:r>
            <a:r>
              <a:rPr lang="en-US" sz="2600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accent3"/>
              </a:solidFill>
              <a:latin typeface="Amasis MT Pro Light" panose="020403040500050203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600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6. Token usage might </a:t>
            </a:r>
            <a:r>
              <a:rPr lang="en-US" sz="2600" b="1" i="1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explode</a:t>
            </a:r>
            <a:r>
              <a:rPr lang="en-US" sz="2600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for complex queries</a:t>
            </a:r>
          </a:p>
          <a:p>
            <a:endParaRPr lang="en-US" sz="2400" dirty="0">
              <a:latin typeface="Amasis MT Pro Light" panose="020403040500050203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1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E9D17-2B43-19D3-F467-FF92B410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F0B66B-B13F-C28B-DF76-0537A9187B5D}"/>
              </a:ext>
            </a:extLst>
          </p:cNvPr>
          <p:cNvSpPr txBox="1"/>
          <p:nvPr/>
        </p:nvSpPr>
        <p:spPr>
          <a:xfrm>
            <a:off x="440572" y="324197"/>
            <a:ext cx="657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  <a:latin typeface="+mj-lt"/>
              </a:rPr>
              <a:t>Solutions: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50BC1-51AB-D1B1-7BD7-0617DEFE9DE7}"/>
              </a:ext>
            </a:extLst>
          </p:cNvPr>
          <p:cNvSpPr txBox="1"/>
          <p:nvPr/>
        </p:nvSpPr>
        <p:spPr>
          <a:xfrm>
            <a:off x="216131" y="2052220"/>
            <a:ext cx="50957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1. Carefully </a:t>
            </a:r>
            <a:r>
              <a:rPr lang="en-US" sz="2600" b="1" i="1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validate</a:t>
            </a:r>
            <a:r>
              <a:rPr lang="en-US" sz="2600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output</a:t>
            </a:r>
            <a:endParaRPr lang="en-US" sz="2600" b="1" i="1" dirty="0">
              <a:solidFill>
                <a:schemeClr val="accent3"/>
              </a:solidFill>
              <a:latin typeface="Amasis MT Pro Light" panose="020F05020202040302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accent3"/>
              </a:solidFill>
              <a:latin typeface="Amasis MT Pro Light" panose="020F05020202040302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600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en-US" sz="2600" b="1" i="1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Prompt</a:t>
            </a:r>
            <a:r>
              <a:rPr lang="en-US" sz="2600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600" b="1" i="1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engineering</a:t>
            </a:r>
            <a:r>
              <a:rPr lang="en-US" sz="2600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to instruct the agent on what to look for in every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accent3"/>
              </a:solidFill>
              <a:latin typeface="Amasis MT Pro Light" panose="020F05020202040302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600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3. </a:t>
            </a:r>
            <a:r>
              <a:rPr lang="en-US" sz="2600" b="1" i="1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Orchestrate</a:t>
            </a:r>
            <a:r>
              <a:rPr lang="en-US" sz="2600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between </a:t>
            </a:r>
            <a:r>
              <a:rPr lang="en-US" sz="2600" b="1" i="1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pre-built</a:t>
            </a:r>
            <a:r>
              <a:rPr lang="en-US" sz="2600" dirty="0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queries in </a:t>
            </a:r>
            <a:r>
              <a:rPr lang="en-US" sz="2600" dirty="0" err="1">
                <a:solidFill>
                  <a:schemeClr val="accent3"/>
                </a:solidFill>
                <a:latin typeface="Amasis MT Pro Light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sparql</a:t>
            </a:r>
            <a:endParaRPr lang="en-US" sz="2600" dirty="0">
              <a:solidFill>
                <a:schemeClr val="accent3"/>
              </a:solidFill>
              <a:latin typeface="Amasis MT Pro Light" panose="020F05020202040302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accent3"/>
              </a:solidFill>
              <a:latin typeface="Amasis MT Pro Light" panose="020F05020202040302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accent3"/>
              </a:solidFill>
              <a:latin typeface="Amasis MT Pro Light" panose="020F05020202040302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06E9E-EFF5-8D2E-6AFD-97D8AE196F5E}"/>
              </a:ext>
            </a:extLst>
          </p:cNvPr>
          <p:cNvSpPr txBox="1"/>
          <p:nvPr/>
        </p:nvSpPr>
        <p:spPr>
          <a:xfrm>
            <a:off x="5766262" y="2052220"/>
            <a:ext cx="592974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4. </a:t>
            </a:r>
            <a:r>
              <a:rPr lang="en-US" sz="2600" b="1" i="1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Limit</a:t>
            </a:r>
            <a:r>
              <a:rPr lang="en-US" sz="2600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max number of iterations and ask for further clarification in case gets lost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accent3"/>
              </a:solidFill>
              <a:latin typeface="Amasis MT Pro Light" panose="020403040500050203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600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5. </a:t>
            </a:r>
            <a:r>
              <a:rPr lang="en-US" sz="2600" b="1" i="1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Evaluate</a:t>
            </a:r>
            <a:r>
              <a:rPr lang="en-US" sz="2600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whether user input makes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accent3"/>
              </a:solidFill>
              <a:latin typeface="Amasis MT Pro Light" panose="020403040500050203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600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6. Efficient queries, pass only the </a:t>
            </a:r>
            <a:r>
              <a:rPr lang="en-US" sz="2600" b="1" i="1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results</a:t>
            </a:r>
            <a:r>
              <a:rPr lang="en-US" sz="2600" dirty="0">
                <a:solidFill>
                  <a:schemeClr val="accent3"/>
                </a:solidFill>
                <a:latin typeface="Amasis MT Pro Light" panose="020403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as context to the next node in the system</a:t>
            </a:r>
          </a:p>
          <a:p>
            <a:endParaRPr lang="en-US" sz="2400" dirty="0">
              <a:latin typeface="Amasis MT Pro Light" panose="020403040500050203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E7C38-EEF5-9345-9651-899EAE6D9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D4CAD-D6FC-6713-50B0-A71C27D4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67" y="468457"/>
            <a:ext cx="6267450" cy="55054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9298AD-2FAB-6F65-B0D2-6AEA1D96CC75}"/>
              </a:ext>
            </a:extLst>
          </p:cNvPr>
          <p:cNvSpPr txBox="1"/>
          <p:nvPr/>
        </p:nvSpPr>
        <p:spPr>
          <a:xfrm>
            <a:off x="440572" y="324197"/>
            <a:ext cx="5735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  <a:latin typeface="+mj-lt"/>
              </a:rPr>
              <a:t>Architecture Diagram:</a:t>
            </a:r>
          </a:p>
        </p:txBody>
      </p:sp>
    </p:spTree>
    <p:extLst>
      <p:ext uri="{BB962C8B-B14F-4D97-AF65-F5344CB8AC3E}">
        <p14:creationId xmlns:p14="http://schemas.microsoft.com/office/powerpoint/2010/main" val="239672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FE045-2711-9E91-4B7D-8D11E52CB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160F883-4237-86E4-F7BB-B4E0DFCAED41}"/>
              </a:ext>
            </a:extLst>
          </p:cNvPr>
          <p:cNvSpPr txBox="1"/>
          <p:nvPr/>
        </p:nvSpPr>
        <p:spPr>
          <a:xfrm>
            <a:off x="440572" y="324197"/>
            <a:ext cx="4887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  <a:latin typeface="+mj-lt"/>
              </a:rPr>
              <a:t>Workflow:</a:t>
            </a:r>
          </a:p>
        </p:txBody>
      </p:sp>
      <p:pic>
        <p:nvPicPr>
          <p:cNvPr id="30" name="Picture 29" descr="A white background with red text&#10;&#10;AI-generated content may be incorrect.">
            <a:extLst>
              <a:ext uri="{FF2B5EF4-FFF2-40B4-BE49-F238E27FC236}">
                <a16:creationId xmlns:a16="http://schemas.microsoft.com/office/drawing/2014/main" id="{FD2DD1FE-B349-721B-CE19-C2F098BCF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" r="22608"/>
          <a:stretch>
            <a:fillRect/>
          </a:stretch>
        </p:blipFill>
        <p:spPr>
          <a:xfrm>
            <a:off x="3182777" y="1633138"/>
            <a:ext cx="7053264" cy="434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3C01B-A008-9DF9-FF7A-09EB9C0A0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veral colorful rectangular objects with text&#10;&#10;AI-generated content may be incorrect.">
            <a:extLst>
              <a:ext uri="{FF2B5EF4-FFF2-40B4-BE49-F238E27FC236}">
                <a16:creationId xmlns:a16="http://schemas.microsoft.com/office/drawing/2014/main" id="{2240C614-F348-4B54-E83C-AA705CDA8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4" y="910553"/>
            <a:ext cx="10481754" cy="54917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C4B1DD-7C48-2166-F1C5-9416737C9FBD}"/>
              </a:ext>
            </a:extLst>
          </p:cNvPr>
          <p:cNvSpPr txBox="1"/>
          <p:nvPr/>
        </p:nvSpPr>
        <p:spPr>
          <a:xfrm>
            <a:off x="290943" y="207819"/>
            <a:ext cx="9211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  <a:latin typeface="+mj-lt"/>
              </a:rPr>
              <a:t>But what are you going to ask?</a:t>
            </a:r>
          </a:p>
        </p:txBody>
      </p:sp>
    </p:spTree>
    <p:extLst>
      <p:ext uri="{BB962C8B-B14F-4D97-AF65-F5344CB8AC3E}">
        <p14:creationId xmlns:p14="http://schemas.microsoft.com/office/powerpoint/2010/main" val="16191607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Covers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D7DADA"/>
      </a:lt2>
      <a:accent1>
        <a:srgbClr val="DE1A11"/>
      </a:accent1>
      <a:accent2>
        <a:srgbClr val="D7DADA"/>
      </a:accent2>
      <a:accent3>
        <a:srgbClr val="DE1A11"/>
      </a:accent3>
      <a:accent4>
        <a:srgbClr val="8C9091"/>
      </a:accent4>
      <a:accent5>
        <a:srgbClr val="DE1A11"/>
      </a:accent5>
      <a:accent6>
        <a:srgbClr val="535859"/>
      </a:accent6>
      <a:hlink>
        <a:srgbClr val="B2160E"/>
      </a:hlink>
      <a:folHlink>
        <a:srgbClr val="8818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D296628-0F30-423D-A95E-611EE1F764FA}" vid="{B5438DFE-EEFD-420C-9E78-E02B32B091D5}"/>
    </a:ext>
  </a:extLst>
</a:theme>
</file>

<file path=ppt/theme/theme2.xml><?xml version="1.0" encoding="utf-8"?>
<a:theme xmlns:a="http://schemas.openxmlformats.org/drawingml/2006/main" name="Image Covers">
  <a:themeElements>
    <a:clrScheme name="EURAC">
      <a:dk1>
        <a:srgbClr val="000000"/>
      </a:dk1>
      <a:lt1>
        <a:srgbClr val="FFFFFF"/>
      </a:lt1>
      <a:dk2>
        <a:srgbClr val="000000"/>
      </a:dk2>
      <a:lt2>
        <a:srgbClr val="D7DADA"/>
      </a:lt2>
      <a:accent1>
        <a:srgbClr val="DE1A11"/>
      </a:accent1>
      <a:accent2>
        <a:srgbClr val="D7DADA"/>
      </a:accent2>
      <a:accent3>
        <a:srgbClr val="DE1A11"/>
      </a:accent3>
      <a:accent4>
        <a:srgbClr val="8C9091"/>
      </a:accent4>
      <a:accent5>
        <a:srgbClr val="DE1A11"/>
      </a:accent5>
      <a:accent6>
        <a:srgbClr val="535859"/>
      </a:accent6>
      <a:hlink>
        <a:srgbClr val="2A6D8C"/>
      </a:hlink>
      <a:folHlink>
        <a:srgbClr val="67839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D296628-0F30-423D-A95E-611EE1F764FA}" vid="{33DF3C5D-D210-418D-9596-1606C51FA185}"/>
    </a:ext>
  </a:extLst>
</a:theme>
</file>

<file path=ppt/theme/theme3.xml><?xml version="1.0" encoding="utf-8"?>
<a:theme xmlns:a="http://schemas.openxmlformats.org/drawingml/2006/main" name="Chapters title">
  <a:themeElements>
    <a:clrScheme name="EURAC">
      <a:dk1>
        <a:srgbClr val="000000"/>
      </a:dk1>
      <a:lt1>
        <a:srgbClr val="FFFFFF"/>
      </a:lt1>
      <a:dk2>
        <a:srgbClr val="000000"/>
      </a:dk2>
      <a:lt2>
        <a:srgbClr val="D7DADA"/>
      </a:lt2>
      <a:accent1>
        <a:srgbClr val="DE1A11"/>
      </a:accent1>
      <a:accent2>
        <a:srgbClr val="D7DADA"/>
      </a:accent2>
      <a:accent3>
        <a:srgbClr val="DE1A11"/>
      </a:accent3>
      <a:accent4>
        <a:srgbClr val="8C9091"/>
      </a:accent4>
      <a:accent5>
        <a:srgbClr val="DE1A11"/>
      </a:accent5>
      <a:accent6>
        <a:srgbClr val="535859"/>
      </a:accent6>
      <a:hlink>
        <a:srgbClr val="2A6D8C"/>
      </a:hlink>
      <a:folHlink>
        <a:srgbClr val="67839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D296628-0F30-423D-A95E-611EE1F764FA}" vid="{8FAF0FA8-C6C1-417D-8657-E05EE66E8B5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CCFB3E4B212F459C6F76B517148BCC" ma:contentTypeVersion="19" ma:contentTypeDescription="Create a new document." ma:contentTypeScope="" ma:versionID="d6ee87dc26a6dc5b747c7274749d8ef4">
  <xsd:schema xmlns:xsd="http://www.w3.org/2001/XMLSchema" xmlns:xs="http://www.w3.org/2001/XMLSchema" xmlns:p="http://schemas.microsoft.com/office/2006/metadata/properties" xmlns:ns2="d319c218-3d1e-4a23-88c2-09c823f66188" xmlns:ns3="25f573e1-14a7-478e-80ea-4ce0c3ac20ce" targetNamespace="http://schemas.microsoft.com/office/2006/metadata/properties" ma:root="true" ma:fieldsID="fff6e584a5f913fa9079a38d00a1d49e" ns2:_="" ns3:_="">
    <xsd:import namespace="d319c218-3d1e-4a23-88c2-09c823f66188"/>
    <xsd:import namespace="25f573e1-14a7-478e-80ea-4ce0c3ac20c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9c218-3d1e-4a23-88c2-09c823f661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cdcc689-98a7-4791-a54f-7faf9e3fadde}" ma:internalName="TaxCatchAll" ma:showField="CatchAllData" ma:web="d319c218-3d1e-4a23-88c2-09c823f661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573e1-14a7-478e-80ea-4ce0c3ac20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edd1c77-ecac-4adc-8928-a4b79cad4f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319c218-3d1e-4a23-88c2-09c823f66188">
      <UserInfo>
        <DisplayName>Sparber Wolfram</DisplayName>
        <AccountId>26</AccountId>
        <AccountType/>
      </UserInfo>
    </SharedWithUsers>
    <lcf76f155ced4ddcb4097134ff3c332f xmlns="25f573e1-14a7-478e-80ea-4ce0c3ac20ce">
      <Terms xmlns="http://schemas.microsoft.com/office/infopath/2007/PartnerControls"/>
    </lcf76f155ced4ddcb4097134ff3c332f>
    <TaxCatchAll xmlns="d319c218-3d1e-4a23-88c2-09c823f661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4C1EAB-3949-412D-B01A-0B721896C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19c218-3d1e-4a23-88c2-09c823f66188"/>
    <ds:schemaRef ds:uri="25f573e1-14a7-478e-80ea-4ce0c3ac20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A7F354-E7AE-4DB2-A7E2-A063A697F835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359b2276-3855-41ed-87fa-2a7abe6a582a"/>
    <ds:schemaRef ds:uri="http://purl.org/dc/dcmitype/"/>
    <ds:schemaRef ds:uri="http://purl.org/dc/elements/1.1/"/>
    <ds:schemaRef ds:uri="d50c8c2c-af25-4f0d-b4c4-bb032624f243"/>
    <ds:schemaRef ds:uri="http://schemas.openxmlformats.org/package/2006/metadata/core-properties"/>
    <ds:schemaRef ds:uri="http://www.w3.org/XML/1998/namespace"/>
    <ds:schemaRef ds:uri="http://purl.org/dc/terms/"/>
    <ds:schemaRef ds:uri="d319c218-3d1e-4a23-88c2-09c823f66188"/>
    <ds:schemaRef ds:uri="25f573e1-14a7-478e-80ea-4ce0c3ac20ce"/>
  </ds:schemaRefs>
</ds:datastoreItem>
</file>

<file path=customXml/itemProps3.xml><?xml version="1.0" encoding="utf-8"?>
<ds:datastoreItem xmlns:ds="http://schemas.openxmlformats.org/officeDocument/2006/customXml" ds:itemID="{E2DC7EC8-74F1-4E1D-84CE-A15B07E8A5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Institute for Renewable Energy-Presentation_With Footer</Template>
  <TotalTime>0</TotalTime>
  <Words>218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ADLaM Display</vt:lpstr>
      <vt:lpstr>Amasis MT Pro Light</vt:lpstr>
      <vt:lpstr>Arial</vt:lpstr>
      <vt:lpstr>Calibri</vt:lpstr>
      <vt:lpstr>Simple Covers</vt:lpstr>
      <vt:lpstr>Image Covers</vt:lpstr>
      <vt:lpstr>Chapters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Pasquarelli Luca</dc:creator>
  <cp:keywords/>
  <dc:description/>
  <cp:lastModifiedBy>Pasquarelli Luca</cp:lastModifiedBy>
  <cp:revision>1</cp:revision>
  <cp:lastPrinted>2017-03-09T08:39:52Z</cp:lastPrinted>
  <dcterms:created xsi:type="dcterms:W3CDTF">2025-09-15T10:05:29Z</dcterms:created>
  <dcterms:modified xsi:type="dcterms:W3CDTF">2025-09-16T09:40:16Z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0x010100B9CCFB3E4B212F459C6F76B517148BCC</vt:lpwstr>
  </property>
  <property fmtid="{D5CDD505-2E9C-101B-9397-08002B2CF9AE}" pid="3" name="MediaServiceImageTags">
    <vt:lpwstr/>
  </property>
</Properties>
</file>