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Pitch Deck</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About Us</a:t>
            </a:r>
          </a:p>
        </p:txBody>
      </p:sp>
      <p:sp>
        <p:nvSpPr>
          <p:cNvPr id="3" name="Content Placeholder 2"/>
          <p:cNvSpPr>
            <a:spLocks noGrp="1"/>
          </p:cNvSpPr>
          <p:nvPr>
            <p:ph idx="1"/>
          </p:nvPr>
        </p:nvSpPr>
        <p:spPr/>
        <p:txBody>
          <a:bodyPr/>
          <a:lstStyle/>
          <a:p>
            <a:pPr>
              <a:defRPr sz="1600"/>
            </a:pPr>
            <a:r>
              <a:t>About Us:</a:t>
            </a:r>
          </a:p>
          <a:p>
            <a:pPr>
              <a:defRPr sz="1600"/>
            </a:pPr>
            <a:r>
              <a:t>Hydra App Solutions is a cutting-edge startup specializing in Android Apps, specifically designed for SMEs in Seri. Our goal is to solve the everyday merchant problems through innovative technology, utilizing Flutter to create seamless and user-friendly applications. With a current state of RM2000, we are looking for investors to help us grow and make a significant impact in the market. Join us in revolutionizing the Android app industry and empowering SMEs to thrive in the digital era.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Market Analysis</a:t>
            </a:r>
          </a:p>
        </p:txBody>
      </p:sp>
      <p:sp>
        <p:nvSpPr>
          <p:cNvPr id="3" name="Content Placeholder 2"/>
          <p:cNvSpPr>
            <a:spLocks noGrp="1"/>
          </p:cNvSpPr>
          <p:nvPr>
            <p:ph idx="1"/>
          </p:nvPr>
        </p:nvSpPr>
        <p:spPr/>
        <p:txBody>
          <a:bodyPr/>
          <a:lstStyle/>
          <a:p>
            <a:pPr>
              <a:defRPr sz="1600"/>
            </a:pPr>
            <a:r>
              <a:t>Market Analysis:</a:t>
            </a:r>
          </a:p>
          <a:p>
            <a:pPr>
              <a:defRPr sz="1600"/>
            </a:pPr>
          </a:p>
          <a:p>
            <a:pPr>
              <a:defRPr sz="1600"/>
            </a:pPr>
            <a:r>
              <a:t>Hydra App Solutions operates in the vibrant and competitive Seri market, where the demand for Android apps among SMEs is on the rise. With a market value of RM50 million last year, there is a clear opportunity for growth and expansion. Our primary competitors in this market are Webby Group and Double Dot, but our key differentiator lies in our cost-effective solutions, making us a more attractive option for budget-conscious businesses. By strategically positioning ourselves in the Perak market, we aim to capture a significant share of the market and establish Hydra App Solutions as a leading provider of Android apps for SMEs.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Competitor</a:t>
            </a:r>
          </a:p>
        </p:txBody>
      </p:sp>
      <p:sp>
        <p:nvSpPr>
          <p:cNvPr id="3" name="Content Placeholder 2"/>
          <p:cNvSpPr>
            <a:spLocks noGrp="1"/>
          </p:cNvSpPr>
          <p:nvPr>
            <p:ph idx="1"/>
          </p:nvPr>
        </p:nvSpPr>
        <p:spPr/>
        <p:txBody>
          <a:bodyPr/>
          <a:lstStyle/>
          <a:p>
            <a:pPr>
              <a:defRPr sz="1600"/>
            </a:pPr>
            <a:r>
              <a:t>Competitor:</a:t>
            </a:r>
          </a:p>
          <a:p>
            <a:pPr>
              <a:defRPr sz="1600"/>
            </a:pPr>
          </a:p>
          <a:p>
            <a:pPr>
              <a:defRPr sz="1600"/>
            </a:pPr>
            <a:r>
              <a:t>In the bustling market of Seri, Hydra App Solutions faces competition from established players like Webby Group and Double Dot. While these competitors have made their mark in the Perak market, we stand out by offering a more cost-effective solution to SMEs in need of Android Apps. Our focus on affordability sets us apart and gives us a competitive edge in capturing market share.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Key Difference</a:t>
            </a:r>
          </a:p>
        </p:txBody>
      </p:sp>
      <p:sp>
        <p:nvSpPr>
          <p:cNvPr id="3" name="Content Placeholder 2"/>
          <p:cNvSpPr>
            <a:spLocks noGrp="1"/>
          </p:cNvSpPr>
          <p:nvPr>
            <p:ph idx="1"/>
          </p:nvPr>
        </p:nvSpPr>
        <p:spPr/>
        <p:txBody>
          <a:bodyPr/>
          <a:lstStyle/>
          <a:p>
            <a:pPr>
              <a:defRPr sz="1600"/>
            </a:pPr>
            <a:r>
              <a:t>KEY DIFFERENCE</a:t>
            </a:r>
          </a:p>
          <a:p>
            <a:pPr>
              <a:defRPr sz="1600"/>
            </a:pPr>
          </a:p>
          <a:p>
            <a:pPr>
              <a:defRPr sz="1600"/>
            </a:pPr>
            <a:r>
              <a:t>Hydra App Solutions stands out in the market for offering Android Apps that are not only innovative and user-friendly but also more cost-effective than our competitors. While others may charge a premium, we believe in providing high-quality solutions at a fraction of the cost. This key difference sets us apart and makes us the top choice for SMEs in the Seri geographical area.</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Expected Fundings &amp; ROI</a:t>
            </a:r>
          </a:p>
        </p:txBody>
      </p:sp>
      <p:sp>
        <p:nvSpPr>
          <p:cNvPr id="3" name="Content Placeholder 2"/>
          <p:cNvSpPr>
            <a:spLocks noGrp="1"/>
          </p:cNvSpPr>
          <p:nvPr>
            <p:ph idx="1"/>
          </p:nvPr>
        </p:nvSpPr>
        <p:spPr/>
        <p:txBody>
          <a:bodyPr/>
          <a:lstStyle/>
          <a:p>
            <a:pPr>
              <a:defRPr sz="1600"/>
            </a:pPr>
            <a:r>
              <a:t>Expected Fundings &amp; ROI:</a:t>
            </a:r>
          </a:p>
          <a:p>
            <a:pPr>
              <a:defRPr sz="1600"/>
            </a:pPr>
          </a:p>
          <a:p>
            <a:pPr>
              <a:defRPr sz="1600"/>
            </a:pPr>
            <a:r>
              <a:t>Hydra App Solutions is seeking investors to fuel our growth in the Seri market. With the current state of the startup at RM2000, we aim to secure funding to scale our operations and capture a larger share of the Android app market for SMEs in Perak. The expected ROI for investors is promising, as our cost-effective approach sets us apart from competitors, allowing us to offer high-quality Android apps at a more affordable price point. By investing in Hydra App Solutions, investors can expect significant returns as we expand our reach and solidify our position as a leading provider of Android apps for SMEs in the region.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