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Pitch Deck</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About Us</a:t>
            </a:r>
          </a:p>
        </p:txBody>
      </p:sp>
      <p:sp>
        <p:nvSpPr>
          <p:cNvPr id="3" name="Content Placeholder 2"/>
          <p:cNvSpPr>
            <a:spLocks noGrp="1"/>
          </p:cNvSpPr>
          <p:nvPr>
            <p:ph idx="1"/>
          </p:nvPr>
        </p:nvSpPr>
        <p:spPr/>
        <p:txBody>
          <a:bodyPr/>
          <a:lstStyle/>
          <a:p>
            <a:pPr>
              <a:defRPr sz="1600"/>
            </a:pPr>
            <a:r>
              <a:t>**About Us**</a:t>
            </a:r>
          </a:p>
          <a:p>
            <a:pPr>
              <a:defRPr sz="1600"/>
            </a:pPr>
          </a:p>
          <a:p>
            <a:pPr>
              <a:defRPr sz="1600"/>
            </a:pPr>
            <a:r>
              <a:t>At srtj, we are passionate about revolutionizing the way people experience fish. Our team is dedicated to providing innovative solutions that cater to the needs of our target audience, sryj. With our unique offering, we aim to solve the problem of sryjsrmdt using cutting-edge technologies like umksymsm. Operating in stumsym, we are ready to take on the msrmdsrtmsrkm market. Join us on this exciting journey as we disrupt the industry and create value for our customers.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Market Analysis</a:t>
            </a:r>
          </a:p>
        </p:txBody>
      </p:sp>
      <p:sp>
        <p:nvSpPr>
          <p:cNvPr id="3" name="Content Placeholder 2"/>
          <p:cNvSpPr>
            <a:spLocks noGrp="1"/>
          </p:cNvSpPr>
          <p:nvPr>
            <p:ph idx="1"/>
          </p:nvPr>
        </p:nvSpPr>
        <p:spPr/>
        <p:txBody>
          <a:bodyPr/>
          <a:lstStyle/>
          <a:p>
            <a:pPr>
              <a:defRPr sz="1600"/>
            </a:pPr>
            <a:r>
              <a:t>Market Analysis</a:t>
            </a:r>
          </a:p>
          <a:p>
            <a:pPr>
              <a:defRPr sz="1600"/>
            </a:pPr>
          </a:p>
          <a:p>
            <a:pPr>
              <a:defRPr sz="1600"/>
            </a:pPr>
            <a:r>
              <a:t>- **GEOGRAPHICAL AREA OF OPERATION:** Our target market is spread across [GEOGRAPHICAL AREA OF OPERATION], where there is a high demand for [PRODUCT/SERVICE].</a:t>
            </a:r>
          </a:p>
          <a:p>
            <a:pPr>
              <a:defRPr sz="1600"/>
            </a:pPr>
            <a:r>
              <a:t>  </a:t>
            </a:r>
          </a:p>
          <a:p>
            <a:pPr>
              <a:defRPr sz="1600"/>
            </a:pPr>
            <a:r>
              <a:t>- **VALUE OF MARKET LAST YEAR:** The market for [PRODUCT/SERVICE] was valued at [VALUE OF MARKET LAST YEAR], showcasing the potential for growth and profitability in this sector.</a:t>
            </a:r>
          </a:p>
          <a:p>
            <a:pPr>
              <a:defRPr sz="1600"/>
            </a:pPr>
            <a:r>
              <a:t>  </a:t>
            </a:r>
          </a:p>
          <a:p>
            <a:pPr>
              <a:defRPr sz="1600"/>
            </a:pPr>
            <a:r>
              <a:t>- **MARKET COMPETITION:** Despite the competitive landscape in the [MARKET COMPETITION] market, there is a clear opportunity for srtj to establish a strong presence and capture market share.</a:t>
            </a:r>
          </a:p>
          <a:p>
            <a:pPr>
              <a:defRPr sz="1600"/>
            </a:pPr>
            <a:r>
              <a:t>  </a:t>
            </a:r>
          </a:p>
          <a:p>
            <a:pPr>
              <a:defRPr sz="1600"/>
            </a:pPr>
            <a:r>
              <a:t>- **TARGET AUDIENCE:** Our [TARGET AUDIENCE] are actively seeking a solution like ours to address [PROBLEM SOLVED BY THIS SOLUTION], presenting a significant market opportunity for srtj.</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Competitor</a:t>
            </a:r>
          </a:p>
        </p:txBody>
      </p:sp>
      <p:sp>
        <p:nvSpPr>
          <p:cNvPr id="3" name="Content Placeholder 2"/>
          <p:cNvSpPr>
            <a:spLocks noGrp="1"/>
          </p:cNvSpPr>
          <p:nvPr>
            <p:ph idx="1"/>
          </p:nvPr>
        </p:nvSpPr>
        <p:spPr/>
        <p:txBody>
          <a:bodyPr/>
          <a:lstStyle/>
          <a:p>
            <a:pPr>
              <a:defRPr sz="1600"/>
            </a:pPr>
            <a:r>
              <a:t>Competitor:</a:t>
            </a:r>
          </a:p>
          <a:p>
            <a:pPr>
              <a:defRPr sz="1600"/>
            </a:pPr>
          </a:p>
          <a:p>
            <a:pPr>
              <a:defRPr sz="1600"/>
            </a:pPr>
            <a:r>
              <a:t>In the competitive landscape of the fish market, srtj faces competition from established players such as srymsyms and rymsrymnsr. These competitors have a strong presence in the market and have been offering similar solutions to the target audience. However, what sets srtj apart is our unique approach to utilizing umksymsm technology to provide a more efficient and effective solution to the sryj audience. Our key differences in quality, service, and innovation position us as a formidable contender in the market.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Key Difference</a:t>
            </a:r>
          </a:p>
        </p:txBody>
      </p:sp>
      <p:sp>
        <p:nvSpPr>
          <p:cNvPr id="3" name="Content Placeholder 2"/>
          <p:cNvSpPr>
            <a:spLocks noGrp="1"/>
          </p:cNvSpPr>
          <p:nvPr>
            <p:ph idx="1"/>
          </p:nvPr>
        </p:nvSpPr>
        <p:spPr/>
        <p:txBody>
          <a:bodyPr/>
          <a:lstStyle/>
          <a:p>
            <a:pPr>
              <a:defRPr sz="1600"/>
            </a:pPr>
            <a:r>
              <a:t>**Key Difference:**</a:t>
            </a:r>
          </a:p>
          <a:p>
            <a:pPr>
              <a:defRPr sz="1600"/>
            </a:pPr>
          </a:p>
          <a:p>
            <a:pPr>
              <a:defRPr sz="1600"/>
            </a:pPr>
            <a:r>
              <a:t>At srtj, our key difference lies in our innovative approach to the fish industry. Unlike our competitors, we leverage cutting-edge umksymsm technologies to revolutionize the way fish is sourced, processed, and delivered to our target audience in stumsym. Our unique ymsrymsrm sets us apart in the market, ensuring that we stay ahead of the curve and provide unparalleled value to our customers.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Expected Fundings &amp; ROI</a:t>
            </a:r>
          </a:p>
        </p:txBody>
      </p:sp>
      <p:sp>
        <p:nvSpPr>
          <p:cNvPr id="3" name="Content Placeholder 2"/>
          <p:cNvSpPr>
            <a:spLocks noGrp="1"/>
          </p:cNvSpPr>
          <p:nvPr>
            <p:ph idx="1"/>
          </p:nvPr>
        </p:nvSpPr>
        <p:spPr/>
        <p:txBody>
          <a:bodyPr/>
          <a:lstStyle/>
          <a:p>
            <a:pPr>
              <a:defRPr sz="1600"/>
            </a:pPr>
            <a:r>
              <a:t>Expected Fundings &amp; ROI:</a:t>
            </a:r>
          </a:p>
          <a:p>
            <a:pPr>
              <a:defRPr sz="1600"/>
            </a:pPr>
          </a:p>
          <a:p>
            <a:pPr>
              <a:defRPr sz="1600"/>
            </a:pPr>
            <a:r>
              <a:t>WANTED RESOURCES/FUNDING: The startup, srtj, is seeking a total funding of msmsrymsry to fuel its growth and expansion plans.</a:t>
            </a:r>
          </a:p>
          <a:p>
            <a:pPr>
              <a:defRPr sz="1600"/>
            </a:pPr>
          </a:p>
          <a:p>
            <a:pPr>
              <a:defRPr sz="1600"/>
            </a:pPr>
            <a:r>
              <a:t>HOW RESOURCES WILL BE USED: The funds will be allocated towards scaling up production, marketing efforts to reach a wider audience, further development of our technology platform umksymsm, and expanding our operations into new geographical areas stumsym.</a:t>
            </a:r>
          </a:p>
          <a:p>
            <a:pPr>
              <a:defRPr sz="1600"/>
            </a:pPr>
          </a:p>
          <a:p>
            <a:pPr>
              <a:defRPr sz="1600"/>
            </a:pPr>
            <a:r>
              <a:t>ROI PROJECTION: With the successful deployment of the funding, srtj anticipates a significant increase in market share and revenue generation. The projected return on investment is expected to be substantial, with a clear path to profitability and sustainable growth in the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