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Pitch Deck</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About Us</a:t>
            </a:r>
          </a:p>
        </p:txBody>
      </p:sp>
      <p:sp>
        <p:nvSpPr>
          <p:cNvPr id="3" name="Content Placeholder 2"/>
          <p:cNvSpPr>
            <a:spLocks noGrp="1"/>
          </p:cNvSpPr>
          <p:nvPr>
            <p:ph idx="1"/>
          </p:nvPr>
        </p:nvSpPr>
        <p:spPr/>
        <p:txBody>
          <a:bodyPr/>
          <a:lstStyle/>
          <a:p>
            <a:pPr>
              <a:defRPr sz="1600"/>
            </a:pPr>
            <a:r>
              <a:t>About Us:</a:t>
            </a:r>
          </a:p>
          <a:p>
            <a:pPr>
              <a:defRPr sz="1600"/>
            </a:pPr>
          </a:p>
          <a:p>
            <a:pPr>
              <a:defRPr sz="1600"/>
            </a:pPr>
            <a:r>
              <a:t>Hydra App Solutions is a cutting-edge startup specializing in developing Android Apps for SMEs in Seri. Our team leverages the latest technologies, specifically Flutter, to create innovative solutions that address the everyday merchant problems faced in the Perak market. With a current state of RM2000, we are seeking investors to fuel our growth and expand our reach in the market. Join us on our journey to revolutionize the Android App industry and make a lasting impact on businesses in the region.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Market Analysis</a:t>
            </a:r>
          </a:p>
        </p:txBody>
      </p:sp>
      <p:sp>
        <p:nvSpPr>
          <p:cNvPr id="3" name="Content Placeholder 2"/>
          <p:cNvSpPr>
            <a:spLocks noGrp="1"/>
          </p:cNvSpPr>
          <p:nvPr>
            <p:ph idx="1"/>
          </p:nvPr>
        </p:nvSpPr>
        <p:spPr/>
        <p:txBody>
          <a:bodyPr/>
          <a:lstStyle/>
          <a:p>
            <a:pPr>
              <a:defRPr sz="1600"/>
            </a:pPr>
            <a:r>
              <a:t>Market Analysis:</a:t>
            </a:r>
          </a:p>
          <a:p>
            <a:pPr>
              <a:defRPr sz="1600"/>
            </a:pPr>
          </a:p>
          <a:p>
            <a:pPr>
              <a:defRPr sz="1600"/>
            </a:pPr>
            <a:r>
              <a:t>Hydra App Solutions operates in the bustling Seri geographical area, targeting SMEs in need of Android Apps. With a market value of RM50 million last year, the Perak market presents significant opportunities for growth and expansion. Despite competition from established players like Webby Group and Double Dot, Hydra App Solutions stands out by offering cost-effective solutions tailored to meet merchant needs. The market potential combined with our unique positioning makes Hydra App Solutions a promising investment opportunity for investors looking to tap into the thriving app development sector.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Competitor</a:t>
            </a:r>
          </a:p>
        </p:txBody>
      </p:sp>
      <p:sp>
        <p:nvSpPr>
          <p:cNvPr id="3" name="Content Placeholder 2"/>
          <p:cNvSpPr>
            <a:spLocks noGrp="1"/>
          </p:cNvSpPr>
          <p:nvPr>
            <p:ph idx="1"/>
          </p:nvPr>
        </p:nvSpPr>
        <p:spPr/>
        <p:txBody>
          <a:bodyPr/>
          <a:lstStyle/>
          <a:p>
            <a:pPr>
              <a:defRPr sz="1600"/>
            </a:pPr>
            <a:r>
              <a:t>Competitor:</a:t>
            </a:r>
          </a:p>
          <a:p>
            <a:pPr>
              <a:defRPr sz="1600"/>
            </a:pPr>
          </a:p>
          <a:p>
            <a:pPr>
              <a:defRPr sz="1600"/>
            </a:pPr>
            <a:r>
              <a:t>In the bustling Perak market, we are up against established players like Webby Group and Double Dot. While they offer similar Android app solutions for SMEs, Hydra App Solutions sets itself apart by providing a more cost-effective option. Our focus on affordability without compromising quality gives us a competitive edge in the market.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Key Difference</a:t>
            </a:r>
          </a:p>
        </p:txBody>
      </p:sp>
      <p:sp>
        <p:nvSpPr>
          <p:cNvPr id="3" name="Content Placeholder 2"/>
          <p:cNvSpPr>
            <a:spLocks noGrp="1"/>
          </p:cNvSpPr>
          <p:nvPr>
            <p:ph idx="1"/>
          </p:nvPr>
        </p:nvSpPr>
        <p:spPr/>
        <p:txBody>
          <a:bodyPr/>
          <a:lstStyle/>
          <a:p>
            <a:pPr>
              <a:defRPr sz="1600"/>
            </a:pPr>
            <a:r>
              <a:t>Key Difference:</a:t>
            </a:r>
          </a:p>
          <a:p>
            <a:pPr>
              <a:defRPr sz="1600"/>
            </a:pPr>
          </a:p>
          <a:p>
            <a:pPr>
              <a:defRPr sz="1600"/>
            </a:pPr>
            <a:r>
              <a:t>Hydra App Solutions stands out in the market as a provider of high-quality Android Apps for SMEs in Seri. What sets us apart from our competitors, Webby Group and Double Dot, is our commitment to offering affordable solutions without compromising on quality. By leveraging Flutter technology, we are able to deliver cost-effective Android Apps that cater to the specific needs of merchants in the Perak market. Our focus on providing value for money makes us the preferred choice for SMEs looking to enhance their digital presence.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Expected Fundings &amp; ROI</a:t>
            </a:r>
          </a:p>
        </p:txBody>
      </p:sp>
      <p:sp>
        <p:nvSpPr>
          <p:cNvPr id="3" name="Content Placeholder 2"/>
          <p:cNvSpPr>
            <a:spLocks noGrp="1"/>
          </p:cNvSpPr>
          <p:nvPr>
            <p:ph idx="1"/>
          </p:nvPr>
        </p:nvSpPr>
        <p:spPr/>
        <p:txBody>
          <a:bodyPr/>
          <a:lstStyle/>
          <a:p>
            <a:pPr>
              <a:defRPr sz="1600"/>
            </a:pPr>
            <a:r>
              <a:t>Expected Fundings &amp; ROI</a:t>
            </a:r>
          </a:p>
          <a:p>
            <a:pPr>
              <a:defRPr sz="1600"/>
            </a:pPr>
          </a:p>
          <a:p>
            <a:pPr>
              <a:defRPr sz="1600"/>
            </a:pPr>
            <a:r>
              <a:t>Hydra App Solutions is seeking investors to fuel our growth in the Seri market. With your support, we aim to expand our reach and enhance our Android app offerings for SMEs. By investing in Hydra App Solutions, you can expect a promising return on investment as we capitalize on the growing demand for affordable and efficient app solutions in the Perak market. Join us in revolutionizing the way merchants operate and reap the rewards of our innovative approach. Let's collaborate for a prosperous future together.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