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Pitch Deck</a:t>
            </a:r>
          </a:p>
        </p:txBody>
      </p:sp>
      <p:sp>
        <p:nvSpPr>
          <p:cNvPr id="3" name="Subtitle 2"/>
          <p:cNvSpPr>
            <a:spLocks noGrp="1"/>
          </p:cNvSpPr>
          <p:nvPr>
            <p:ph type="subTitle" idx="1"/>
          </p:nvPr>
        </p:nvSpPr>
        <p:spPr/>
        <p:txBody>
          <a:bodyPr/>
          <a:lstStyle/>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1600"/>
            </a:pPr>
            <a:r>
              <a:t>About Us</a:t>
            </a:r>
          </a:p>
        </p:txBody>
      </p:sp>
      <p:sp>
        <p:nvSpPr>
          <p:cNvPr id="3" name="Content Placeholder 2"/>
          <p:cNvSpPr>
            <a:spLocks noGrp="1"/>
          </p:cNvSpPr>
          <p:nvPr>
            <p:ph idx="1"/>
          </p:nvPr>
        </p:nvSpPr>
        <p:spPr/>
        <p:txBody>
          <a:bodyPr/>
          <a:lstStyle/>
          <a:p>
            <a:pPr>
              <a:defRPr sz="1600"/>
            </a:pPr>
            <a:r>
              <a:t>About Us:</a:t>
            </a:r>
          </a:p>
          <a:p>
            <a:pPr>
              <a:defRPr sz="1600"/>
            </a:pPr>
          </a:p>
          <a:p>
            <a:pPr>
              <a:defRPr sz="1600"/>
            </a:pPr>
            <a:r>
              <a:t>Hydra Apps Solution is a cutting-edge startup based in Seri Iskandar, Perak, specializing in developing innovative Android Apps for the SYNTECH industry. Our team is dedicated to addressing the lack of digitalization in the market by leveraging the latest technologies such as Flutter. With a current state of RM2000, we are driven to revolutionize the Perak market with cost-effective solutions that cater to the unique needs of our target audience. Join us on our journey to transform the digital landscape in Seri Iskandar and beyond.</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1600"/>
            </a:pPr>
            <a:r>
              <a:t>Market Analysis</a:t>
            </a:r>
          </a:p>
        </p:txBody>
      </p:sp>
      <p:sp>
        <p:nvSpPr>
          <p:cNvPr id="3" name="Content Placeholder 2"/>
          <p:cNvSpPr>
            <a:spLocks noGrp="1"/>
          </p:cNvSpPr>
          <p:nvPr>
            <p:ph idx="1"/>
          </p:nvPr>
        </p:nvSpPr>
        <p:spPr/>
        <p:txBody>
          <a:bodyPr/>
          <a:lstStyle/>
          <a:p>
            <a:pPr>
              <a:defRPr sz="1600"/>
            </a:pPr>
            <a:r>
              <a:t>Market Analysis:</a:t>
            </a:r>
          </a:p>
          <a:p>
            <a:pPr>
              <a:defRPr sz="1600"/>
            </a:pPr>
          </a:p>
          <a:p>
            <a:pPr>
              <a:defRPr sz="1600"/>
            </a:pPr>
            <a:r>
              <a:t>Hydra Apps Solution operates in the vibrant and growing Android app market in Seri Iskandar, Perak. With the increasing demand for digital solutions in the SYNTECH industry, there is a significant opportunity for growth and expansion. The market value in the previous year was estimated at RM50, with competitors like Webby Group and Double Dot dominating the Perak market. Despite the competition, Hydra Apps Solution stands out by offering cost-effective solutions to meet the digitalization needs of businesses in the region.</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1600"/>
            </a:pPr>
            <a:r>
              <a:t>Competitor</a:t>
            </a:r>
          </a:p>
        </p:txBody>
      </p:sp>
      <p:sp>
        <p:nvSpPr>
          <p:cNvPr id="3" name="Content Placeholder 2"/>
          <p:cNvSpPr>
            <a:spLocks noGrp="1"/>
          </p:cNvSpPr>
          <p:nvPr>
            <p:ph idx="1"/>
          </p:nvPr>
        </p:nvSpPr>
        <p:spPr/>
        <p:txBody>
          <a:bodyPr/>
          <a:lstStyle/>
          <a:p>
            <a:pPr>
              <a:defRPr sz="1600"/>
            </a:pPr>
            <a:r>
              <a:t>Competitor:</a:t>
            </a:r>
          </a:p>
          <a:p>
            <a:pPr>
              <a:defRPr sz="1600"/>
            </a:pPr>
          </a:p>
          <a:p>
            <a:pPr>
              <a:defRPr sz="1600"/>
            </a:pPr>
            <a:r>
              <a:t>In the Perak market, we face competition from established players like Webby Group and Double Dot. While they offer similar Android app solutions, Hydra Apps Solution sets itself apart by providing cost-effective services. Our focus on affordability allows us to cater to SYNTECH's digitalization needs in Seri Iskandar, Perak, making us the preferred choice in the market.</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1600"/>
            </a:pPr>
            <a:r>
              <a:t>Key Difference</a:t>
            </a:r>
          </a:p>
        </p:txBody>
      </p:sp>
      <p:sp>
        <p:nvSpPr>
          <p:cNvPr id="3" name="Content Placeholder 2"/>
          <p:cNvSpPr>
            <a:spLocks noGrp="1"/>
          </p:cNvSpPr>
          <p:nvPr>
            <p:ph idx="1"/>
          </p:nvPr>
        </p:nvSpPr>
        <p:spPr/>
        <p:txBody>
          <a:bodyPr/>
          <a:lstStyle/>
          <a:p>
            <a:pPr>
              <a:defRPr sz="1600"/>
            </a:pPr>
            <a:r>
              <a:t>Key Difference:</a:t>
            </a:r>
          </a:p>
          <a:p>
            <a:pPr>
              <a:defRPr sz="1600"/>
            </a:pPr>
          </a:p>
          <a:p>
            <a:pPr>
              <a:defRPr sz="1600"/>
            </a:pPr>
            <a:r>
              <a:t>Hydra Apps Solution stands out in the market as a provider of affordable Android apps using cutting-edge Flutter technology. Our cost-effective solutions make digitalization accessible to SYNTECH businesses in Seri Iskandar, Perak, setting us apart from competitors like Webby Group and Double Dot. By offering high-quality apps at a lower price point, we are revolutionizing the Perak market and paving the way for widespread digital transformation.</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1600"/>
            </a:pPr>
            <a:r>
              <a:t>Expected Fundings &amp; ROI</a:t>
            </a:r>
          </a:p>
        </p:txBody>
      </p:sp>
      <p:sp>
        <p:nvSpPr>
          <p:cNvPr id="3" name="Content Placeholder 2"/>
          <p:cNvSpPr>
            <a:spLocks noGrp="1"/>
          </p:cNvSpPr>
          <p:nvPr>
            <p:ph idx="1"/>
          </p:nvPr>
        </p:nvSpPr>
        <p:spPr/>
        <p:txBody>
          <a:bodyPr/>
          <a:lstStyle/>
          <a:p>
            <a:pPr>
              <a:defRPr sz="1600"/>
            </a:pPr>
            <a:r>
              <a:t>Expected Fundings &amp; ROI:</a:t>
            </a:r>
          </a:p>
          <a:p>
            <a:pPr>
              <a:defRPr sz="1600"/>
            </a:pPr>
          </a:p>
          <a:p>
            <a:pPr>
              <a:defRPr sz="1600"/>
            </a:pPr>
            <a:r>
              <a:t>Hydra Apps Solution is seeking funding to accelerate our growth in the Seri Iskandar, Perak market. With the infusion of capital, we aim to expand our reach, enhance our Android Apps offerings, and increase our market share among the SYNTECH audience. The investment will be utilized to drive our sales and marketing efforts, improve our technology infrastructure, and build a stronger presence in the digitalization space.</a:t>
            </a:r>
          </a:p>
          <a:p>
            <a:pPr>
              <a:defRPr sz="1600"/>
            </a:pPr>
          </a:p>
          <a:p>
            <a:pPr>
              <a:defRPr sz="1600"/>
            </a:pPr>
            <a:r>
              <a:t>In return for your investment, we project a significant return on investment (ROI) as we capitalize on the growing demand for digital solutions in the Perak market. Our cost-effective approach, coupled with our innovative use of Flutter technology, positions us as a competitive player in the industry. By leveraging the funding effectively, we anticipate a substantial increase in revenue and market valuation, ultimately leading to a lucrative exit strategy for our investors. Join us in revolutionizing the digital landscape and reap the rewards of our success with Hydra Apps Solution.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