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 About Us</a:t>
            </a:r>
          </a:p>
          <a:p>
            <a:pPr>
              <a:defRPr sz="1600"/>
            </a:pPr>
          </a:p>
          <a:p>
            <a:pPr>
              <a:defRPr sz="1600"/>
            </a:pPr>
            <a:r>
              <a:t>Website Master is a cutting-edge web development company based in Malaysia, specializing in creating eye-catching websites for middle-sized businesses. With a shortage of talent in web development, we have stepped in to provide high-quality websites using the latest technologies such as React and the MERN stack. Currently, we have 3 jobs in queue and are looking to expand our operations with the help of 1 million in funding. Our focus on fast development sets us apart in the competitive software development market, allowing us to deliver exceptional results for our clients. Join us on our journey to revolutionize the web development industry and make a lasting impact in the market.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The software development market in Malaysia has seen significant growth, with a value of 100 million last year. Our target audience, middle-sized businesses, are in need of eye-catching websites to stand out in this competitive landscape. With a shortage of talent in web development, there is a clear opportunity for Website Master to provide fast and efficient website solutions using technologies like react and the MERN stack. Despite competition from companies like PowerGroup and EVOPoint, our focus on rapid development sets us apart and positions us as a key player in the market.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a:t>
            </a:r>
          </a:p>
          <a:p>
            <a:pPr>
              <a:defRPr sz="1600"/>
            </a:pPr>
          </a:p>
          <a:p>
            <a:pPr>
              <a:defRPr sz="1600"/>
            </a:pPr>
            <a:r>
              <a:t>In the competitive landscape of the software development market in Malaysia, Website Master faces competition from established players like PowerGroup and EVOPoint. While these competitors offer similar services, Website Master sets itself apart by focusing on providing fast development solutions to middle-sized businesses. Our agile approach and expertise in technologies such as React and the MERN stack enable us to deliver eye-catching websites efficiently. This key difference positions Website Master as a valuable and competitive player in the market.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Website Master stands out in the software development market by providing fast and efficient website development services using cutting-edge technologies like React and the MERN stack. While competitors like PowerGroup and EVOPoint offer similar services, our focus on quick turnaround times and high-quality results sets us apart. With Website Master, businesses can have eye-catching websites developed in a fraction of the time it would take with traditional web development agencies.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Website Master is seeking funding of 1 million to expand our operations and meet the increasing demand for eye-catching websites in Malaysia. With this investment, we aim to scale our team, enhance our technology infrastructure, and accelerate our growth in the market.</a:t>
            </a:r>
          </a:p>
          <a:p>
            <a:pPr>
              <a:defRPr sz="1600"/>
            </a:pPr>
          </a:p>
          <a:p>
            <a:pPr>
              <a:defRPr sz="1600"/>
            </a:pPr>
            <a:r>
              <a:t>The expected return on investment is promising, with the potential to capture a significant share of the 100 million software development market in Malaysia. By providing fast development services using cutting-edge technologies like React and the MERN stack, we are confident in our ability to generate substantial revenue and deliver a high ROI to our investors.</a:t>
            </a:r>
          </a:p>
          <a:p>
            <a:pPr>
              <a:defRPr sz="1600"/>
            </a:pPr>
          </a:p>
          <a:p>
            <a:pPr>
              <a:defRPr sz="1600"/>
            </a:pPr>
            <a:r>
              <a:t>Invest in Website Master and be part of our journey to revolutionize the web development industry in Malaysia while reaping the rewards of a lucrative and growing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