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p>
          <a:p>
            <a:pPr>
              <a:defRPr sz="1600"/>
            </a:pPr>
            <a:r>
              <a:t>At GPU Valley, we are dedicated to providing state-of-the-art GPUs to our customers. Our mission is to offer high-quality graphics processing units at competitive prices, addressing the rising costs in the market. With a focus on innovation and customer satisfaction, we aim to revolutionize the GPU industry and become a leading provider in the market. Join us on our journey to reshape the future of GPU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The GPU market is experiencing rapid growth, driven by the increasing demand for high-performance computing in various industries. With the rising cost of GPUs becoming a significant concern for consumers, there is a clear opportunity for **GPU Valley** to disrupt the market with our state-of-the-art GPUs. As the market continues to expand, our innovative solutions are well-positioned to capture a significant share of the market and address the needs of our target audience effectively.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 Analysis:</a:t>
            </a:r>
          </a:p>
          <a:p>
            <a:pPr>
              <a:defRPr sz="1600"/>
            </a:pPr>
          </a:p>
          <a:p>
            <a:pPr>
              <a:defRPr sz="1600"/>
            </a:pPr>
            <a:r>
              <a:t>In the competitive landscape of the GPU market, GPU Valley stands out as a disruptor. Our competitors, while established, lack the innovation and cost-effectiveness that GPU Valley brings to the table. With a focus on state-of-the-art GPUs at competitive prices, we are poised to challenge the status quo and capture a significant market share.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At GPU Valley, our key difference lies in our commitment to providing state-of-the-art GPUs at a fraction of the cost compared to our competitors. By leveraging innovative technologies and strategic partnerships, we are able to offer high-quality GPUs that are affordable for our customers without compromising on performance. This unique value proposition sets us apart in the market and positions us as a game-changer in the industry.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We are seeking funding to accelerate the growth of GPU Valley and capitalize on the increasing demand for state-of-the-art GPUs. With the investment, we aim to expand our product line, enhance our marketing efforts, and strengthen our distribution channels. </a:t>
            </a:r>
          </a:p>
          <a:p>
            <a:pPr>
              <a:defRPr sz="1600"/>
            </a:pPr>
          </a:p>
          <a:p>
            <a:pPr>
              <a:defRPr sz="1600"/>
            </a:pPr>
            <a:r>
              <a:t>The expected ROI for our investors is promising, considering the high demand for GPUs and the rising cost of these components in the market. By leveraging our competitive pricing strategy and innovative technology, we project a significant return on investment within a short timeframe. Join us in revolutionizing the GPU industry and reaping the rewards of this lucrative market opportunity.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