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Pitch Deck</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About Us</a:t>
            </a:r>
          </a:p>
        </p:txBody>
      </p:sp>
      <p:sp>
        <p:nvSpPr>
          <p:cNvPr id="3" name="Content Placeholder 2"/>
          <p:cNvSpPr>
            <a:spLocks noGrp="1"/>
          </p:cNvSpPr>
          <p:nvPr>
            <p:ph idx="1"/>
          </p:nvPr>
        </p:nvSpPr>
        <p:spPr/>
        <p:txBody>
          <a:bodyPr/>
          <a:lstStyle/>
          <a:p>
            <a:pPr>
              <a:defRPr sz="1600"/>
            </a:pPr>
            <a:r>
              <a:t>About Us:</a:t>
            </a:r>
          </a:p>
          <a:p>
            <a:pPr>
              <a:defRPr sz="1600"/>
            </a:pPr>
          </a:p>
          <a:p>
            <a:pPr>
              <a:defRPr sz="1600"/>
            </a:pPr>
            <a:r>
              <a:t>At srtj, we are passionate about revolutionizing the way people experience fish. Our team is dedicated to creating innovative solutions that cater to the needs of our target audience, sryj. With our expertise in umksymsm, we are committed to providing a seamless and enjoyable fish experience for our customers in stumsym. Join us on our journey to transform the fish market and make a lasting impact in the industry.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Market Analysis</a:t>
            </a:r>
          </a:p>
        </p:txBody>
      </p:sp>
      <p:sp>
        <p:nvSpPr>
          <p:cNvPr id="3" name="Content Placeholder 2"/>
          <p:cNvSpPr>
            <a:spLocks noGrp="1"/>
          </p:cNvSpPr>
          <p:nvPr>
            <p:ph idx="1"/>
          </p:nvPr>
        </p:nvSpPr>
        <p:spPr/>
        <p:txBody>
          <a:bodyPr/>
          <a:lstStyle/>
          <a:p>
            <a:pPr>
              <a:defRPr sz="1600"/>
            </a:pPr>
            <a:r>
              <a:t>Market Analysis:</a:t>
            </a:r>
          </a:p>
          <a:p>
            <a:pPr>
              <a:defRPr sz="1600"/>
            </a:pPr>
          </a:p>
          <a:p>
            <a:pPr>
              <a:defRPr sz="1600"/>
            </a:pPr>
            <a:r>
              <a:t>srtj operates in the stumsym geographical area, where the fish market is valued at msrymsrmsr. The market is competitive, with key competitors such as srymsyms and rymsrymnsr. However, our unique offering and strategic use of umksymsm technologies set us apart in the sryj target audience. With the growing demand for innovative solutions in the fish industry, there is a significant opportunity for srtj to capture market share and drive growth.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Competitor</a:t>
            </a:r>
          </a:p>
        </p:txBody>
      </p:sp>
      <p:sp>
        <p:nvSpPr>
          <p:cNvPr id="3" name="Content Placeholder 2"/>
          <p:cNvSpPr>
            <a:spLocks noGrp="1"/>
          </p:cNvSpPr>
          <p:nvPr>
            <p:ph idx="1"/>
          </p:nvPr>
        </p:nvSpPr>
        <p:spPr/>
        <p:txBody>
          <a:bodyPr/>
          <a:lstStyle/>
          <a:p>
            <a:pPr>
              <a:defRPr sz="1600"/>
            </a:pPr>
            <a:r>
              <a:t>**Competitor**</a:t>
            </a:r>
          </a:p>
          <a:p>
            <a:pPr>
              <a:defRPr sz="1600"/>
            </a:pPr>
          </a:p>
          <a:p>
            <a:pPr>
              <a:defRPr sz="1600"/>
            </a:pPr>
            <a:r>
              <a:t>In a crowded market like the fish industry, srtj faces competition from established players such as srymsyms and rymsrymnsr. Despite the fierce competition, srtj sets itself apart through its innovative use of umksymsm and a unique approach to addressing the needs of the sryj audience. By focusing on delivering a superior customer experience and leveraging cutting-edge technologies, srtj aims to disrupt the msrmdsrtmsrkm market and emerge as a leader in the industry.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Key Difference</a:t>
            </a:r>
          </a:p>
        </p:txBody>
      </p:sp>
      <p:sp>
        <p:nvSpPr>
          <p:cNvPr id="3" name="Content Placeholder 2"/>
          <p:cNvSpPr>
            <a:spLocks noGrp="1"/>
          </p:cNvSpPr>
          <p:nvPr>
            <p:ph idx="1"/>
          </p:nvPr>
        </p:nvSpPr>
        <p:spPr/>
        <p:txBody>
          <a:bodyPr/>
          <a:lstStyle/>
          <a:p>
            <a:pPr>
              <a:defRPr sz="1600"/>
            </a:pPr>
            <a:r>
              <a:t>**Key Difference:**</a:t>
            </a:r>
          </a:p>
          <a:p>
            <a:pPr>
              <a:defRPr sz="1600"/>
            </a:pPr>
          </a:p>
          <a:p>
            <a:pPr>
              <a:defRPr sz="1600"/>
            </a:pPr>
            <a:r>
              <a:t>At srtj, our key difference lies in our innovative approach to revolutionize the fish industry. By leveraging cutting-edge umksymsm, we are able to offer a unique solution that sets us apart from our competitors. Our commitment to ymsrymsrm ensures that we provide unparalleled value to our target audience in stumsym. Join us on this exciting journey as we redefine the way fish is sourced, distributed, and enjoyed globally.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Expected Fundings &amp; ROI</a:t>
            </a:r>
          </a:p>
        </p:txBody>
      </p:sp>
      <p:sp>
        <p:nvSpPr>
          <p:cNvPr id="3" name="Content Placeholder 2"/>
          <p:cNvSpPr>
            <a:spLocks noGrp="1"/>
          </p:cNvSpPr>
          <p:nvPr>
            <p:ph idx="1"/>
          </p:nvPr>
        </p:nvSpPr>
        <p:spPr/>
        <p:txBody>
          <a:bodyPr/>
          <a:lstStyle/>
          <a:p>
            <a:pPr>
              <a:defRPr sz="1600"/>
            </a:pPr>
            <a:r>
              <a:t>Expected Fundings &amp; ROI:</a:t>
            </a:r>
          </a:p>
          <a:p>
            <a:pPr>
              <a:defRPr sz="1600"/>
            </a:pPr>
          </a:p>
          <a:p>
            <a:pPr>
              <a:defRPr sz="1600"/>
            </a:pPr>
            <a:r>
              <a:t>At srtj, we are seeking a total funding of msmsrymsry to fuel our growth and expansion in the fish market. This funding will be utilized to further develop our umksymsm technologies, expand our operations in stumsym, and strengthen our market presence.</a:t>
            </a:r>
          </a:p>
          <a:p>
            <a:pPr>
              <a:defRPr sz="1600"/>
            </a:pPr>
          </a:p>
          <a:p>
            <a:pPr>
              <a:defRPr sz="1600"/>
            </a:pPr>
            <a:r>
              <a:t>With this investment, we project a significant ROI as we capitalize on the msrymsrmsr market value. By outpacing our competitors such as srymsyms and rymsrymnsr through our unique ymsrymsrm approach, we aim to capture a significant market share and drive substantial revenue growth.</a:t>
            </a:r>
          </a:p>
          <a:p>
            <a:pPr>
              <a:defRPr sz="1600"/>
            </a:pPr>
          </a:p>
          <a:p>
            <a:pPr>
              <a:defRPr sz="1600"/>
            </a:pPr>
            <a:r>
              <a:t>Investing in srtj not only supports our mission to revolutionize the fish industry but also offers a promising opportunity for impressive returns on investment. Join us in shaping the future of fish consumption and be part of our success story.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