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1" r:id="rId5"/>
    <p:sldId id="262" r:id="rId6"/>
    <p:sldId id="260" r:id="rId7"/>
    <p:sldId id="258" r:id="rId8"/>
    <p:sldId id="263" r:id="rId9"/>
    <p:sldId id="265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vg3en6s0au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303530"/>
            <a:ext cx="12192635" cy="9103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090"/>
            <a:ext cx="10515600" cy="643382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6600" b="0">
                <a:ln/>
                <a:solidFill>
                  <a:schemeClr val="accent2"/>
                </a:solidFill>
                <a:effectLst/>
                <a:latin typeface="+mn-ea"/>
                <a:ea typeface="+mn-ea"/>
              </a:rPr>
              <a:t>硬件介绍</a:t>
            </a:r>
            <a:endParaRPr lang="zh-CN" altLang="en-US" sz="6600" b="0">
              <a:ln/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io-terminal-resources-lay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0"/>
            <a:ext cx="82061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io-Terminal-GRO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0"/>
            <a:ext cx="84404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ioT-Hardware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" y="0"/>
            <a:ext cx="118516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090"/>
            <a:ext cx="10515600" cy="643382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6600" b="0">
                <a:solidFill>
                  <a:schemeClr val="accent2"/>
                </a:solidFill>
                <a:effectLst/>
                <a:latin typeface="+mn-ea"/>
                <a:ea typeface="+mn-ea"/>
              </a:rPr>
              <a:t>项目设计</a:t>
            </a:r>
            <a:endParaRPr lang="zh-CN" altLang="en-US" sz="6600" b="0"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4027170" y="1920240"/>
            <a:ext cx="4137660" cy="3071495"/>
            <a:chOff x="6342" y="3024"/>
            <a:chExt cx="6516" cy="4837"/>
          </a:xfrm>
        </p:grpSpPr>
        <p:sp>
          <p:nvSpPr>
            <p:cNvPr id="13" name="矩形 12"/>
            <p:cNvSpPr/>
            <p:nvPr/>
          </p:nvSpPr>
          <p:spPr>
            <a:xfrm>
              <a:off x="10229" y="7485"/>
              <a:ext cx="1320" cy="3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39" y="7485"/>
              <a:ext cx="1320" cy="3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642" y="3024"/>
              <a:ext cx="516" cy="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941" y="3024"/>
              <a:ext cx="516" cy="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242" y="3024"/>
              <a:ext cx="516" cy="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342" y="3151"/>
              <a:ext cx="6517" cy="4497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1875" y="6665"/>
              <a:ext cx="727" cy="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24" y="3622"/>
              <a:ext cx="4551" cy="304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653" y="4684"/>
              <a:ext cx="389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2"/>
                  </a:solidFill>
                </a:rPr>
                <a:t>Wio Terminal</a:t>
              </a:r>
              <a:endParaRPr lang="en-US" altLang="zh-CN" sz="320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81430" y="2693670"/>
            <a:ext cx="1470660" cy="1470660"/>
            <a:chOff x="2018" y="4242"/>
            <a:chExt cx="2316" cy="2316"/>
          </a:xfrm>
        </p:grpSpPr>
        <p:sp>
          <p:nvSpPr>
            <p:cNvPr id="8" name="矩形 7"/>
            <p:cNvSpPr/>
            <p:nvPr/>
          </p:nvSpPr>
          <p:spPr>
            <a:xfrm>
              <a:off x="2126" y="4242"/>
              <a:ext cx="2208" cy="2316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18" y="4242"/>
              <a:ext cx="2316" cy="2316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2016760" y="4163695"/>
            <a:ext cx="3188970" cy="1595120"/>
            <a:chOff x="3176" y="6557"/>
            <a:chExt cx="5022" cy="2512"/>
          </a:xfrm>
        </p:grpSpPr>
        <p:cxnSp>
          <p:nvCxnSpPr>
            <p:cNvPr id="11" name="肘形连接符 10"/>
            <p:cNvCxnSpPr>
              <a:stCxn id="10" idx="2"/>
              <a:endCxn id="12" idx="2"/>
            </p:cNvCxnSpPr>
            <p:nvPr/>
          </p:nvCxnSpPr>
          <p:spPr>
            <a:xfrm rot="5400000" flipV="1">
              <a:off x="5035" y="4698"/>
              <a:ext cx="1304" cy="5023"/>
            </a:xfrm>
            <a:prstGeom prst="bentConnector3">
              <a:avLst>
                <a:gd name="adj1" fmla="val 128719"/>
              </a:avLst>
            </a:prstGeom>
            <a:ln w="5080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929" y="8489"/>
              <a:ext cx="8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I2C</a:t>
              </a:r>
              <a:endParaRPr lang="en-US" altLang="zh-CN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065" y="3943350"/>
            <a:ext cx="1384300" cy="1039495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8915400" y="2108835"/>
            <a:ext cx="977900" cy="2354580"/>
            <a:chOff x="14040" y="3321"/>
            <a:chExt cx="1540" cy="3708"/>
          </a:xfrm>
        </p:grpSpPr>
        <p:cxnSp>
          <p:nvCxnSpPr>
            <p:cNvPr id="21" name="肘形连接符 20"/>
            <p:cNvCxnSpPr>
              <a:stCxn id="19" idx="1"/>
              <a:endCxn id="18" idx="3"/>
            </p:cNvCxnSpPr>
            <p:nvPr/>
          </p:nvCxnSpPr>
          <p:spPr>
            <a:xfrm rot="5400000">
              <a:off x="13536" y="4985"/>
              <a:ext cx="3708" cy="381"/>
            </a:xfrm>
            <a:prstGeom prst="bentConnector2">
              <a:avLst/>
            </a:prstGeom>
            <a:ln w="5080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4040" y="4477"/>
              <a:ext cx="1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HTTP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717280" y="335915"/>
            <a:ext cx="2352040" cy="1774190"/>
            <a:chOff x="13728" y="529"/>
            <a:chExt cx="3704" cy="2794"/>
          </a:xfrm>
        </p:grpSpPr>
        <p:sp>
          <p:nvSpPr>
            <p:cNvPr id="19" name="云形 18"/>
            <p:cNvSpPr/>
            <p:nvPr/>
          </p:nvSpPr>
          <p:spPr>
            <a:xfrm>
              <a:off x="13728" y="529"/>
              <a:ext cx="3704" cy="2795"/>
            </a:xfrm>
            <a:prstGeom prst="cloud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040" y="1564"/>
              <a:ext cx="3081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 sz="2400">
                  <a:ln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Server</a:t>
              </a:r>
              <a:endParaRPr lang="en-US" altLang="zh-CN" sz="24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218420" y="3457575"/>
            <a:ext cx="753110" cy="835660"/>
            <a:chOff x="16092" y="5445"/>
            <a:chExt cx="1186" cy="1316"/>
          </a:xfrm>
        </p:grpSpPr>
        <p:sp>
          <p:nvSpPr>
            <p:cNvPr id="23" name="剪去单角的矩形 22"/>
            <p:cNvSpPr/>
            <p:nvPr/>
          </p:nvSpPr>
          <p:spPr>
            <a:xfrm>
              <a:off x="16092" y="5445"/>
              <a:ext cx="1185" cy="1317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092" y="5978"/>
              <a:ext cx="11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JSON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984885"/>
            <a:ext cx="6917055" cy="488823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810500" y="984885"/>
            <a:ext cx="2360930" cy="4994910"/>
            <a:chOff x="12542" y="1551"/>
            <a:chExt cx="3718" cy="7866"/>
          </a:xfrm>
        </p:grpSpPr>
        <p:sp>
          <p:nvSpPr>
            <p:cNvPr id="5" name="文本框 4"/>
            <p:cNvSpPr txBox="1"/>
            <p:nvPr/>
          </p:nvSpPr>
          <p:spPr>
            <a:xfrm>
              <a:off x="12542" y="1551"/>
              <a:ext cx="1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>
                  <a:solidFill>
                    <a:schemeClr val="tx1"/>
                  </a:solidFill>
                </a:rPr>
                <a:t>rpcWiFi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42" y="2467"/>
              <a:ext cx="2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>
                  <a:solidFill>
                    <a:schemeClr val="tx1"/>
                  </a:solidFill>
                </a:rPr>
                <a:t>WiFiClientSecure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572" y="3465"/>
              <a:ext cx="20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>
                  <a:solidFill>
                    <a:schemeClr val="tx1"/>
                  </a:solidFill>
                </a:rPr>
                <a:t>HTTPClient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542" y="4691"/>
              <a:ext cx="21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ArduinoJson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42" y="5968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TFT_eSPI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42" y="6899"/>
              <a:ext cx="1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Free_Fonts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542" y="7871"/>
              <a:ext cx="37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Adafruit_AHTX0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542" y="8837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Bounce2</a:t>
              </a:r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100310" y="14598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网络连接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00310" y="29787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3300"/>
                </a:solidFill>
              </a:rPr>
              <a:t>数据解析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00310" y="4012565"/>
            <a:ext cx="1154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gradFill>
                  <a:gsLst>
                    <a:gs pos="0">
                      <a:srgbClr val="7B32B2"/>
                    </a:gs>
                    <a:gs pos="0">
                      <a:srgbClr val="401A5D"/>
                    </a:gs>
                  </a:gsLst>
                  <a:lin ang="5400000" scaled="0"/>
                </a:gradFill>
              </a:rPr>
              <a:t>LCD </a:t>
            </a:r>
            <a:r>
              <a:rPr lang="zh-CN" altLang="en-US">
                <a:gradFill>
                  <a:gsLst>
                    <a:gs pos="0">
                      <a:srgbClr val="7B32B2"/>
                    </a:gs>
                    <a:gs pos="0">
                      <a:srgbClr val="401A5D"/>
                    </a:gs>
                  </a:gsLst>
                  <a:lin ang="5400000" scaled="0"/>
                </a:gradFill>
              </a:rPr>
              <a:t>显示</a:t>
            </a:r>
            <a:endParaRPr lang="zh-CN" altLang="en-US">
              <a:gradFill>
                <a:gsLst>
                  <a:gs pos="0">
                    <a:srgbClr val="7B32B2"/>
                  </a:gs>
                  <a:gs pos="0">
                    <a:srgbClr val="401A5D"/>
                  </a:gs>
                </a:gsLst>
                <a:lin ang="5400000" scaled="0"/>
              </a:gra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00310" y="49980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传感器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00310" y="56114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按键去抖</a:t>
            </a:r>
            <a:endParaRPr lang="zh-CN" alt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090"/>
            <a:ext cx="10515600" cy="643382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6600" b="0">
                <a:solidFill>
                  <a:schemeClr val="accent2"/>
                </a:solidFill>
                <a:effectLst/>
                <a:latin typeface="+mn-ea"/>
                <a:ea typeface="+mn-ea"/>
              </a:rPr>
              <a:t>功能演示</a:t>
            </a:r>
            <a:endParaRPr lang="zh-CN" altLang="en-US" sz="6600" b="0"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Nimbus Roman No9 L</vt:lpstr>
      <vt:lpstr>Arial Black</vt:lpstr>
      <vt:lpstr>Droid Sans Fallback</vt:lpstr>
      <vt:lpstr>微软雅黑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硬件介绍</vt:lpstr>
      <vt:lpstr>PowerPoint 演示文稿</vt:lpstr>
      <vt:lpstr>PowerPoint 演示文稿</vt:lpstr>
      <vt:lpstr>硬件介绍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rudy</cp:lastModifiedBy>
  <cp:revision>2</cp:revision>
  <dcterms:created xsi:type="dcterms:W3CDTF">2021-12-15T16:34:13Z</dcterms:created>
  <dcterms:modified xsi:type="dcterms:W3CDTF">2021-12-15T16:34:13Z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