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5" r:id="rId3"/>
    <p:sldId id="262" r:id="rId4"/>
    <p:sldId id="263" r:id="rId5"/>
    <p:sldId id="264" r:id="rId6"/>
    <p:sldId id="266" r:id="rId7"/>
    <p:sldId id="26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64" y="9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1C3A0-611A-4D63-8FBF-E4B87905625E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2EBC5-F62F-41B5-AC2C-0FBC0D108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620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A4588-7212-4038-A387-849B99ECB1B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989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A4588-7212-4038-A387-849B99ECB1B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6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8C2E5-93A1-4F97-BEDC-DEB57B53E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02C2C-CE5A-439D-9639-9FD1A7663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1574F-DA41-4D15-BA27-202099FF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57E-0648-46EF-93B8-2482C45F3B6B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FF8BAC-851B-4847-BFEE-31CB16B2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08E6-14AC-43D3-BCC3-24928D43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3083-11C6-4383-A49F-6BEB2AA62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1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7591B-F903-4635-B821-75D70684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B391D1-6B99-4E85-91F6-5439E8413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58A9B5-7D6B-4281-A2F5-2900DE022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57E-0648-46EF-93B8-2482C45F3B6B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DF7F3-D31F-4256-B48E-3CB661EA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8F88B-6B1B-42F8-B179-3E54900C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3083-11C6-4383-A49F-6BEB2AA62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9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30F096-DFBB-40F6-8C2B-63268DDB4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91AEB8-E751-464E-92AE-27781DA9E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2F3FEB-9614-47EE-AE03-BF08A44F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57E-0648-46EF-93B8-2482C45F3B6B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D0BC90-5795-4699-9BD7-173D8EFB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9D1E9-6030-4C86-9069-833CAF89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3083-11C6-4383-A49F-6BEB2AA62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13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3BC2F-A27C-41B3-9924-EAEB9DFFB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60D1D-B66A-4DB7-BC4C-52E0D7FB1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3F5C83-2945-43F7-B032-1730EC87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57E-0648-46EF-93B8-2482C45F3B6B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266DAF-8296-4092-BDD6-64154F06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FD7D06-291C-45F7-AA2D-C5ECAF59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3083-11C6-4383-A49F-6BEB2AA62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76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B1F38-EC74-470D-A9A0-AAE0092C5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B90837-3997-4E93-A5FB-1C2745C73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856EA-A565-463F-8D8D-2BB2616D9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57E-0648-46EF-93B8-2482C45F3B6B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8954E-0D73-4F05-AF67-1892E248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7F04B-146F-4EEC-B60D-C0B997D3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3083-11C6-4383-A49F-6BEB2AA62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65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B5A59-7CDF-41EA-B16B-67C0E01B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E9878-8DE3-476D-9526-0DFDBA0D0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2A8225-6723-44E4-B4EF-E2CAF0926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4C3143-0050-480B-ACDD-6CDDFF71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57E-0648-46EF-93B8-2482C45F3B6B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BE2E9E-DABF-49A1-A7E0-F0E9A8BB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E4CDEA-0FD3-4BCF-A63C-3E048AE7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3083-11C6-4383-A49F-6BEB2AA62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3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A7B64-40F0-4E09-BCF4-DDC6A3B1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BD893B-0F9E-4BAA-89EB-07B46A2A6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5DBD36-0BD8-460C-8591-3945F6BFA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A7F107-D825-4E9A-832D-5B65ED5DC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0542A1-8FE4-4384-90DC-B70FA3A66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A72BD5-4E3F-499B-A08B-D9BC3BA6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57E-0648-46EF-93B8-2482C45F3B6B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85407C-2C7A-4634-95E7-ACC7D9D9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F11EC8-25FF-481C-8E3E-28875FBF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3083-11C6-4383-A49F-6BEB2AA62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68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C8802-55CE-4F6D-A902-D0D498E3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61DF0E-832C-4D85-B2A2-CBAB556E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57E-0648-46EF-93B8-2482C45F3B6B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867E3C-F7EB-4B53-B9BA-F18E5FAD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181AE8-E34D-4A2C-A104-B3B65F65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3083-11C6-4383-A49F-6BEB2AA62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94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173E2-CDCF-4088-8C3F-BF0D654B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57E-0648-46EF-93B8-2482C45F3B6B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95176F-6D64-4F06-86E8-526E1168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A9BDA2-AD8A-409B-8FD8-0081A867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3083-11C6-4383-A49F-6BEB2AA62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00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34B76-89EF-45AA-AEDB-230654B8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40581D-68BC-4A22-BC0F-7E92F38A6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B6347A-A4C2-4180-BAA2-1AD0FCC34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7C4DB5-10A5-4182-AD89-ADBFB6B4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57E-0648-46EF-93B8-2482C45F3B6B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9DDDEE-C489-43E8-A3D5-BD4B49FA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6CE636-7704-4FB6-9712-D416B4F68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3083-11C6-4383-A49F-6BEB2AA62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18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C48C2-A34C-432C-8014-4474D694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07F3EC-9D4F-482B-A70D-A2B9CE145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425D8B-E03C-424D-B110-2411370B5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C57841-E5CD-4C3D-A125-8A8CC4A8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57E-0648-46EF-93B8-2482C45F3B6B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154976-538A-496F-8622-30077842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957311-FFC5-42D0-ADC6-EF9E37CD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3083-11C6-4383-A49F-6BEB2AA62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49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23D80C-560C-485C-9146-7811FD1B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861980-9287-4BD4-B366-5C114CB30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A35D59-2B45-4037-A0D7-0BD08D762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FA57E-0648-46EF-93B8-2482C45F3B6B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9D802-67A4-4D4F-B4C1-B814E7171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79D3A-73CE-46B4-A1DD-E4FCFAD2F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23083-11C6-4383-A49F-6BEB2AA62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66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167FC6-5577-4476-85E9-813C2D6BD0B4}"/>
              </a:ext>
            </a:extLst>
          </p:cNvPr>
          <p:cNvSpPr txBox="1"/>
          <p:nvPr/>
        </p:nvSpPr>
        <p:spPr>
          <a:xfrm>
            <a:off x="1163782" y="366004"/>
            <a:ext cx="104047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甘赞栩  </a:t>
            </a:r>
            <a:r>
              <a:rPr lang="en-US" altLang="zh-CN" dirty="0"/>
              <a:t>GAN ZAN XU  </a:t>
            </a:r>
            <a:r>
              <a:rPr lang="zh-CN" altLang="en-US" dirty="0"/>
              <a:t>学号：</a:t>
            </a:r>
            <a:r>
              <a:rPr lang="en-US" altLang="zh-CN" dirty="0"/>
              <a:t>2020131129</a:t>
            </a:r>
          </a:p>
          <a:p>
            <a:r>
              <a:rPr lang="en-US" altLang="zh-CN" dirty="0"/>
              <a:t>G</a:t>
            </a:r>
            <a:r>
              <a:rPr lang="en-US" altLang="zh-CN" dirty="0">
                <a:sym typeface="Wingdings" panose="05000000000000000000" pitchFamily="2" charset="2"/>
              </a:rPr>
              <a:t>710x47   A 65 0x41  N 78 0x4E  space 32 0x20  Z 90 0x5A  A 65 0x41          N 78 0x4E  space 32 0x20 X 88 0x58 U 85 0x55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0 48 0x30  1 49 0x31 2 50 0x32  3 51 0x33  9 57 0x39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则明文为：</a:t>
            </a:r>
            <a:r>
              <a:rPr lang="en-US" altLang="zh-CN" dirty="0">
                <a:sym typeface="Wingdings" panose="05000000000000000000" pitchFamily="2" charset="2"/>
              </a:rPr>
              <a:t>0x47414E205A414E20 5855 0000 0000 0006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 </a:t>
            </a:r>
            <a:r>
              <a:rPr lang="zh-CN" altLang="en-US" dirty="0">
                <a:sym typeface="Wingdings" panose="05000000000000000000" pitchFamily="2" charset="2"/>
              </a:rPr>
              <a:t>密文为：</a:t>
            </a:r>
            <a:r>
              <a:rPr lang="en-US" altLang="zh-CN" dirty="0">
                <a:sym typeface="Wingdings" panose="05000000000000000000" pitchFamily="2" charset="2"/>
              </a:rPr>
              <a:t>0x3230323031333131 3239 0000 0000 0006</a:t>
            </a:r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D589246D-6F64-430C-941B-23C45471BAEE}"/>
              </a:ext>
            </a:extLst>
          </p:cNvPr>
          <p:cNvGraphicFramePr>
            <a:graphicFrameLocks noGrp="1"/>
          </p:cNvGraphicFramePr>
          <p:nvPr/>
        </p:nvGraphicFramePr>
        <p:xfrm>
          <a:off x="1039092" y="2964102"/>
          <a:ext cx="3359726" cy="153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468">
                  <a:extLst>
                    <a:ext uri="{9D8B030D-6E8A-4147-A177-3AD203B41FA5}">
                      <a16:colId xmlns:a16="http://schemas.microsoft.com/office/drawing/2014/main" val="2443690071"/>
                    </a:ext>
                  </a:extLst>
                </a:gridCol>
                <a:gridCol w="906086">
                  <a:extLst>
                    <a:ext uri="{9D8B030D-6E8A-4147-A177-3AD203B41FA5}">
                      <a16:colId xmlns:a16="http://schemas.microsoft.com/office/drawing/2014/main" val="130369566"/>
                    </a:ext>
                  </a:extLst>
                </a:gridCol>
                <a:gridCol w="906086">
                  <a:extLst>
                    <a:ext uri="{9D8B030D-6E8A-4147-A177-3AD203B41FA5}">
                      <a16:colId xmlns:a16="http://schemas.microsoft.com/office/drawing/2014/main" val="3928983604"/>
                    </a:ext>
                  </a:extLst>
                </a:gridCol>
                <a:gridCol w="906086">
                  <a:extLst>
                    <a:ext uri="{9D8B030D-6E8A-4147-A177-3AD203B41FA5}">
                      <a16:colId xmlns:a16="http://schemas.microsoft.com/office/drawing/2014/main" val="2980654631"/>
                    </a:ext>
                  </a:extLst>
                </a:gridCol>
              </a:tblGrid>
              <a:tr h="3829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5A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547414"/>
                  </a:ext>
                </a:extLst>
              </a:tr>
              <a:tr h="3829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331505"/>
                  </a:ext>
                </a:extLst>
              </a:tr>
              <a:tr h="3829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51009"/>
                  </a:ext>
                </a:extLst>
              </a:tr>
              <a:tr h="3829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96473"/>
                  </a:ext>
                </a:extLst>
              </a:tr>
            </a:tbl>
          </a:graphicData>
        </a:graphic>
      </p:graphicFrame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41BEB08A-AFCF-4AB4-A4B6-75E22A276F22}"/>
              </a:ext>
            </a:extLst>
          </p:cNvPr>
          <p:cNvGraphicFramePr>
            <a:graphicFrameLocks noGrp="1"/>
          </p:cNvGraphicFramePr>
          <p:nvPr/>
        </p:nvGraphicFramePr>
        <p:xfrm>
          <a:off x="5398654" y="3032762"/>
          <a:ext cx="29630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756">
                  <a:extLst>
                    <a:ext uri="{9D8B030D-6E8A-4147-A177-3AD203B41FA5}">
                      <a16:colId xmlns:a16="http://schemas.microsoft.com/office/drawing/2014/main" val="2680767126"/>
                    </a:ext>
                  </a:extLst>
                </a:gridCol>
                <a:gridCol w="740756">
                  <a:extLst>
                    <a:ext uri="{9D8B030D-6E8A-4147-A177-3AD203B41FA5}">
                      <a16:colId xmlns:a16="http://schemas.microsoft.com/office/drawing/2014/main" val="2458287244"/>
                    </a:ext>
                  </a:extLst>
                </a:gridCol>
                <a:gridCol w="740756">
                  <a:extLst>
                    <a:ext uri="{9D8B030D-6E8A-4147-A177-3AD203B41FA5}">
                      <a16:colId xmlns:a16="http://schemas.microsoft.com/office/drawing/2014/main" val="72138649"/>
                    </a:ext>
                  </a:extLst>
                </a:gridCol>
                <a:gridCol w="740756">
                  <a:extLst>
                    <a:ext uri="{9D8B030D-6E8A-4147-A177-3AD203B41FA5}">
                      <a16:colId xmlns:a16="http://schemas.microsoft.com/office/drawing/2014/main" val="2095764103"/>
                    </a:ext>
                  </a:extLst>
                </a:gridCol>
              </a:tblGrid>
              <a:tr h="3604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669344"/>
                  </a:ext>
                </a:extLst>
              </a:tr>
              <a:tr h="360411"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63172"/>
                  </a:ext>
                </a:extLst>
              </a:tr>
              <a:tr h="360411"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875298"/>
                  </a:ext>
                </a:extLst>
              </a:tr>
              <a:tr h="360411"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06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82635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F2A7B9A-DDDB-43B7-89AA-EEDE66D4F080}"/>
              </a:ext>
            </a:extLst>
          </p:cNvPr>
          <p:cNvSpPr txBox="1"/>
          <p:nvPr/>
        </p:nvSpPr>
        <p:spPr>
          <a:xfrm>
            <a:off x="408709" y="36091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明文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50395B-F9E8-4E07-9BB2-2F1B4DFD2DCF}"/>
              </a:ext>
            </a:extLst>
          </p:cNvPr>
          <p:cNvSpPr txBox="1"/>
          <p:nvPr/>
        </p:nvSpPr>
        <p:spPr>
          <a:xfrm>
            <a:off x="4779819" y="36123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密文</a:t>
            </a:r>
          </a:p>
        </p:txBody>
      </p:sp>
    </p:spTree>
    <p:extLst>
      <p:ext uri="{BB962C8B-B14F-4D97-AF65-F5344CB8AC3E}">
        <p14:creationId xmlns:p14="http://schemas.microsoft.com/office/powerpoint/2010/main" val="352122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02F8FB4-4E71-417A-A4E8-F53CEA7D0167}"/>
              </a:ext>
            </a:extLst>
          </p:cNvPr>
          <p:cNvSpPr txBox="1"/>
          <p:nvPr/>
        </p:nvSpPr>
        <p:spPr>
          <a:xfrm>
            <a:off x="547255" y="505691"/>
            <a:ext cx="10806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轮密钥加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9CA5AB19-BB88-4A70-8654-B1AE2284DA6D}"/>
              </a:ext>
            </a:extLst>
          </p:cNvPr>
          <p:cNvGraphicFramePr>
            <a:graphicFrameLocks noGrp="1"/>
          </p:cNvGraphicFramePr>
          <p:nvPr/>
        </p:nvGraphicFramePr>
        <p:xfrm>
          <a:off x="817419" y="878993"/>
          <a:ext cx="3359726" cy="153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468">
                  <a:extLst>
                    <a:ext uri="{9D8B030D-6E8A-4147-A177-3AD203B41FA5}">
                      <a16:colId xmlns:a16="http://schemas.microsoft.com/office/drawing/2014/main" val="2443690071"/>
                    </a:ext>
                  </a:extLst>
                </a:gridCol>
                <a:gridCol w="906086">
                  <a:extLst>
                    <a:ext uri="{9D8B030D-6E8A-4147-A177-3AD203B41FA5}">
                      <a16:colId xmlns:a16="http://schemas.microsoft.com/office/drawing/2014/main" val="130369566"/>
                    </a:ext>
                  </a:extLst>
                </a:gridCol>
                <a:gridCol w="906086">
                  <a:extLst>
                    <a:ext uri="{9D8B030D-6E8A-4147-A177-3AD203B41FA5}">
                      <a16:colId xmlns:a16="http://schemas.microsoft.com/office/drawing/2014/main" val="3928983604"/>
                    </a:ext>
                  </a:extLst>
                </a:gridCol>
                <a:gridCol w="906086">
                  <a:extLst>
                    <a:ext uri="{9D8B030D-6E8A-4147-A177-3AD203B41FA5}">
                      <a16:colId xmlns:a16="http://schemas.microsoft.com/office/drawing/2014/main" val="2980654631"/>
                    </a:ext>
                  </a:extLst>
                </a:gridCol>
              </a:tblGrid>
              <a:tr h="3829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5A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547414"/>
                  </a:ext>
                </a:extLst>
              </a:tr>
              <a:tr h="3829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331505"/>
                  </a:ext>
                </a:extLst>
              </a:tr>
              <a:tr h="3829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51009"/>
                  </a:ext>
                </a:extLst>
              </a:tr>
              <a:tr h="3829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96473"/>
                  </a:ext>
                </a:extLst>
              </a:tr>
            </a:tbl>
          </a:graphicData>
        </a:graphic>
      </p:graphicFrame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792E2F81-647C-4908-B9A1-D48E1FDFF3B9}"/>
              </a:ext>
            </a:extLst>
          </p:cNvPr>
          <p:cNvGraphicFramePr>
            <a:graphicFrameLocks noGrp="1"/>
          </p:cNvGraphicFramePr>
          <p:nvPr/>
        </p:nvGraphicFramePr>
        <p:xfrm>
          <a:off x="5724236" y="878993"/>
          <a:ext cx="29630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756">
                  <a:extLst>
                    <a:ext uri="{9D8B030D-6E8A-4147-A177-3AD203B41FA5}">
                      <a16:colId xmlns:a16="http://schemas.microsoft.com/office/drawing/2014/main" val="2680767126"/>
                    </a:ext>
                  </a:extLst>
                </a:gridCol>
                <a:gridCol w="740756">
                  <a:extLst>
                    <a:ext uri="{9D8B030D-6E8A-4147-A177-3AD203B41FA5}">
                      <a16:colId xmlns:a16="http://schemas.microsoft.com/office/drawing/2014/main" val="2458287244"/>
                    </a:ext>
                  </a:extLst>
                </a:gridCol>
                <a:gridCol w="740756">
                  <a:extLst>
                    <a:ext uri="{9D8B030D-6E8A-4147-A177-3AD203B41FA5}">
                      <a16:colId xmlns:a16="http://schemas.microsoft.com/office/drawing/2014/main" val="72138649"/>
                    </a:ext>
                  </a:extLst>
                </a:gridCol>
                <a:gridCol w="740756">
                  <a:extLst>
                    <a:ext uri="{9D8B030D-6E8A-4147-A177-3AD203B41FA5}">
                      <a16:colId xmlns:a16="http://schemas.microsoft.com/office/drawing/2014/main" val="2095764103"/>
                    </a:ext>
                  </a:extLst>
                </a:gridCol>
              </a:tblGrid>
              <a:tr h="3604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669344"/>
                  </a:ext>
                </a:extLst>
              </a:tr>
              <a:tr h="360411"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63172"/>
                  </a:ext>
                </a:extLst>
              </a:tr>
              <a:tr h="360411"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875298"/>
                  </a:ext>
                </a:extLst>
              </a:tr>
              <a:tr h="360411"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06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826350"/>
                  </a:ext>
                </a:extLst>
              </a:tr>
            </a:tbl>
          </a:graphicData>
        </a:graphic>
      </p:graphicFrame>
      <p:sp>
        <p:nvSpPr>
          <p:cNvPr id="3" name="箭头: 下 2">
            <a:extLst>
              <a:ext uri="{FF2B5EF4-FFF2-40B4-BE49-F238E27FC236}">
                <a16:creationId xmlns:a16="http://schemas.microsoft.com/office/drawing/2014/main" id="{B9386CA6-0FCB-4CAF-A6A8-D020A3068E69}"/>
              </a:ext>
            </a:extLst>
          </p:cNvPr>
          <p:cNvSpPr/>
          <p:nvPr/>
        </p:nvSpPr>
        <p:spPr>
          <a:xfrm>
            <a:off x="4516582" y="2486891"/>
            <a:ext cx="1004454" cy="1468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549EF57F-678F-4FAE-AA73-B318D9CEE41D}"/>
              </a:ext>
            </a:extLst>
          </p:cNvPr>
          <p:cNvGraphicFramePr>
            <a:graphicFrameLocks noGrp="1"/>
          </p:cNvGraphicFramePr>
          <p:nvPr/>
        </p:nvGraphicFramePr>
        <p:xfrm>
          <a:off x="2473035" y="4211781"/>
          <a:ext cx="5929744" cy="1913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436">
                  <a:extLst>
                    <a:ext uri="{9D8B030D-6E8A-4147-A177-3AD203B41FA5}">
                      <a16:colId xmlns:a16="http://schemas.microsoft.com/office/drawing/2014/main" val="2680767126"/>
                    </a:ext>
                  </a:extLst>
                </a:gridCol>
                <a:gridCol w="1482436">
                  <a:extLst>
                    <a:ext uri="{9D8B030D-6E8A-4147-A177-3AD203B41FA5}">
                      <a16:colId xmlns:a16="http://schemas.microsoft.com/office/drawing/2014/main" val="2458287244"/>
                    </a:ext>
                  </a:extLst>
                </a:gridCol>
                <a:gridCol w="1482436">
                  <a:extLst>
                    <a:ext uri="{9D8B030D-6E8A-4147-A177-3AD203B41FA5}">
                      <a16:colId xmlns:a16="http://schemas.microsoft.com/office/drawing/2014/main" val="72138649"/>
                    </a:ext>
                  </a:extLst>
                </a:gridCol>
                <a:gridCol w="1482436">
                  <a:extLst>
                    <a:ext uri="{9D8B030D-6E8A-4147-A177-3AD203B41FA5}">
                      <a16:colId xmlns:a16="http://schemas.microsoft.com/office/drawing/2014/main" val="2095764103"/>
                    </a:ext>
                  </a:extLst>
                </a:gridCol>
              </a:tblGrid>
              <a:tr h="4783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6B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6A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669344"/>
                  </a:ext>
                </a:extLst>
              </a:tr>
              <a:tr h="478313">
                <a:tc>
                  <a:txBody>
                    <a:bodyPr/>
                    <a:lstStyle/>
                    <a:p>
                      <a:r>
                        <a:rPr lang="en-US" altLang="zh-CN" dirty="0"/>
                        <a:t>71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6C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63172"/>
                  </a:ext>
                </a:extLst>
              </a:tr>
              <a:tr h="478313">
                <a:tc>
                  <a:txBody>
                    <a:bodyPr/>
                    <a:lstStyle/>
                    <a:p>
                      <a:r>
                        <a:rPr lang="en-US" altLang="zh-CN" dirty="0"/>
                        <a:t>7C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7F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875298"/>
                  </a:ext>
                </a:extLst>
              </a:tr>
              <a:tr h="478313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8263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F40BD00B-0E49-4414-B758-4C962017B87C}"/>
              </a:ext>
            </a:extLst>
          </p:cNvPr>
          <p:cNvSpPr txBox="1"/>
          <p:nvPr/>
        </p:nvSpPr>
        <p:spPr>
          <a:xfrm>
            <a:off x="5666510" y="31657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异或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021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5F47F2-D3ED-41AF-AD2E-5F00BD9410B1}"/>
              </a:ext>
            </a:extLst>
          </p:cNvPr>
          <p:cNvSpPr txBox="1"/>
          <p:nvPr/>
        </p:nvSpPr>
        <p:spPr>
          <a:xfrm>
            <a:off x="422564" y="367145"/>
            <a:ext cx="11395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字节代替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9E43AF0-2D34-44FB-B815-F638D18AB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621" y="79231"/>
            <a:ext cx="6468539" cy="5109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箭头: 下 7">
            <a:extLst>
              <a:ext uri="{FF2B5EF4-FFF2-40B4-BE49-F238E27FC236}">
                <a16:creationId xmlns:a16="http://schemas.microsoft.com/office/drawing/2014/main" id="{F2945018-B72F-4001-85C7-5227C7D42CEE}"/>
              </a:ext>
            </a:extLst>
          </p:cNvPr>
          <p:cNvSpPr/>
          <p:nvPr/>
        </p:nvSpPr>
        <p:spPr>
          <a:xfrm>
            <a:off x="2178627" y="2535382"/>
            <a:ext cx="6477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71991E5F-B222-4578-A292-3445443D90EF}"/>
              </a:ext>
            </a:extLst>
          </p:cNvPr>
          <p:cNvGraphicFramePr>
            <a:graphicFrameLocks noGrp="1"/>
          </p:cNvGraphicFramePr>
          <p:nvPr/>
        </p:nvGraphicFramePr>
        <p:xfrm>
          <a:off x="748145" y="3688388"/>
          <a:ext cx="3359726" cy="153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468">
                  <a:extLst>
                    <a:ext uri="{9D8B030D-6E8A-4147-A177-3AD203B41FA5}">
                      <a16:colId xmlns:a16="http://schemas.microsoft.com/office/drawing/2014/main" val="2443690071"/>
                    </a:ext>
                  </a:extLst>
                </a:gridCol>
                <a:gridCol w="906086">
                  <a:extLst>
                    <a:ext uri="{9D8B030D-6E8A-4147-A177-3AD203B41FA5}">
                      <a16:colId xmlns:a16="http://schemas.microsoft.com/office/drawing/2014/main" val="130369566"/>
                    </a:ext>
                  </a:extLst>
                </a:gridCol>
                <a:gridCol w="906086">
                  <a:extLst>
                    <a:ext uri="{9D8B030D-6E8A-4147-A177-3AD203B41FA5}">
                      <a16:colId xmlns:a16="http://schemas.microsoft.com/office/drawing/2014/main" val="3928983604"/>
                    </a:ext>
                  </a:extLst>
                </a:gridCol>
                <a:gridCol w="906086">
                  <a:extLst>
                    <a:ext uri="{9D8B030D-6E8A-4147-A177-3AD203B41FA5}">
                      <a16:colId xmlns:a16="http://schemas.microsoft.com/office/drawing/2014/main" val="2980654631"/>
                    </a:ext>
                  </a:extLst>
                </a:gridCol>
              </a:tblGrid>
              <a:tr h="3829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9D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7F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547414"/>
                  </a:ext>
                </a:extLst>
              </a:tr>
              <a:tr h="3829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331505"/>
                  </a:ext>
                </a:extLst>
              </a:tr>
              <a:tr h="3829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51009"/>
                  </a:ext>
                </a:extLst>
              </a:tr>
              <a:tr h="3829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9647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263DFE9-EB80-4D65-BEF2-6803DC9E2F36}"/>
              </a:ext>
            </a:extLst>
          </p:cNvPr>
          <p:cNvSpPr txBox="1"/>
          <p:nvPr/>
        </p:nvSpPr>
        <p:spPr>
          <a:xfrm>
            <a:off x="3035289" y="286487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字节代替</a:t>
            </a:r>
          </a:p>
        </p:txBody>
      </p:sp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E1299942-70E9-490D-AF4A-B7F2B421EDA6}"/>
              </a:ext>
            </a:extLst>
          </p:cNvPr>
          <p:cNvGraphicFramePr>
            <a:graphicFrameLocks noGrp="1"/>
          </p:cNvGraphicFramePr>
          <p:nvPr/>
        </p:nvGraphicFramePr>
        <p:xfrm>
          <a:off x="453541" y="922989"/>
          <a:ext cx="4405744" cy="153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436">
                  <a:extLst>
                    <a:ext uri="{9D8B030D-6E8A-4147-A177-3AD203B41FA5}">
                      <a16:colId xmlns:a16="http://schemas.microsoft.com/office/drawing/2014/main" val="2680767126"/>
                    </a:ext>
                  </a:extLst>
                </a:gridCol>
                <a:gridCol w="1101436">
                  <a:extLst>
                    <a:ext uri="{9D8B030D-6E8A-4147-A177-3AD203B41FA5}">
                      <a16:colId xmlns:a16="http://schemas.microsoft.com/office/drawing/2014/main" val="2458287244"/>
                    </a:ext>
                  </a:extLst>
                </a:gridCol>
                <a:gridCol w="1101436">
                  <a:extLst>
                    <a:ext uri="{9D8B030D-6E8A-4147-A177-3AD203B41FA5}">
                      <a16:colId xmlns:a16="http://schemas.microsoft.com/office/drawing/2014/main" val="72138649"/>
                    </a:ext>
                  </a:extLst>
                </a:gridCol>
                <a:gridCol w="1101436">
                  <a:extLst>
                    <a:ext uri="{9D8B030D-6E8A-4147-A177-3AD203B41FA5}">
                      <a16:colId xmlns:a16="http://schemas.microsoft.com/office/drawing/2014/main" val="2095764103"/>
                    </a:ext>
                  </a:extLst>
                </a:gridCol>
              </a:tblGrid>
              <a:tr h="3829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6B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6A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669344"/>
                  </a:ext>
                </a:extLst>
              </a:tr>
              <a:tr h="382925">
                <a:tc>
                  <a:txBody>
                    <a:bodyPr/>
                    <a:lstStyle/>
                    <a:p>
                      <a:r>
                        <a:rPr lang="en-US" altLang="zh-CN" dirty="0"/>
                        <a:t>71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6C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63172"/>
                  </a:ext>
                </a:extLst>
              </a:tr>
              <a:tr h="382925">
                <a:tc>
                  <a:txBody>
                    <a:bodyPr/>
                    <a:lstStyle/>
                    <a:p>
                      <a:r>
                        <a:rPr lang="en-US" altLang="zh-CN" dirty="0"/>
                        <a:t>7C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7F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875298"/>
                  </a:ext>
                </a:extLst>
              </a:tr>
              <a:tr h="382925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826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96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330F8AB-00A6-46D3-A31D-48E9963D9732}"/>
              </a:ext>
            </a:extLst>
          </p:cNvPr>
          <p:cNvSpPr txBox="1"/>
          <p:nvPr/>
        </p:nvSpPr>
        <p:spPr>
          <a:xfrm>
            <a:off x="491836" y="429491"/>
            <a:ext cx="11360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行移位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A9EBF11B-EE1D-44EA-A021-E9A7D2F2DCF3}"/>
              </a:ext>
            </a:extLst>
          </p:cNvPr>
          <p:cNvSpPr/>
          <p:nvPr/>
        </p:nvSpPr>
        <p:spPr>
          <a:xfrm>
            <a:off x="4578927" y="2410691"/>
            <a:ext cx="1835728" cy="92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301C9B0A-8C31-41A8-A549-F4534CED9AE7}"/>
              </a:ext>
            </a:extLst>
          </p:cNvPr>
          <p:cNvGraphicFramePr>
            <a:graphicFrameLocks noGrp="1"/>
          </p:cNvGraphicFramePr>
          <p:nvPr/>
        </p:nvGraphicFramePr>
        <p:xfrm>
          <a:off x="6771413" y="1802321"/>
          <a:ext cx="3359726" cy="153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468">
                  <a:extLst>
                    <a:ext uri="{9D8B030D-6E8A-4147-A177-3AD203B41FA5}">
                      <a16:colId xmlns:a16="http://schemas.microsoft.com/office/drawing/2014/main" val="2443690071"/>
                    </a:ext>
                  </a:extLst>
                </a:gridCol>
                <a:gridCol w="906086">
                  <a:extLst>
                    <a:ext uri="{9D8B030D-6E8A-4147-A177-3AD203B41FA5}">
                      <a16:colId xmlns:a16="http://schemas.microsoft.com/office/drawing/2014/main" val="130369566"/>
                    </a:ext>
                  </a:extLst>
                </a:gridCol>
                <a:gridCol w="906086">
                  <a:extLst>
                    <a:ext uri="{9D8B030D-6E8A-4147-A177-3AD203B41FA5}">
                      <a16:colId xmlns:a16="http://schemas.microsoft.com/office/drawing/2014/main" val="3928983604"/>
                    </a:ext>
                  </a:extLst>
                </a:gridCol>
                <a:gridCol w="906086">
                  <a:extLst>
                    <a:ext uri="{9D8B030D-6E8A-4147-A177-3AD203B41FA5}">
                      <a16:colId xmlns:a16="http://schemas.microsoft.com/office/drawing/2014/main" val="2980654631"/>
                    </a:ext>
                  </a:extLst>
                </a:gridCol>
              </a:tblGrid>
              <a:tr h="3829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9D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7F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547414"/>
                  </a:ext>
                </a:extLst>
              </a:tr>
              <a:tr h="3829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331505"/>
                  </a:ext>
                </a:extLst>
              </a:tr>
              <a:tr h="3829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51009"/>
                  </a:ext>
                </a:extLst>
              </a:tr>
              <a:tr h="3829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9647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7C41FD3-46B3-4A7D-B680-1FB72C95AD5D}"/>
              </a:ext>
            </a:extLst>
          </p:cNvPr>
          <p:cNvSpPr txBox="1"/>
          <p:nvPr/>
        </p:nvSpPr>
        <p:spPr>
          <a:xfrm>
            <a:off x="5036127" y="19604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行移位</a:t>
            </a:r>
            <a:endParaRPr lang="en-US" altLang="zh-CN" dirty="0"/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6AF93343-CED0-4D69-8D74-5A77ED4D87DC}"/>
              </a:ext>
            </a:extLst>
          </p:cNvPr>
          <p:cNvGraphicFramePr>
            <a:graphicFrameLocks noGrp="1"/>
          </p:cNvGraphicFramePr>
          <p:nvPr/>
        </p:nvGraphicFramePr>
        <p:xfrm>
          <a:off x="616528" y="1802321"/>
          <a:ext cx="3359726" cy="153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468">
                  <a:extLst>
                    <a:ext uri="{9D8B030D-6E8A-4147-A177-3AD203B41FA5}">
                      <a16:colId xmlns:a16="http://schemas.microsoft.com/office/drawing/2014/main" val="2443690071"/>
                    </a:ext>
                  </a:extLst>
                </a:gridCol>
                <a:gridCol w="906086">
                  <a:extLst>
                    <a:ext uri="{9D8B030D-6E8A-4147-A177-3AD203B41FA5}">
                      <a16:colId xmlns:a16="http://schemas.microsoft.com/office/drawing/2014/main" val="130369566"/>
                    </a:ext>
                  </a:extLst>
                </a:gridCol>
                <a:gridCol w="906086">
                  <a:extLst>
                    <a:ext uri="{9D8B030D-6E8A-4147-A177-3AD203B41FA5}">
                      <a16:colId xmlns:a16="http://schemas.microsoft.com/office/drawing/2014/main" val="3928983604"/>
                    </a:ext>
                  </a:extLst>
                </a:gridCol>
                <a:gridCol w="906086">
                  <a:extLst>
                    <a:ext uri="{9D8B030D-6E8A-4147-A177-3AD203B41FA5}">
                      <a16:colId xmlns:a16="http://schemas.microsoft.com/office/drawing/2014/main" val="2980654631"/>
                    </a:ext>
                  </a:extLst>
                </a:gridCol>
              </a:tblGrid>
              <a:tr h="3829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9D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7F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547414"/>
                  </a:ext>
                </a:extLst>
              </a:tr>
              <a:tr h="3829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331505"/>
                  </a:ext>
                </a:extLst>
              </a:tr>
              <a:tr h="3829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51009"/>
                  </a:ext>
                </a:extLst>
              </a:tr>
              <a:tr h="3829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9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44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3BE3F0D-D550-476F-9048-9E709344AACB}"/>
              </a:ext>
            </a:extLst>
          </p:cNvPr>
          <p:cNvSpPr txBox="1"/>
          <p:nvPr/>
        </p:nvSpPr>
        <p:spPr>
          <a:xfrm>
            <a:off x="339437" y="534220"/>
            <a:ext cx="1120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列混合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B142D8A7-CDAC-4050-A24B-7E321948B952}"/>
              </a:ext>
            </a:extLst>
          </p:cNvPr>
          <p:cNvGraphicFramePr>
            <a:graphicFrameLocks noGrp="1"/>
          </p:cNvGraphicFramePr>
          <p:nvPr/>
        </p:nvGraphicFramePr>
        <p:xfrm>
          <a:off x="284019" y="1245372"/>
          <a:ext cx="283291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726">
                  <a:extLst>
                    <a:ext uri="{9D8B030D-6E8A-4147-A177-3AD203B41FA5}">
                      <a16:colId xmlns:a16="http://schemas.microsoft.com/office/drawing/2014/main" val="2443690071"/>
                    </a:ext>
                  </a:extLst>
                </a:gridCol>
                <a:gridCol w="797729">
                  <a:extLst>
                    <a:ext uri="{9D8B030D-6E8A-4147-A177-3AD203B41FA5}">
                      <a16:colId xmlns:a16="http://schemas.microsoft.com/office/drawing/2014/main" val="130369566"/>
                    </a:ext>
                  </a:extLst>
                </a:gridCol>
                <a:gridCol w="797729">
                  <a:extLst>
                    <a:ext uri="{9D8B030D-6E8A-4147-A177-3AD203B41FA5}">
                      <a16:colId xmlns:a16="http://schemas.microsoft.com/office/drawing/2014/main" val="3928983604"/>
                    </a:ext>
                  </a:extLst>
                </a:gridCol>
                <a:gridCol w="797729">
                  <a:extLst>
                    <a:ext uri="{9D8B030D-6E8A-4147-A177-3AD203B41FA5}">
                      <a16:colId xmlns:a16="http://schemas.microsoft.com/office/drawing/2014/main" val="2980654631"/>
                    </a:ext>
                  </a:extLst>
                </a:gridCol>
              </a:tblGrid>
              <a:tr h="3416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547414"/>
                  </a:ext>
                </a:extLst>
              </a:tr>
              <a:tr h="3416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331505"/>
                  </a:ext>
                </a:extLst>
              </a:tr>
              <a:tr h="3416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51009"/>
                  </a:ext>
                </a:extLst>
              </a:tr>
              <a:tr h="3416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9647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ED4092E-0A83-4311-8E14-EC18871DC896}"/>
              </a:ext>
            </a:extLst>
          </p:cNvPr>
          <p:cNvSpPr txBox="1"/>
          <p:nvPr/>
        </p:nvSpPr>
        <p:spPr>
          <a:xfrm>
            <a:off x="3675626" y="1592759"/>
            <a:ext cx="427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X</a:t>
            </a:r>
            <a:endParaRPr lang="zh-CN" altLang="en-US" sz="4400" b="1" dirty="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FC04D038-5EFC-4DDD-9989-FEE77CE7B97F}"/>
              </a:ext>
            </a:extLst>
          </p:cNvPr>
          <p:cNvSpPr/>
          <p:nvPr/>
        </p:nvSpPr>
        <p:spPr>
          <a:xfrm>
            <a:off x="3416852" y="3020290"/>
            <a:ext cx="879764" cy="120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C5E8F5A9-7C08-46A6-B752-E9C4B1A21B35}"/>
              </a:ext>
            </a:extLst>
          </p:cNvPr>
          <p:cNvGraphicFramePr>
            <a:graphicFrameLocks noGrp="1"/>
          </p:cNvGraphicFramePr>
          <p:nvPr/>
        </p:nvGraphicFramePr>
        <p:xfrm>
          <a:off x="2299855" y="4533721"/>
          <a:ext cx="29579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757">
                  <a:extLst>
                    <a:ext uri="{9D8B030D-6E8A-4147-A177-3AD203B41FA5}">
                      <a16:colId xmlns:a16="http://schemas.microsoft.com/office/drawing/2014/main" val="2443690071"/>
                    </a:ext>
                  </a:extLst>
                </a:gridCol>
                <a:gridCol w="797729">
                  <a:extLst>
                    <a:ext uri="{9D8B030D-6E8A-4147-A177-3AD203B41FA5}">
                      <a16:colId xmlns:a16="http://schemas.microsoft.com/office/drawing/2014/main" val="130369566"/>
                    </a:ext>
                  </a:extLst>
                </a:gridCol>
                <a:gridCol w="797729">
                  <a:extLst>
                    <a:ext uri="{9D8B030D-6E8A-4147-A177-3AD203B41FA5}">
                      <a16:colId xmlns:a16="http://schemas.microsoft.com/office/drawing/2014/main" val="3928983604"/>
                    </a:ext>
                  </a:extLst>
                </a:gridCol>
                <a:gridCol w="797729">
                  <a:extLst>
                    <a:ext uri="{9D8B030D-6E8A-4147-A177-3AD203B41FA5}">
                      <a16:colId xmlns:a16="http://schemas.microsoft.com/office/drawing/2014/main" val="2980654631"/>
                    </a:ext>
                  </a:extLst>
                </a:gridCol>
              </a:tblGrid>
              <a:tr h="3416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C4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F4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547414"/>
                  </a:ext>
                </a:extLst>
              </a:tr>
              <a:tr h="3416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8A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331505"/>
                  </a:ext>
                </a:extLst>
              </a:tr>
              <a:tr h="3416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4B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51009"/>
                  </a:ext>
                </a:extLst>
              </a:tr>
              <a:tr h="3416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5B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96473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7171A35E-A255-47B3-B995-9EF7AD5F3BBB}"/>
              </a:ext>
            </a:extLst>
          </p:cNvPr>
          <p:cNvSpPr txBox="1"/>
          <p:nvPr/>
        </p:nvSpPr>
        <p:spPr>
          <a:xfrm>
            <a:off x="8548255" y="1933806"/>
            <a:ext cx="2271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计算：</a:t>
            </a:r>
          </a:p>
        </p:txBody>
      </p:sp>
      <p:graphicFrame>
        <p:nvGraphicFramePr>
          <p:cNvPr id="10" name="表格 7">
            <a:extLst>
              <a:ext uri="{FF2B5EF4-FFF2-40B4-BE49-F238E27FC236}">
                <a16:creationId xmlns:a16="http://schemas.microsoft.com/office/drawing/2014/main" id="{92C68B4D-AA6F-4191-8108-4D92D49D8A30}"/>
              </a:ext>
            </a:extLst>
          </p:cNvPr>
          <p:cNvGraphicFramePr>
            <a:graphicFrameLocks noGrp="1"/>
          </p:cNvGraphicFramePr>
          <p:nvPr/>
        </p:nvGraphicFramePr>
        <p:xfrm>
          <a:off x="4728916" y="1179254"/>
          <a:ext cx="3359726" cy="1595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468">
                  <a:extLst>
                    <a:ext uri="{9D8B030D-6E8A-4147-A177-3AD203B41FA5}">
                      <a16:colId xmlns:a16="http://schemas.microsoft.com/office/drawing/2014/main" val="2443690071"/>
                    </a:ext>
                  </a:extLst>
                </a:gridCol>
                <a:gridCol w="906086">
                  <a:extLst>
                    <a:ext uri="{9D8B030D-6E8A-4147-A177-3AD203B41FA5}">
                      <a16:colId xmlns:a16="http://schemas.microsoft.com/office/drawing/2014/main" val="130369566"/>
                    </a:ext>
                  </a:extLst>
                </a:gridCol>
                <a:gridCol w="906086">
                  <a:extLst>
                    <a:ext uri="{9D8B030D-6E8A-4147-A177-3AD203B41FA5}">
                      <a16:colId xmlns:a16="http://schemas.microsoft.com/office/drawing/2014/main" val="3928983604"/>
                    </a:ext>
                  </a:extLst>
                </a:gridCol>
                <a:gridCol w="906086">
                  <a:extLst>
                    <a:ext uri="{9D8B030D-6E8A-4147-A177-3AD203B41FA5}">
                      <a16:colId xmlns:a16="http://schemas.microsoft.com/office/drawing/2014/main" val="2980654631"/>
                    </a:ext>
                  </a:extLst>
                </a:gridCol>
              </a:tblGrid>
              <a:tr h="4465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9D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7F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547414"/>
                  </a:ext>
                </a:extLst>
              </a:tr>
              <a:tr h="3829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331505"/>
                  </a:ext>
                </a:extLst>
              </a:tr>
              <a:tr h="3829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51009"/>
                  </a:ext>
                </a:extLst>
              </a:tr>
              <a:tr h="3829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9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62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4E8EB5B-3BF2-43AF-9BBC-721CDDE2853D}"/>
              </a:ext>
            </a:extLst>
          </p:cNvPr>
          <p:cNvSpPr txBox="1"/>
          <p:nvPr/>
        </p:nvSpPr>
        <p:spPr>
          <a:xfrm>
            <a:off x="484909" y="325582"/>
            <a:ext cx="11360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轮密钥加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密钥扩展：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65CA6778-18BE-4DD2-B837-ADC93A6CDCE1}"/>
              </a:ext>
            </a:extLst>
          </p:cNvPr>
          <p:cNvGraphicFramePr>
            <a:graphicFrameLocks noGrp="1"/>
          </p:cNvGraphicFramePr>
          <p:nvPr/>
        </p:nvGraphicFramePr>
        <p:xfrm>
          <a:off x="307108" y="1798038"/>
          <a:ext cx="3939311" cy="3261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207">
                  <a:extLst>
                    <a:ext uri="{9D8B030D-6E8A-4147-A177-3AD203B41FA5}">
                      <a16:colId xmlns:a16="http://schemas.microsoft.com/office/drawing/2014/main" val="2680767126"/>
                    </a:ext>
                  </a:extLst>
                </a:gridCol>
                <a:gridCol w="536620">
                  <a:extLst>
                    <a:ext uri="{9D8B030D-6E8A-4147-A177-3AD203B41FA5}">
                      <a16:colId xmlns:a16="http://schemas.microsoft.com/office/drawing/2014/main" val="2458287244"/>
                    </a:ext>
                  </a:extLst>
                </a:gridCol>
                <a:gridCol w="492414">
                  <a:extLst>
                    <a:ext uri="{9D8B030D-6E8A-4147-A177-3AD203B41FA5}">
                      <a16:colId xmlns:a16="http://schemas.microsoft.com/office/drawing/2014/main" val="72138649"/>
                    </a:ext>
                  </a:extLst>
                </a:gridCol>
                <a:gridCol w="492414">
                  <a:extLst>
                    <a:ext uri="{9D8B030D-6E8A-4147-A177-3AD203B41FA5}">
                      <a16:colId xmlns:a16="http://schemas.microsoft.com/office/drawing/2014/main" val="2095764103"/>
                    </a:ext>
                  </a:extLst>
                </a:gridCol>
                <a:gridCol w="492414">
                  <a:extLst>
                    <a:ext uri="{9D8B030D-6E8A-4147-A177-3AD203B41FA5}">
                      <a16:colId xmlns:a16="http://schemas.microsoft.com/office/drawing/2014/main" val="579915912"/>
                    </a:ext>
                  </a:extLst>
                </a:gridCol>
                <a:gridCol w="492414">
                  <a:extLst>
                    <a:ext uri="{9D8B030D-6E8A-4147-A177-3AD203B41FA5}">
                      <a16:colId xmlns:a16="http://schemas.microsoft.com/office/drawing/2014/main" val="3900261947"/>
                    </a:ext>
                  </a:extLst>
                </a:gridCol>
                <a:gridCol w="492414">
                  <a:extLst>
                    <a:ext uri="{9D8B030D-6E8A-4147-A177-3AD203B41FA5}">
                      <a16:colId xmlns:a16="http://schemas.microsoft.com/office/drawing/2014/main" val="433564944"/>
                    </a:ext>
                  </a:extLst>
                </a:gridCol>
                <a:gridCol w="492414">
                  <a:extLst>
                    <a:ext uri="{9D8B030D-6E8A-4147-A177-3AD203B41FA5}">
                      <a16:colId xmlns:a16="http://schemas.microsoft.com/office/drawing/2014/main" val="2828252849"/>
                    </a:ext>
                  </a:extLst>
                </a:gridCol>
              </a:tblGrid>
              <a:tr h="69815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4A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669344"/>
                  </a:ext>
                </a:extLst>
              </a:tr>
              <a:tr h="768517"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58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5C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63172"/>
                  </a:ext>
                </a:extLst>
              </a:tr>
              <a:tr h="698154"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7B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6E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875298"/>
                  </a:ext>
                </a:extLst>
              </a:tr>
              <a:tr h="698154"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06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36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3D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1F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826350"/>
                  </a:ext>
                </a:extLst>
              </a:tr>
              <a:tr h="398945">
                <a:tc>
                  <a:txBody>
                    <a:bodyPr/>
                    <a:lstStyle/>
                    <a:p>
                      <a:r>
                        <a:rPr lang="en-US" altLang="zh-CN" dirty="0"/>
                        <a:t>k0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k1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k6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K7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96953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1AF5E9C8-8144-4CDD-A8C3-906A76692CA1}"/>
              </a:ext>
            </a:extLst>
          </p:cNvPr>
          <p:cNvSpPr txBox="1"/>
          <p:nvPr/>
        </p:nvSpPr>
        <p:spPr>
          <a:xfrm>
            <a:off x="5430981" y="235527"/>
            <a:ext cx="564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设初始密钥扩展之后下一轮子密钥（</a:t>
            </a:r>
            <a:r>
              <a:rPr lang="en-US" altLang="zh-CN" dirty="0">
                <a:solidFill>
                  <a:srgbClr val="0000FF"/>
                </a:solidFill>
              </a:rPr>
              <a:t>K</a:t>
            </a:r>
            <a:r>
              <a:rPr lang="en-US" altLang="zh-CN" baseline="-30000" dirty="0">
                <a:solidFill>
                  <a:srgbClr val="0000FF"/>
                </a:solidFill>
              </a:rPr>
              <a:t>4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0000FF"/>
                </a:solidFill>
              </a:rPr>
              <a:t>K</a:t>
            </a:r>
            <a:r>
              <a:rPr lang="en-US" altLang="zh-CN" baseline="-30000" dirty="0">
                <a:solidFill>
                  <a:srgbClr val="0000FF"/>
                </a:solidFill>
              </a:rPr>
              <a:t>5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0000FF"/>
                </a:solidFill>
              </a:rPr>
              <a:t>K</a:t>
            </a:r>
            <a:r>
              <a:rPr lang="en-US" altLang="zh-CN" baseline="-30000" dirty="0">
                <a:solidFill>
                  <a:srgbClr val="0000FF"/>
                </a:solidFill>
              </a:rPr>
              <a:t>6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0000FF"/>
                </a:solidFill>
              </a:rPr>
              <a:t>K</a:t>
            </a:r>
            <a:r>
              <a:rPr lang="en-US" altLang="zh-CN" baseline="-30000" dirty="0">
                <a:solidFill>
                  <a:srgbClr val="0000FF"/>
                </a:solidFill>
              </a:rPr>
              <a:t>7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）</a:t>
            </a:r>
            <a:endParaRPr lang="zh-CN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22ADD71-D6D4-4A76-9493-1187CA69BA90}"/>
              </a:ext>
            </a:extLst>
          </p:cNvPr>
          <p:cNvGraphicFramePr>
            <a:graphicFrameLocks noGrp="1"/>
          </p:cNvGraphicFramePr>
          <p:nvPr/>
        </p:nvGraphicFramePr>
        <p:xfrm>
          <a:off x="5500255" y="1495149"/>
          <a:ext cx="3325092" cy="2859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273">
                  <a:extLst>
                    <a:ext uri="{9D8B030D-6E8A-4147-A177-3AD203B41FA5}">
                      <a16:colId xmlns:a16="http://schemas.microsoft.com/office/drawing/2014/main" val="376035901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294746522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558995711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299659625"/>
                    </a:ext>
                  </a:extLst>
                </a:gridCol>
              </a:tblGrid>
              <a:tr h="6081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4A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44302"/>
                  </a:ext>
                </a:extLst>
              </a:tr>
              <a:tr h="669423"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58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5C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8930"/>
                  </a:ext>
                </a:extLst>
              </a:tr>
              <a:tr h="608132"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7B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6E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986774"/>
                  </a:ext>
                </a:extLst>
              </a:tr>
              <a:tr h="608132">
                <a:tc>
                  <a:txBody>
                    <a:bodyPr/>
                    <a:lstStyle/>
                    <a:p>
                      <a:r>
                        <a:rPr lang="en-US" altLang="zh-CN" dirty="0"/>
                        <a:t>36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3D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1F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285691"/>
                  </a:ext>
                </a:extLst>
              </a:tr>
              <a:tr h="347504">
                <a:tc>
                  <a:txBody>
                    <a:bodyPr/>
                    <a:lstStyle/>
                    <a:p>
                      <a:r>
                        <a:rPr lang="en-US" altLang="zh-CN" dirty="0"/>
                        <a:t>k4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k6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K7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334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4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50437C1-2FBA-47F4-A88A-570D3AB8E9C0}"/>
              </a:ext>
            </a:extLst>
          </p:cNvPr>
          <p:cNvGraphicFramePr>
            <a:graphicFrameLocks noGrp="1"/>
          </p:cNvGraphicFramePr>
          <p:nvPr/>
        </p:nvGraphicFramePr>
        <p:xfrm>
          <a:off x="512618" y="852165"/>
          <a:ext cx="3103420" cy="1603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855">
                  <a:extLst>
                    <a:ext uri="{9D8B030D-6E8A-4147-A177-3AD203B41FA5}">
                      <a16:colId xmlns:a16="http://schemas.microsoft.com/office/drawing/2014/main" val="376035901"/>
                    </a:ext>
                  </a:extLst>
                </a:gridCol>
                <a:gridCol w="775855">
                  <a:extLst>
                    <a:ext uri="{9D8B030D-6E8A-4147-A177-3AD203B41FA5}">
                      <a16:colId xmlns:a16="http://schemas.microsoft.com/office/drawing/2014/main" val="1294746522"/>
                    </a:ext>
                  </a:extLst>
                </a:gridCol>
                <a:gridCol w="775855">
                  <a:extLst>
                    <a:ext uri="{9D8B030D-6E8A-4147-A177-3AD203B41FA5}">
                      <a16:colId xmlns:a16="http://schemas.microsoft.com/office/drawing/2014/main" val="558995711"/>
                    </a:ext>
                  </a:extLst>
                </a:gridCol>
                <a:gridCol w="775855">
                  <a:extLst>
                    <a:ext uri="{9D8B030D-6E8A-4147-A177-3AD203B41FA5}">
                      <a16:colId xmlns:a16="http://schemas.microsoft.com/office/drawing/2014/main" val="3299659625"/>
                    </a:ext>
                  </a:extLst>
                </a:gridCol>
              </a:tblGrid>
              <a:tr h="3909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4A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44302"/>
                  </a:ext>
                </a:extLst>
              </a:tr>
              <a:tr h="430398"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58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5C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8930"/>
                  </a:ext>
                </a:extLst>
              </a:tr>
              <a:tr h="390992"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7B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6E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986774"/>
                  </a:ext>
                </a:extLst>
              </a:tr>
              <a:tr h="390992">
                <a:tc>
                  <a:txBody>
                    <a:bodyPr/>
                    <a:lstStyle/>
                    <a:p>
                      <a:r>
                        <a:rPr lang="en-US" altLang="zh-CN" dirty="0"/>
                        <a:t>36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3D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1F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285691"/>
                  </a:ext>
                </a:extLst>
              </a:tr>
            </a:tbl>
          </a:graphicData>
        </a:graphic>
      </p:graphicFrame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90399C1E-23BF-4D16-834B-E2922F9B743A}"/>
              </a:ext>
            </a:extLst>
          </p:cNvPr>
          <p:cNvGraphicFramePr>
            <a:graphicFrameLocks noGrp="1"/>
          </p:cNvGraphicFramePr>
          <p:nvPr/>
        </p:nvGraphicFramePr>
        <p:xfrm>
          <a:off x="4869874" y="789709"/>
          <a:ext cx="3394363" cy="1676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82">
                  <a:extLst>
                    <a:ext uri="{9D8B030D-6E8A-4147-A177-3AD203B41FA5}">
                      <a16:colId xmlns:a16="http://schemas.microsoft.com/office/drawing/2014/main" val="2443690071"/>
                    </a:ext>
                  </a:extLst>
                </a:gridCol>
                <a:gridCol w="915427">
                  <a:extLst>
                    <a:ext uri="{9D8B030D-6E8A-4147-A177-3AD203B41FA5}">
                      <a16:colId xmlns:a16="http://schemas.microsoft.com/office/drawing/2014/main" val="130369566"/>
                    </a:ext>
                  </a:extLst>
                </a:gridCol>
                <a:gridCol w="915427">
                  <a:extLst>
                    <a:ext uri="{9D8B030D-6E8A-4147-A177-3AD203B41FA5}">
                      <a16:colId xmlns:a16="http://schemas.microsoft.com/office/drawing/2014/main" val="3928983604"/>
                    </a:ext>
                  </a:extLst>
                </a:gridCol>
                <a:gridCol w="915427">
                  <a:extLst>
                    <a:ext uri="{9D8B030D-6E8A-4147-A177-3AD203B41FA5}">
                      <a16:colId xmlns:a16="http://schemas.microsoft.com/office/drawing/2014/main" val="2980654631"/>
                    </a:ext>
                  </a:extLst>
                </a:gridCol>
              </a:tblGrid>
              <a:tr h="5037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C4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F4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547414"/>
                  </a:ext>
                </a:extLst>
              </a:tr>
              <a:tr h="3907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8A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331505"/>
                  </a:ext>
                </a:extLst>
              </a:tr>
              <a:tr h="3907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4B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51009"/>
                  </a:ext>
                </a:extLst>
              </a:tr>
              <a:tr h="3907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5B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96473"/>
                  </a:ext>
                </a:extLst>
              </a:tr>
            </a:tbl>
          </a:graphicData>
        </a:graphic>
      </p:graphicFrame>
      <p:sp>
        <p:nvSpPr>
          <p:cNvPr id="7" name="箭头: 下 6">
            <a:extLst>
              <a:ext uri="{FF2B5EF4-FFF2-40B4-BE49-F238E27FC236}">
                <a16:creationId xmlns:a16="http://schemas.microsoft.com/office/drawing/2014/main" id="{4F4EA9AF-ACD0-43AA-B19D-D0EB707DF502}"/>
              </a:ext>
            </a:extLst>
          </p:cNvPr>
          <p:cNvSpPr/>
          <p:nvPr/>
        </p:nvSpPr>
        <p:spPr>
          <a:xfrm>
            <a:off x="3775364" y="2909455"/>
            <a:ext cx="1025236" cy="1309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915244-B229-4247-BD50-15F419734AF1}"/>
              </a:ext>
            </a:extLst>
          </p:cNvPr>
          <p:cNvSpPr txBox="1"/>
          <p:nvPr/>
        </p:nvSpPr>
        <p:spPr>
          <a:xfrm>
            <a:off x="5155276" y="3244334"/>
            <a:ext cx="188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轮密钥加</a:t>
            </a:r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E007CA19-4B37-49E6-910C-D311E9D306D4}"/>
              </a:ext>
            </a:extLst>
          </p:cNvPr>
          <p:cNvGraphicFramePr>
            <a:graphicFrameLocks noGrp="1"/>
          </p:cNvGraphicFramePr>
          <p:nvPr/>
        </p:nvGraphicFramePr>
        <p:xfrm>
          <a:off x="3019302" y="4411024"/>
          <a:ext cx="3185170" cy="1676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841">
                  <a:extLst>
                    <a:ext uri="{9D8B030D-6E8A-4147-A177-3AD203B41FA5}">
                      <a16:colId xmlns:a16="http://schemas.microsoft.com/office/drawing/2014/main" val="2443690071"/>
                    </a:ext>
                  </a:extLst>
                </a:gridCol>
                <a:gridCol w="672475">
                  <a:extLst>
                    <a:ext uri="{9D8B030D-6E8A-4147-A177-3AD203B41FA5}">
                      <a16:colId xmlns:a16="http://schemas.microsoft.com/office/drawing/2014/main" val="130369566"/>
                    </a:ext>
                  </a:extLst>
                </a:gridCol>
                <a:gridCol w="915427">
                  <a:extLst>
                    <a:ext uri="{9D8B030D-6E8A-4147-A177-3AD203B41FA5}">
                      <a16:colId xmlns:a16="http://schemas.microsoft.com/office/drawing/2014/main" val="3928983604"/>
                    </a:ext>
                  </a:extLst>
                </a:gridCol>
                <a:gridCol w="915427">
                  <a:extLst>
                    <a:ext uri="{9D8B030D-6E8A-4147-A177-3AD203B41FA5}">
                      <a16:colId xmlns:a16="http://schemas.microsoft.com/office/drawing/2014/main" val="2980654631"/>
                    </a:ext>
                  </a:extLst>
                </a:gridCol>
              </a:tblGrid>
              <a:tr h="5037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F6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F4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4C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547414"/>
                  </a:ext>
                </a:extLst>
              </a:tr>
              <a:tr h="3907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331505"/>
                  </a:ext>
                </a:extLst>
              </a:tr>
              <a:tr h="3907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51009"/>
                  </a:ext>
                </a:extLst>
              </a:tr>
              <a:tr h="3907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1B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9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048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宽屏</PresentationFormat>
  <Paragraphs>325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甘 赞栩</dc:creator>
  <cp:lastModifiedBy>甘 赞栩</cp:lastModifiedBy>
  <cp:revision>1</cp:revision>
  <dcterms:created xsi:type="dcterms:W3CDTF">2021-11-25T09:21:14Z</dcterms:created>
  <dcterms:modified xsi:type="dcterms:W3CDTF">2021-11-25T09:21:45Z</dcterms:modified>
</cp:coreProperties>
</file>