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55" r:id="rId3"/>
    <p:sldId id="356" r:id="rId4"/>
  </p:sldIdLst>
  <p:sldSz cx="8999855" cy="10799445"/>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112675" y="1279287"/>
            <a:ext cx="2878396"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20370" y="1248208"/>
            <a:ext cx="5189636" cy="3756319"/>
          </a:xfrm>
        </p:spPr>
        <p:txBody>
          <a:bodyPr anchor="b"/>
          <a:lstStyle>
            <a:lvl1pPr algn="l">
              <a:defRPr sz="5910" b="1">
                <a:solidFill>
                  <a:schemeClr val="accent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20370" y="5083888"/>
            <a:ext cx="5189636" cy="1238298"/>
          </a:xfrm>
        </p:spPr>
        <p:txBody>
          <a:bodyPr>
            <a:normAutofit/>
          </a:bodyPr>
          <a:lstStyle>
            <a:lvl1pPr marL="0" indent="0" algn="l">
              <a:buNone/>
              <a:defRPr sz="2755">
                <a:solidFill>
                  <a:schemeClr val="bg1">
                    <a:lumMod val="50000"/>
                  </a:schemeClr>
                </a:solidFill>
              </a:defRPr>
            </a:lvl1pPr>
            <a:lvl2pPr marL="450215" indent="0" algn="ctr">
              <a:buNone/>
              <a:defRPr sz="1970"/>
            </a:lvl2pPr>
            <a:lvl3pPr marL="899795" indent="0" algn="ctr">
              <a:buNone/>
              <a:defRPr sz="1770"/>
            </a:lvl3pPr>
            <a:lvl4pPr marL="1350010" indent="0" algn="ctr">
              <a:buNone/>
              <a:defRPr sz="1575"/>
            </a:lvl4pPr>
            <a:lvl5pPr marL="1800860" indent="0" algn="ctr">
              <a:buNone/>
              <a:defRPr sz="1575"/>
            </a:lvl5pPr>
            <a:lvl6pPr marL="2250440" indent="0" algn="ctr">
              <a:buNone/>
              <a:defRPr sz="1575"/>
            </a:lvl6pPr>
            <a:lvl7pPr marL="2700655" indent="0" algn="ctr">
              <a:buNone/>
              <a:defRPr sz="1575"/>
            </a:lvl7pPr>
            <a:lvl8pPr marL="3150870" indent="0" algn="ctr">
              <a:buNone/>
              <a:defRPr sz="1575"/>
            </a:lvl8pPr>
            <a:lvl9pPr marL="3599815" indent="0" algn="ctr">
              <a:buNone/>
              <a:defRPr sz="1575"/>
            </a:lvl9pPr>
          </a:lstStyle>
          <a:p>
            <a:r>
              <a:rPr lang="zh-CN" altLang="en-US" smtClean="0"/>
              <a:t>单击此处编辑母版副标题样式</a:t>
            </a:r>
            <a:endParaRPr lang="zh-CN" altLang="en-US"/>
          </a:p>
        </p:txBody>
      </p:sp>
      <p:sp>
        <p:nvSpPr>
          <p:cNvPr id="16" name="椭圆 15"/>
          <p:cNvSpPr/>
          <p:nvPr/>
        </p:nvSpPr>
        <p:spPr>
          <a:xfrm>
            <a:off x="3507575" y="9871199"/>
            <a:ext cx="168769" cy="360044"/>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solidFill>
                <a:schemeClr val="accent1">
                  <a:lumMod val="50000"/>
                </a:schemeClr>
              </a:solidFill>
            </a:endParaRPr>
          </a:p>
        </p:txBody>
      </p:sp>
      <p:sp>
        <p:nvSpPr>
          <p:cNvPr id="17" name="椭圆 16"/>
          <p:cNvSpPr/>
          <p:nvPr/>
        </p:nvSpPr>
        <p:spPr>
          <a:xfrm>
            <a:off x="4105297" y="9871199"/>
            <a:ext cx="168769" cy="360044"/>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solidFill>
                <a:schemeClr val="accent1">
                  <a:lumMod val="50000"/>
                </a:schemeClr>
              </a:solidFill>
            </a:endParaRPr>
          </a:p>
        </p:txBody>
      </p:sp>
      <p:sp>
        <p:nvSpPr>
          <p:cNvPr id="18" name="椭圆 17"/>
          <p:cNvSpPr/>
          <p:nvPr/>
        </p:nvSpPr>
        <p:spPr>
          <a:xfrm>
            <a:off x="4703020" y="9871199"/>
            <a:ext cx="168769" cy="360044"/>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solidFill>
                <a:schemeClr val="accent1">
                  <a:lumMod val="50000"/>
                </a:schemeClr>
              </a:solidFill>
            </a:endParaRPr>
          </a:p>
        </p:txBody>
      </p:sp>
      <p:sp>
        <p:nvSpPr>
          <p:cNvPr id="19" name="椭圆 18"/>
          <p:cNvSpPr/>
          <p:nvPr/>
        </p:nvSpPr>
        <p:spPr>
          <a:xfrm>
            <a:off x="5300742" y="9871199"/>
            <a:ext cx="168769" cy="360044"/>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solidFill>
                <a:schemeClr val="accent1">
                  <a:lumMod val="50000"/>
                </a:schemeClr>
              </a:solidFill>
            </a:endParaRPr>
          </a:p>
        </p:txBody>
      </p:sp>
      <p:sp>
        <p:nvSpPr>
          <p:cNvPr id="7" name="日期占位符 6"/>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618818" y="833278"/>
            <a:ext cx="7763358" cy="878074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4409" y="3223369"/>
            <a:ext cx="7267767" cy="650531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E24A-039F-4F45-92B1-D261E8615AFF}" type="slidenum">
              <a:rPr lang="zh-CN" altLang="en-US" smtClean="0"/>
            </a:fld>
            <a:endParaRPr lang="zh-CN" altLang="en-US"/>
          </a:p>
        </p:txBody>
      </p:sp>
      <p:sp>
        <p:nvSpPr>
          <p:cNvPr id="8" name="椭圆 7"/>
          <p:cNvSpPr/>
          <p:nvPr/>
        </p:nvSpPr>
        <p:spPr>
          <a:xfrm>
            <a:off x="3507575"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9" name="椭圆 8"/>
          <p:cNvSpPr/>
          <p:nvPr/>
        </p:nvSpPr>
        <p:spPr>
          <a:xfrm>
            <a:off x="4105297"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10" name="椭圆 9"/>
          <p:cNvSpPr/>
          <p:nvPr/>
        </p:nvSpPr>
        <p:spPr>
          <a:xfrm>
            <a:off x="4703020"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11" name="椭圆 10"/>
          <p:cNvSpPr/>
          <p:nvPr/>
        </p:nvSpPr>
        <p:spPr>
          <a:xfrm>
            <a:off x="5300742"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32101" y="4673868"/>
            <a:ext cx="6500942" cy="2522450"/>
          </a:xfrm>
        </p:spPr>
        <p:txBody>
          <a:bodyPr anchor="t" anchorCtr="0">
            <a:normAutofit/>
          </a:bodyPr>
          <a:lstStyle>
            <a:lvl1pPr>
              <a:defRPr sz="5315"/>
            </a:lvl1pPr>
          </a:lstStyle>
          <a:p>
            <a:r>
              <a:rPr lang="zh-CN" altLang="en-US" dirty="0" smtClean="0"/>
              <a:t>单击此处编辑母版标题样式</a:t>
            </a:r>
            <a:endParaRPr lang="zh-CN" altLang="en-US" dirty="0"/>
          </a:p>
        </p:txBody>
      </p:sp>
      <p:sp>
        <p:nvSpPr>
          <p:cNvPr id="3" name="文本占位符 2"/>
          <p:cNvSpPr>
            <a:spLocks noGrp="1"/>
          </p:cNvSpPr>
          <p:nvPr>
            <p:ph type="body" idx="1" hasCustomPrompt="1"/>
          </p:nvPr>
        </p:nvSpPr>
        <p:spPr>
          <a:xfrm>
            <a:off x="1749970" y="1928626"/>
            <a:ext cx="6393787" cy="2362786"/>
          </a:xfrm>
        </p:spPr>
        <p:txBody>
          <a:bodyPr anchor="ctr" anchorCtr="0">
            <a:noAutofit/>
          </a:bodyPr>
          <a:lstStyle>
            <a:lvl1pPr marL="0" indent="0">
              <a:buNone/>
              <a:defRPr sz="2755">
                <a:solidFill>
                  <a:schemeClr val="tx1">
                    <a:tint val="75000"/>
                  </a:schemeClr>
                </a:solidFill>
              </a:defRPr>
            </a:lvl1pPr>
            <a:lvl2pPr marL="450215" indent="0">
              <a:buNone/>
              <a:defRPr sz="1970">
                <a:solidFill>
                  <a:schemeClr val="tx1">
                    <a:tint val="75000"/>
                  </a:schemeClr>
                </a:solidFill>
              </a:defRPr>
            </a:lvl2pPr>
            <a:lvl3pPr marL="899795" indent="0">
              <a:buNone/>
              <a:defRPr sz="1770">
                <a:solidFill>
                  <a:schemeClr val="tx1">
                    <a:tint val="75000"/>
                  </a:schemeClr>
                </a:solidFill>
              </a:defRPr>
            </a:lvl3pPr>
            <a:lvl4pPr marL="1350010" indent="0">
              <a:buNone/>
              <a:defRPr sz="1575">
                <a:solidFill>
                  <a:schemeClr val="tx1">
                    <a:tint val="75000"/>
                  </a:schemeClr>
                </a:solidFill>
              </a:defRPr>
            </a:lvl4pPr>
            <a:lvl5pPr marL="1800860" indent="0">
              <a:buNone/>
              <a:defRPr sz="1575">
                <a:solidFill>
                  <a:schemeClr val="tx1">
                    <a:tint val="75000"/>
                  </a:schemeClr>
                </a:solidFill>
              </a:defRPr>
            </a:lvl5pPr>
            <a:lvl6pPr marL="2250440" indent="0">
              <a:buNone/>
              <a:defRPr sz="1575">
                <a:solidFill>
                  <a:schemeClr val="tx1">
                    <a:tint val="75000"/>
                  </a:schemeClr>
                </a:solidFill>
              </a:defRPr>
            </a:lvl6pPr>
            <a:lvl7pPr marL="2700655" indent="0">
              <a:buNone/>
              <a:defRPr sz="1575">
                <a:solidFill>
                  <a:schemeClr val="tx1">
                    <a:tint val="75000"/>
                  </a:schemeClr>
                </a:solidFill>
              </a:defRPr>
            </a:lvl7pPr>
            <a:lvl8pPr marL="3150870" indent="0">
              <a:buNone/>
              <a:defRPr sz="1575">
                <a:solidFill>
                  <a:schemeClr val="tx1">
                    <a:tint val="75000"/>
                  </a:schemeClr>
                </a:solidFill>
              </a:defRPr>
            </a:lvl8pPr>
            <a:lvl9pPr marL="3599815" indent="0">
              <a:buNone/>
              <a:defRPr sz="1575">
                <a:solidFill>
                  <a:schemeClr val="tx1">
                    <a:tint val="75000"/>
                  </a:schemeClr>
                </a:solidFill>
              </a:defRPr>
            </a:lvl9pPr>
          </a:lstStyle>
          <a:p>
            <a:pPr lvl="0"/>
            <a:r>
              <a:rPr lang="zh-CN" altLang="en-US" dirty="0" smtClean="0"/>
              <a:t>单击此处编辑母版副标题样式</a:t>
            </a:r>
            <a:endParaRPr lang="zh-CN" altLang="en-US" dirty="0" smtClean="0"/>
          </a:p>
        </p:txBody>
      </p:sp>
      <p:sp>
        <p:nvSpPr>
          <p:cNvPr id="4" name="日期占位符 3"/>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E24A-039F-4F45-92B1-D261E8615AFF}" type="slidenum">
              <a:rPr lang="zh-CN" altLang="en-US" smtClean="0"/>
            </a:fld>
            <a:endParaRPr lang="zh-CN" altLang="en-US"/>
          </a:p>
        </p:txBody>
      </p:sp>
      <p:sp>
        <p:nvSpPr>
          <p:cNvPr id="7" name="燕尾形 6"/>
          <p:cNvSpPr/>
          <p:nvPr>
            <p:custDataLst>
              <p:tags r:id="rId2"/>
            </p:custDataLst>
          </p:nvPr>
        </p:nvSpPr>
        <p:spPr>
          <a:xfrm>
            <a:off x="1151256" y="2570474"/>
            <a:ext cx="505819" cy="107909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95">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08168" y="2533284"/>
            <a:ext cx="7174007" cy="35482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1208168" y="6327190"/>
            <a:ext cx="7174007" cy="3548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991" y="575070"/>
            <a:ext cx="7763358" cy="2087754"/>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991" y="2647822"/>
            <a:ext cx="3807842" cy="1297657"/>
          </a:xfrm>
        </p:spPr>
        <p:txBody>
          <a:bodyPr anchor="b">
            <a:normAutofit/>
          </a:bodyPr>
          <a:lstStyle>
            <a:lvl1pPr marL="0" indent="0">
              <a:buNone/>
              <a:defRPr sz="3150" b="1"/>
            </a:lvl1pPr>
            <a:lvl2pPr marL="450215" indent="0">
              <a:buNone/>
              <a:defRPr sz="1970" b="1"/>
            </a:lvl2pPr>
            <a:lvl3pPr marL="899795" indent="0">
              <a:buNone/>
              <a:defRPr sz="1770" b="1"/>
            </a:lvl3pPr>
            <a:lvl4pPr marL="1350010" indent="0">
              <a:buNone/>
              <a:defRPr sz="1575" b="1"/>
            </a:lvl4pPr>
            <a:lvl5pPr marL="1800860" indent="0">
              <a:buNone/>
              <a:defRPr sz="1575" b="1"/>
            </a:lvl5pPr>
            <a:lvl6pPr marL="2250440" indent="0">
              <a:buNone/>
              <a:defRPr sz="1575" b="1"/>
            </a:lvl6pPr>
            <a:lvl7pPr marL="2700655" indent="0">
              <a:buNone/>
              <a:defRPr sz="1575" b="1"/>
            </a:lvl7pPr>
            <a:lvl8pPr marL="3150870" indent="0">
              <a:buNone/>
              <a:defRPr sz="1575" b="1"/>
            </a:lvl8pPr>
            <a:lvl9pPr marL="3599815" indent="0">
              <a:buNone/>
              <a:defRPr sz="157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19991" y="3945479"/>
            <a:ext cx="3807842" cy="580320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556753" y="2647822"/>
            <a:ext cx="3826595" cy="1297657"/>
          </a:xfrm>
        </p:spPr>
        <p:txBody>
          <a:bodyPr anchor="b">
            <a:normAutofit/>
          </a:bodyPr>
          <a:lstStyle>
            <a:lvl1pPr marL="0" indent="0">
              <a:buNone/>
              <a:defRPr sz="3150" b="1"/>
            </a:lvl1pPr>
            <a:lvl2pPr marL="450215" indent="0">
              <a:buNone/>
              <a:defRPr sz="1970" b="1"/>
            </a:lvl2pPr>
            <a:lvl3pPr marL="899795" indent="0">
              <a:buNone/>
              <a:defRPr sz="1770" b="1"/>
            </a:lvl3pPr>
            <a:lvl4pPr marL="1350010" indent="0">
              <a:buNone/>
              <a:defRPr sz="1575" b="1"/>
            </a:lvl4pPr>
            <a:lvl5pPr marL="1800860" indent="0">
              <a:buNone/>
              <a:defRPr sz="1575" b="1"/>
            </a:lvl5pPr>
            <a:lvl6pPr marL="2250440" indent="0">
              <a:buNone/>
              <a:defRPr sz="1575" b="1"/>
            </a:lvl6pPr>
            <a:lvl7pPr marL="2700655" indent="0">
              <a:buNone/>
              <a:defRPr sz="1575" b="1"/>
            </a:lvl7pPr>
            <a:lvl8pPr marL="3150870" indent="0">
              <a:buNone/>
              <a:defRPr sz="1575" b="1"/>
            </a:lvl8pPr>
            <a:lvl9pPr marL="3599815" indent="0">
              <a:buNone/>
              <a:defRPr sz="157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556753" y="3945479"/>
            <a:ext cx="3826595" cy="580320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85E24A-039F-4F45-92B1-D261E8615AFF}" type="slidenum">
              <a:rPr lang="zh-CN" altLang="en-US" smtClean="0"/>
            </a:fld>
            <a:endParaRPr lang="zh-CN" altLang="en-US"/>
          </a:p>
        </p:txBody>
      </p:sp>
      <p:sp>
        <p:nvSpPr>
          <p:cNvPr id="6" name="任意多边形 5"/>
          <p:cNvSpPr/>
          <p:nvPr/>
        </p:nvSpPr>
        <p:spPr>
          <a:xfrm>
            <a:off x="393793" y="750091"/>
            <a:ext cx="8171215" cy="9301129"/>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7" name="椭圆 6"/>
          <p:cNvSpPr/>
          <p:nvPr/>
        </p:nvSpPr>
        <p:spPr>
          <a:xfrm>
            <a:off x="3507575"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8" name="椭圆 7"/>
          <p:cNvSpPr/>
          <p:nvPr/>
        </p:nvSpPr>
        <p:spPr>
          <a:xfrm>
            <a:off x="4105297"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9" name="椭圆 8"/>
          <p:cNvSpPr/>
          <p:nvPr/>
        </p:nvSpPr>
        <p:spPr>
          <a:xfrm>
            <a:off x="4703020"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10" name="椭圆 9"/>
          <p:cNvSpPr/>
          <p:nvPr/>
        </p:nvSpPr>
        <p:spPr>
          <a:xfrm>
            <a:off x="5300742"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11" name="椭圆 10"/>
          <p:cNvSpPr/>
          <p:nvPr>
            <p:custDataLst>
              <p:tags r:id="rId2"/>
            </p:custDataLst>
          </p:nvPr>
        </p:nvSpPr>
        <p:spPr>
          <a:xfrm>
            <a:off x="2281893" y="2367788"/>
            <a:ext cx="2658106" cy="56706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2" name="椭圆 11"/>
          <p:cNvSpPr/>
          <p:nvPr>
            <p:custDataLst>
              <p:tags r:id="rId3"/>
            </p:custDataLst>
          </p:nvPr>
        </p:nvSpPr>
        <p:spPr>
          <a:xfrm>
            <a:off x="5922140" y="3300402"/>
            <a:ext cx="541466" cy="11551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3" name="椭圆 12"/>
          <p:cNvSpPr/>
          <p:nvPr>
            <p:custDataLst>
              <p:tags r:id="rId4"/>
            </p:custDataLst>
          </p:nvPr>
        </p:nvSpPr>
        <p:spPr>
          <a:xfrm>
            <a:off x="6449541" y="2467800"/>
            <a:ext cx="289485" cy="62007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4" name="椭圆 13"/>
          <p:cNvSpPr/>
          <p:nvPr>
            <p:custDataLst>
              <p:tags r:id="rId5"/>
            </p:custDataLst>
          </p:nvPr>
        </p:nvSpPr>
        <p:spPr>
          <a:xfrm>
            <a:off x="2785856" y="7918462"/>
            <a:ext cx="424266" cy="9076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5" name="椭圆 14"/>
          <p:cNvSpPr/>
          <p:nvPr>
            <p:custDataLst>
              <p:tags r:id="rId6"/>
            </p:custDataLst>
          </p:nvPr>
        </p:nvSpPr>
        <p:spPr>
          <a:xfrm>
            <a:off x="3139800" y="9031098"/>
            <a:ext cx="266045" cy="565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6" name="椭圆 15"/>
          <p:cNvSpPr/>
          <p:nvPr>
            <p:custDataLst>
              <p:tags r:id="rId7"/>
            </p:custDataLst>
          </p:nvPr>
        </p:nvSpPr>
        <p:spPr>
          <a:xfrm>
            <a:off x="3629698" y="2367788"/>
            <a:ext cx="2658106" cy="567068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2" name="标题 1"/>
          <p:cNvSpPr>
            <a:spLocks noGrp="1"/>
          </p:cNvSpPr>
          <p:nvPr>
            <p:ph type="title"/>
          </p:nvPr>
        </p:nvSpPr>
        <p:spPr>
          <a:xfrm>
            <a:off x="2378833" y="4112651"/>
            <a:ext cx="3814708" cy="2237771"/>
          </a:xfrm>
        </p:spPr>
        <p:txBody>
          <a:bodyPr/>
          <a:lstStyle>
            <a:lvl1pPr algn="ctr">
              <a:defRPr>
                <a:solidFill>
                  <a:schemeClr val="bg1"/>
                </a:solidFill>
              </a:defRPr>
            </a:lvl1p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990" y="720087"/>
            <a:ext cx="3075044" cy="2520306"/>
          </a:xfrm>
        </p:spPr>
        <p:txBody>
          <a:bodyPr anchor="t" anchorCtr="0"/>
          <a:lstStyle>
            <a:lvl1pPr>
              <a:defRPr sz="315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3827194" y="720087"/>
            <a:ext cx="4555424" cy="8510640"/>
          </a:xfrm>
        </p:spPr>
        <p:txBody>
          <a:bodyPr/>
          <a:lstStyle>
            <a:lvl1pPr marL="0" indent="0">
              <a:buNone/>
              <a:defRPr sz="3150"/>
            </a:lvl1pPr>
            <a:lvl2pPr marL="450215" indent="0">
              <a:buNone/>
              <a:defRPr sz="2755"/>
            </a:lvl2pPr>
            <a:lvl3pPr marL="899795" indent="0">
              <a:buNone/>
              <a:defRPr sz="2360"/>
            </a:lvl3pPr>
            <a:lvl4pPr marL="1350010" indent="0">
              <a:buNone/>
              <a:defRPr sz="1970"/>
            </a:lvl4pPr>
            <a:lvl5pPr marL="1800860" indent="0">
              <a:buNone/>
              <a:defRPr sz="1970"/>
            </a:lvl5pPr>
            <a:lvl6pPr marL="2250440" indent="0">
              <a:buNone/>
              <a:defRPr sz="1970"/>
            </a:lvl6pPr>
            <a:lvl7pPr marL="2700655" indent="0">
              <a:buNone/>
              <a:defRPr sz="1970"/>
            </a:lvl7pPr>
            <a:lvl8pPr marL="3150870" indent="0">
              <a:buNone/>
              <a:defRPr sz="1970"/>
            </a:lvl8pPr>
            <a:lvl9pPr marL="3599815" indent="0">
              <a:buNone/>
              <a:defRPr sz="1970"/>
            </a:lvl9pPr>
          </a:lstStyle>
          <a:p>
            <a:endParaRPr lang="zh-CN" altLang="en-US"/>
          </a:p>
        </p:txBody>
      </p:sp>
      <p:sp>
        <p:nvSpPr>
          <p:cNvPr id="4" name="文本占位符 3"/>
          <p:cNvSpPr>
            <a:spLocks noGrp="1"/>
          </p:cNvSpPr>
          <p:nvPr>
            <p:ph type="body" sz="half" idx="2"/>
          </p:nvPr>
        </p:nvSpPr>
        <p:spPr>
          <a:xfrm>
            <a:off x="619990" y="3240393"/>
            <a:ext cx="3075044" cy="6003230"/>
          </a:xfrm>
        </p:spPr>
        <p:txBody>
          <a:bodyPr>
            <a:normAutofit/>
          </a:bodyPr>
          <a:lstStyle>
            <a:lvl1pPr marL="0" indent="0">
              <a:buNone/>
              <a:defRPr sz="1970"/>
            </a:lvl1pPr>
            <a:lvl2pPr marL="450215" indent="0">
              <a:buNone/>
              <a:defRPr sz="1375"/>
            </a:lvl2pPr>
            <a:lvl3pPr marL="899795" indent="0">
              <a:buNone/>
              <a:defRPr sz="1185"/>
            </a:lvl3pPr>
            <a:lvl4pPr marL="1350010" indent="0">
              <a:buNone/>
              <a:defRPr sz="980"/>
            </a:lvl4pPr>
            <a:lvl5pPr marL="1800860" indent="0">
              <a:buNone/>
              <a:defRPr sz="980"/>
            </a:lvl5pPr>
            <a:lvl6pPr marL="2250440" indent="0">
              <a:buNone/>
              <a:defRPr sz="980"/>
            </a:lvl6pPr>
            <a:lvl7pPr marL="2700655" indent="0">
              <a:buNone/>
              <a:defRPr sz="980"/>
            </a:lvl7pPr>
            <a:lvl8pPr marL="3150870" indent="0">
              <a:buNone/>
              <a:defRPr sz="980"/>
            </a:lvl8pPr>
            <a:lvl9pPr marL="3599815" indent="0">
              <a:buNone/>
              <a:defRPr sz="98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25787" y="575070"/>
            <a:ext cx="1256389" cy="91536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8818" y="575070"/>
            <a:ext cx="6346237" cy="9153612"/>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18818" y="366574"/>
            <a:ext cx="7763358" cy="159019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618818" y="2217413"/>
            <a:ext cx="7763358" cy="751127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18818" y="10101227"/>
            <a:ext cx="2025224" cy="575070"/>
          </a:xfrm>
          <a:prstGeom prst="rect">
            <a:avLst/>
          </a:prstGeom>
        </p:spPr>
        <p:txBody>
          <a:bodyPr vert="horz" lIns="91440" tIns="45720" rIns="91440" bIns="45720" rtlCol="0" anchor="ctr"/>
          <a:lstStyle>
            <a:lvl1pPr algn="l">
              <a:defRPr sz="1185">
                <a:solidFill>
                  <a:schemeClr val="accent1">
                    <a:lumMod val="50000"/>
                  </a:schemeClr>
                </a:solidFill>
              </a:defRPr>
            </a:lvl1pPr>
          </a:lstStyle>
          <a:p>
            <a:fld id="{9F9CEB77-3A5C-4750-89CD-1F0F6B8CE66F}" type="datetimeFigureOut">
              <a:rPr lang="zh-CN" altLang="en-US" smtClean="0"/>
            </a:fld>
            <a:endParaRPr lang="zh-CN" altLang="en-US"/>
          </a:p>
        </p:txBody>
      </p:sp>
      <p:sp>
        <p:nvSpPr>
          <p:cNvPr id="5" name="页脚占位符 4"/>
          <p:cNvSpPr>
            <a:spLocks noGrp="1"/>
          </p:cNvSpPr>
          <p:nvPr>
            <p:ph type="ftr" sz="quarter" idx="3"/>
          </p:nvPr>
        </p:nvSpPr>
        <p:spPr>
          <a:xfrm>
            <a:off x="2981579" y="10101227"/>
            <a:ext cx="3037836" cy="575070"/>
          </a:xfrm>
          <a:prstGeom prst="rect">
            <a:avLst/>
          </a:prstGeom>
        </p:spPr>
        <p:txBody>
          <a:bodyPr vert="horz" lIns="91440" tIns="45720" rIns="91440" bIns="45720" rtlCol="0" anchor="ctr"/>
          <a:lstStyle>
            <a:lvl1pPr algn="ctr">
              <a:defRPr sz="1185">
                <a:solidFill>
                  <a:schemeClr val="accent1">
                    <a:lumMod val="50000"/>
                  </a:schemeClr>
                </a:solidFill>
              </a:defRPr>
            </a:lvl1pPr>
          </a:lstStyle>
          <a:p>
            <a:endParaRPr lang="zh-CN" altLang="en-US"/>
          </a:p>
        </p:txBody>
      </p:sp>
      <p:sp>
        <p:nvSpPr>
          <p:cNvPr id="6" name="灯片编号占位符 5"/>
          <p:cNvSpPr>
            <a:spLocks noGrp="1"/>
          </p:cNvSpPr>
          <p:nvPr>
            <p:ph type="sldNum" sz="quarter" idx="4"/>
          </p:nvPr>
        </p:nvSpPr>
        <p:spPr>
          <a:xfrm>
            <a:off x="6356952" y="10101227"/>
            <a:ext cx="2025224" cy="575070"/>
          </a:xfrm>
          <a:prstGeom prst="rect">
            <a:avLst/>
          </a:prstGeom>
        </p:spPr>
        <p:txBody>
          <a:bodyPr vert="horz" lIns="91440" tIns="45720" rIns="91440" bIns="45720" rtlCol="0" anchor="ctr"/>
          <a:lstStyle>
            <a:lvl1pPr algn="r">
              <a:defRPr sz="1185">
                <a:solidFill>
                  <a:schemeClr val="accent1">
                    <a:lumMod val="50000"/>
                  </a:schemeClr>
                </a:solidFill>
              </a:defRPr>
            </a:lvl1pPr>
          </a:lstStyle>
          <a:p>
            <a:fld id="{6B85E24A-039F-4F45-92B1-D261E8615AF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899795" rtl="0" eaLnBrk="1" latinLnBrk="0" hangingPunct="1">
        <a:lnSpc>
          <a:spcPct val="90000"/>
        </a:lnSpc>
        <a:spcBef>
          <a:spcPct val="0"/>
        </a:spcBef>
        <a:buNone/>
        <a:defRPr sz="4330" b="1" kern="1200">
          <a:solidFill>
            <a:schemeClr val="accent1"/>
          </a:solidFill>
          <a:latin typeface="+mj-lt"/>
          <a:ea typeface="+mj-ea"/>
          <a:cs typeface="+mj-cs"/>
        </a:defRPr>
      </a:lvl1pPr>
    </p:titleStyle>
    <p:bodyStyle>
      <a:lvl1pPr marL="224790" indent="-219710" algn="just" defTabSz="899795" rtl="0" eaLnBrk="1" latinLnBrk="0" hangingPunct="1">
        <a:lnSpc>
          <a:spcPct val="120000"/>
        </a:lnSpc>
        <a:spcBef>
          <a:spcPct val="197000"/>
        </a:spcBef>
        <a:buFont typeface="Arial" panose="020B0604020202020204" pitchFamily="34" charset="0"/>
        <a:buChar char="•"/>
        <a:defRPr sz="2360" kern="1200">
          <a:solidFill>
            <a:schemeClr val="tx1"/>
          </a:solidFill>
          <a:latin typeface="+mn-lt"/>
          <a:ea typeface="+mn-ea"/>
          <a:cs typeface="+mn-cs"/>
        </a:defRPr>
      </a:lvl1pPr>
      <a:lvl2pPr marL="675005" indent="-219710" algn="just" defTabSz="899795" rtl="0" eaLnBrk="1" latinLnBrk="0" hangingPunct="1">
        <a:lnSpc>
          <a:spcPct val="120000"/>
        </a:lnSpc>
        <a:spcBef>
          <a:spcPts val="490"/>
        </a:spcBef>
        <a:buFont typeface="Arial" panose="020B0604020202020204" pitchFamily="34" charset="0"/>
        <a:buChar char="•"/>
        <a:defRPr sz="1970" kern="1200">
          <a:solidFill>
            <a:schemeClr val="tx1"/>
          </a:solidFill>
          <a:latin typeface="+mn-lt"/>
          <a:ea typeface="+mn-ea"/>
          <a:cs typeface="+mn-cs"/>
        </a:defRPr>
      </a:lvl2pPr>
      <a:lvl3pPr marL="1124585" indent="-219710" algn="just" defTabSz="899795" rtl="0" eaLnBrk="1" latinLnBrk="0" hangingPunct="1">
        <a:lnSpc>
          <a:spcPct val="120000"/>
        </a:lnSpc>
        <a:spcBef>
          <a:spcPts val="490"/>
        </a:spcBef>
        <a:buFont typeface="Arial" panose="020B0604020202020204" pitchFamily="34" charset="0"/>
        <a:buChar char="•"/>
        <a:defRPr sz="1770" kern="1200">
          <a:solidFill>
            <a:schemeClr val="tx1"/>
          </a:solidFill>
          <a:latin typeface="+mn-lt"/>
          <a:ea typeface="+mn-ea"/>
          <a:cs typeface="+mn-cs"/>
        </a:defRPr>
      </a:lvl3pPr>
      <a:lvl4pPr marL="1574800" indent="-219710" algn="just" defTabSz="899795" rtl="0" eaLnBrk="1" latinLnBrk="0" hangingPunct="1">
        <a:lnSpc>
          <a:spcPct val="120000"/>
        </a:lnSpc>
        <a:spcBef>
          <a:spcPts val="490"/>
        </a:spcBef>
        <a:buFont typeface="Arial" panose="020B0604020202020204" pitchFamily="34" charset="0"/>
        <a:buChar char="•"/>
        <a:defRPr sz="1770" kern="1200">
          <a:solidFill>
            <a:schemeClr val="tx1"/>
          </a:solidFill>
          <a:latin typeface="+mn-lt"/>
          <a:ea typeface="+mn-ea"/>
          <a:cs typeface="+mn-cs"/>
        </a:defRPr>
      </a:lvl4pPr>
      <a:lvl5pPr marL="2024380" indent="-219710" algn="just" defTabSz="899795" rtl="0" eaLnBrk="1" latinLnBrk="0" hangingPunct="1">
        <a:lnSpc>
          <a:spcPct val="120000"/>
        </a:lnSpc>
        <a:spcBef>
          <a:spcPts val="490"/>
        </a:spcBef>
        <a:buFont typeface="Arial" panose="020B0604020202020204" pitchFamily="34" charset="0"/>
        <a:buChar char="•"/>
        <a:defRPr sz="1770" kern="1200">
          <a:solidFill>
            <a:schemeClr val="tx1"/>
          </a:solidFill>
          <a:latin typeface="+mn-lt"/>
          <a:ea typeface="+mn-ea"/>
          <a:cs typeface="+mn-cs"/>
        </a:defRPr>
      </a:lvl5pPr>
      <a:lvl6pPr marL="2475230" indent="-219710" algn="l" defTabSz="899795" rtl="0" eaLnBrk="1" latinLnBrk="0" hangingPunct="1">
        <a:lnSpc>
          <a:spcPct val="90000"/>
        </a:lnSpc>
        <a:spcBef>
          <a:spcPts val="490"/>
        </a:spcBef>
        <a:buFont typeface="Arial" panose="020B0604020202020204" pitchFamily="34" charset="0"/>
        <a:buChar char="•"/>
        <a:defRPr sz="1770" kern="1200">
          <a:solidFill>
            <a:schemeClr val="tx1"/>
          </a:solidFill>
          <a:latin typeface="+mn-lt"/>
          <a:ea typeface="+mn-ea"/>
          <a:cs typeface="+mn-cs"/>
        </a:defRPr>
      </a:lvl6pPr>
      <a:lvl7pPr marL="2925445" indent="-219710" algn="l" defTabSz="899795" rtl="0" eaLnBrk="1" latinLnBrk="0" hangingPunct="1">
        <a:lnSpc>
          <a:spcPct val="90000"/>
        </a:lnSpc>
        <a:spcBef>
          <a:spcPts val="490"/>
        </a:spcBef>
        <a:buFont typeface="Arial" panose="020B0604020202020204" pitchFamily="34" charset="0"/>
        <a:buChar char="•"/>
        <a:defRPr sz="1770" kern="1200">
          <a:solidFill>
            <a:schemeClr val="tx1"/>
          </a:solidFill>
          <a:latin typeface="+mn-lt"/>
          <a:ea typeface="+mn-ea"/>
          <a:cs typeface="+mn-cs"/>
        </a:defRPr>
      </a:lvl7pPr>
      <a:lvl8pPr marL="3375025" indent="-219710" algn="l" defTabSz="899795" rtl="0" eaLnBrk="1" latinLnBrk="0" hangingPunct="1">
        <a:lnSpc>
          <a:spcPct val="90000"/>
        </a:lnSpc>
        <a:spcBef>
          <a:spcPts val="490"/>
        </a:spcBef>
        <a:buFont typeface="Arial" panose="020B0604020202020204" pitchFamily="34" charset="0"/>
        <a:buChar char="•"/>
        <a:defRPr sz="1770" kern="1200">
          <a:solidFill>
            <a:schemeClr val="tx1"/>
          </a:solidFill>
          <a:latin typeface="+mn-lt"/>
          <a:ea typeface="+mn-ea"/>
          <a:cs typeface="+mn-cs"/>
        </a:defRPr>
      </a:lvl8pPr>
      <a:lvl9pPr marL="3825240" indent="-219710" algn="l" defTabSz="899795" rtl="0" eaLnBrk="1" latinLnBrk="0" hangingPunct="1">
        <a:lnSpc>
          <a:spcPct val="90000"/>
        </a:lnSpc>
        <a:spcBef>
          <a:spcPts val="490"/>
        </a:spcBef>
        <a:buFont typeface="Arial" panose="020B0604020202020204" pitchFamily="34" charset="0"/>
        <a:buChar char="•"/>
        <a:defRPr sz="1770" kern="1200">
          <a:solidFill>
            <a:schemeClr val="tx1"/>
          </a:solidFill>
          <a:latin typeface="+mn-lt"/>
          <a:ea typeface="+mn-ea"/>
          <a:cs typeface="+mn-cs"/>
        </a:defRPr>
      </a:lvl9pPr>
    </p:bodyStyle>
    <p:otherStyle>
      <a:defPPr>
        <a:defRPr lang="zh-CN"/>
      </a:defPPr>
      <a:lvl1pPr marL="0" algn="l" defTabSz="899795" rtl="0" eaLnBrk="1" latinLnBrk="0" hangingPunct="1">
        <a:defRPr sz="1770" kern="1200">
          <a:solidFill>
            <a:schemeClr val="tx1"/>
          </a:solidFill>
          <a:latin typeface="+mn-lt"/>
          <a:ea typeface="+mn-ea"/>
          <a:cs typeface="+mn-cs"/>
        </a:defRPr>
      </a:lvl1pPr>
      <a:lvl2pPr marL="450215" algn="l" defTabSz="899795" rtl="0" eaLnBrk="1" latinLnBrk="0" hangingPunct="1">
        <a:defRPr sz="1770" kern="1200">
          <a:solidFill>
            <a:schemeClr val="tx1"/>
          </a:solidFill>
          <a:latin typeface="+mn-lt"/>
          <a:ea typeface="+mn-ea"/>
          <a:cs typeface="+mn-cs"/>
        </a:defRPr>
      </a:lvl2pPr>
      <a:lvl3pPr marL="899795" algn="l" defTabSz="899795" rtl="0" eaLnBrk="1" latinLnBrk="0" hangingPunct="1">
        <a:defRPr sz="1770" kern="1200">
          <a:solidFill>
            <a:schemeClr val="tx1"/>
          </a:solidFill>
          <a:latin typeface="+mn-lt"/>
          <a:ea typeface="+mn-ea"/>
          <a:cs typeface="+mn-cs"/>
        </a:defRPr>
      </a:lvl3pPr>
      <a:lvl4pPr marL="1350010" algn="l" defTabSz="899795" rtl="0" eaLnBrk="1" latinLnBrk="0" hangingPunct="1">
        <a:defRPr sz="1770" kern="1200">
          <a:solidFill>
            <a:schemeClr val="tx1"/>
          </a:solidFill>
          <a:latin typeface="+mn-lt"/>
          <a:ea typeface="+mn-ea"/>
          <a:cs typeface="+mn-cs"/>
        </a:defRPr>
      </a:lvl4pPr>
      <a:lvl5pPr marL="1800860" algn="l" defTabSz="899795" rtl="0" eaLnBrk="1" latinLnBrk="0" hangingPunct="1">
        <a:defRPr sz="1770" kern="1200">
          <a:solidFill>
            <a:schemeClr val="tx1"/>
          </a:solidFill>
          <a:latin typeface="+mn-lt"/>
          <a:ea typeface="+mn-ea"/>
          <a:cs typeface="+mn-cs"/>
        </a:defRPr>
      </a:lvl5pPr>
      <a:lvl6pPr marL="2250440" algn="l" defTabSz="899795" rtl="0" eaLnBrk="1" latinLnBrk="0" hangingPunct="1">
        <a:defRPr sz="1770" kern="1200">
          <a:solidFill>
            <a:schemeClr val="tx1"/>
          </a:solidFill>
          <a:latin typeface="+mn-lt"/>
          <a:ea typeface="+mn-ea"/>
          <a:cs typeface="+mn-cs"/>
        </a:defRPr>
      </a:lvl6pPr>
      <a:lvl7pPr marL="2700655" algn="l" defTabSz="899795" rtl="0" eaLnBrk="1" latinLnBrk="0" hangingPunct="1">
        <a:defRPr sz="1770" kern="1200">
          <a:solidFill>
            <a:schemeClr val="tx1"/>
          </a:solidFill>
          <a:latin typeface="+mn-lt"/>
          <a:ea typeface="+mn-ea"/>
          <a:cs typeface="+mn-cs"/>
        </a:defRPr>
      </a:lvl7pPr>
      <a:lvl8pPr marL="3150870" algn="l" defTabSz="899795" rtl="0" eaLnBrk="1" latinLnBrk="0" hangingPunct="1">
        <a:defRPr sz="1770" kern="1200">
          <a:solidFill>
            <a:schemeClr val="tx1"/>
          </a:solidFill>
          <a:latin typeface="+mn-lt"/>
          <a:ea typeface="+mn-ea"/>
          <a:cs typeface="+mn-cs"/>
        </a:defRPr>
      </a:lvl8pPr>
      <a:lvl9pPr marL="3599815" algn="l" defTabSz="899795" rtl="0" eaLnBrk="1" latinLnBrk="0" hangingPunct="1">
        <a:defRPr sz="17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矩形 46"/>
          <p:cNvSpPr/>
          <p:nvPr/>
        </p:nvSpPr>
        <p:spPr>
          <a:xfrm>
            <a:off x="510540" y="247650"/>
            <a:ext cx="2114550" cy="552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我的订单</a:t>
            </a:r>
            <a:endParaRPr lang="zh-CN" altLang="en-US">
              <a:solidFill>
                <a:schemeClr val="tx1"/>
              </a:solidFill>
            </a:endParaRPr>
          </a:p>
        </p:txBody>
      </p:sp>
      <p:sp>
        <p:nvSpPr>
          <p:cNvPr id="3" name="矩形 2"/>
          <p:cNvSpPr/>
          <p:nvPr/>
        </p:nvSpPr>
        <p:spPr>
          <a:xfrm>
            <a:off x="-1099185" y="1330960"/>
            <a:ext cx="2096770" cy="7279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，返回</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个人中心</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界面</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，五个页签点击可切换，待支付是商城商品和线路商品界面所有选择过规格的并跳转到付款详情界面但未支付的和已经支付过定金的</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3</a:t>
            </a:r>
            <a:r>
              <a:rPr lang="zh-CN" altLang="en-US" sz="1000">
                <a:latin typeface="微软雅黑" panose="020B0503020204020204" charset="-122"/>
                <a:ea typeface="微软雅黑" panose="020B0503020204020204" charset="-122"/>
              </a:rPr>
              <a:t>，每个订单显示目前的状态，比如</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待支付</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已付定金</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已取消</a:t>
            </a:r>
            <a:r>
              <a:rPr lang="en-US" altLang="zh-CN" sz="1000">
                <a:latin typeface="微软雅黑" panose="020B0503020204020204" charset="-122"/>
                <a:ea typeface="微软雅黑" panose="020B0503020204020204" charset="-122"/>
              </a:rPr>
              <a:t>”</a:t>
            </a:r>
            <a:endParaRPr lang="en-US" altLang="zh-CN" sz="1000">
              <a:latin typeface="微软雅黑" panose="020B0503020204020204" charset="-122"/>
              <a:ea typeface="微软雅黑" panose="020B0503020204020204" charset="-122"/>
            </a:endParaRPr>
          </a:p>
          <a:p>
            <a:pPr algn="l"/>
            <a:endParaRPr lang="en-US" altLang="zh-CN"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4</a:t>
            </a:r>
            <a:r>
              <a:rPr lang="zh-CN" altLang="en-US" sz="1000">
                <a:latin typeface="微软雅黑" panose="020B0503020204020204" charset="-122"/>
                <a:ea typeface="微软雅黑" panose="020B0503020204020204" charset="-122"/>
              </a:rPr>
              <a:t>，点击取消，弹出取消订单对话框</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5</a:t>
            </a:r>
            <a:r>
              <a:rPr lang="zh-CN" altLang="en-US" sz="1000">
                <a:latin typeface="微软雅黑" panose="020B0503020204020204" charset="-122"/>
                <a:ea typeface="微软雅黑" panose="020B0503020204020204" charset="-122"/>
              </a:rPr>
              <a:t>，点击立即支付，跳转到支付订单界面</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6</a:t>
            </a:r>
            <a:r>
              <a:rPr lang="zh-CN" altLang="en-US" sz="1000">
                <a:latin typeface="微软雅黑" panose="020B0503020204020204" charset="-122"/>
                <a:ea typeface="微软雅黑" panose="020B0503020204020204" charset="-122"/>
              </a:rPr>
              <a:t>，点击退款弹出退款对话框</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7</a:t>
            </a:r>
            <a:r>
              <a:rPr lang="zh-CN" altLang="en-US" sz="1000">
                <a:latin typeface="微软雅黑" panose="020B0503020204020204" charset="-122"/>
                <a:ea typeface="微软雅黑" panose="020B0503020204020204" charset="-122"/>
              </a:rPr>
              <a:t>，点击付尾款跳转到支付界面，完成此订单剩余款项</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8</a:t>
            </a:r>
            <a:r>
              <a:rPr lang="zh-CN" altLang="en-US" sz="1000">
                <a:latin typeface="微软雅黑" panose="020B0503020204020204" charset="-122"/>
                <a:ea typeface="微软雅黑" panose="020B0503020204020204" charset="-122"/>
              </a:rPr>
              <a:t>，付尾款订单界面的？号是查看付尾款的注释</a:t>
            </a:r>
            <a:endParaRPr lang="zh-CN" altLang="en-US" sz="1000">
              <a:latin typeface="微软雅黑" panose="020B0503020204020204" charset="-122"/>
              <a:ea typeface="微软雅黑" panose="020B0503020204020204" charset="-122"/>
            </a:endParaRPr>
          </a:p>
          <a:p>
            <a:pPr algn="l"/>
            <a:r>
              <a:rPr lang="zh-CN" altLang="en-US" sz="1000">
                <a:latin typeface="微软雅黑" panose="020B0503020204020204" charset="-122"/>
                <a:ea typeface="微软雅黑" panose="020B0503020204020204" charset="-122"/>
              </a:rPr>
              <a:t>内容为</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该商品您已经支付了定金，请完成剩余款项的支付</a:t>
            </a:r>
            <a:r>
              <a:rPr lang="en-US" altLang="zh-CN" sz="1000">
                <a:latin typeface="微软雅黑" panose="020B0503020204020204" charset="-122"/>
                <a:ea typeface="微软雅黑" panose="020B0503020204020204" charset="-122"/>
              </a:rPr>
              <a:t>”</a:t>
            </a:r>
            <a:endParaRPr lang="en-US" altLang="zh-CN" sz="1000">
              <a:latin typeface="微软雅黑" panose="020B0503020204020204" charset="-122"/>
              <a:ea typeface="微软雅黑" panose="020B0503020204020204" charset="-122"/>
            </a:endParaRPr>
          </a:p>
          <a:p>
            <a:pPr algn="l"/>
            <a:endParaRPr lang="en-US" altLang="zh-CN"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9</a:t>
            </a:r>
            <a:r>
              <a:rPr lang="zh-CN" altLang="en-US" sz="1000">
                <a:latin typeface="微软雅黑" panose="020B0503020204020204" charset="-122"/>
                <a:ea typeface="微软雅黑" panose="020B0503020204020204" charset="-122"/>
              </a:rPr>
              <a:t>，该界面在拖动时如果下面还有订单提示内容为</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更新鲜的在下面</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，如果没有订单了显示为</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没有了</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精彩转移舞台了</a:t>
            </a:r>
            <a:r>
              <a:rPr lang="en-US" altLang="zh-CN" sz="1000">
                <a:latin typeface="微软雅黑" panose="020B0503020204020204" charset="-122"/>
                <a:ea typeface="微软雅黑" panose="020B0503020204020204" charset="-122"/>
              </a:rPr>
              <a:t>~”</a:t>
            </a:r>
            <a:endParaRPr lang="en-US" altLang="zh-CN" sz="1000">
              <a:latin typeface="微软雅黑" panose="020B0503020204020204" charset="-122"/>
              <a:ea typeface="微软雅黑" panose="020B0503020204020204" charset="-122"/>
            </a:endParaRPr>
          </a:p>
          <a:p>
            <a:pPr algn="l"/>
            <a:endParaRPr lang="en-US" altLang="zh-CN"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10</a:t>
            </a:r>
            <a:r>
              <a:rPr lang="zh-CN" altLang="en-US" sz="1000">
                <a:latin typeface="微软雅黑" panose="020B0503020204020204" charset="-122"/>
                <a:ea typeface="微软雅黑" panose="020B0503020204020204" charset="-122"/>
              </a:rPr>
              <a:t>，向上的按钮可以在拖动到下面内容时候点击直接跳到该页面顶部位置</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11</a:t>
            </a:r>
            <a:r>
              <a:rPr lang="zh-CN" altLang="en-US" sz="1000">
                <a:latin typeface="微软雅黑" panose="020B0503020204020204" charset="-122"/>
                <a:ea typeface="微软雅黑" panose="020B0503020204020204" charset="-122"/>
              </a:rPr>
              <a:t>，如果是退款的要根据距离该团开始时间退款金额会不同，后台可设置个区间，根据区间设置退款的百分比或具体金额，此处的定金需要设置为足够退款扣除的手续费。区间暂时无法所有团设定为统一的，需要手动填写</a:t>
            </a:r>
            <a:endParaRPr lang="zh-CN" altLang="en-US" sz="1000">
              <a:latin typeface="微软雅黑" panose="020B0503020204020204" charset="-122"/>
              <a:ea typeface="微软雅黑" panose="020B0503020204020204" charset="-122"/>
            </a:endParaRPr>
          </a:p>
        </p:txBody>
      </p:sp>
      <p:pic>
        <p:nvPicPr>
          <p:cNvPr id="5" name="图片 4" descr="订单 待支付"/>
          <p:cNvPicPr>
            <a:picLocks noChangeAspect="1"/>
          </p:cNvPicPr>
          <p:nvPr/>
        </p:nvPicPr>
        <p:blipFill>
          <a:blip r:embed="rId1"/>
          <a:stretch>
            <a:fillRect/>
          </a:stretch>
        </p:blipFill>
        <p:spPr>
          <a:xfrm>
            <a:off x="1167130" y="1330960"/>
            <a:ext cx="3432810" cy="6106795"/>
          </a:xfrm>
          <a:prstGeom prst="rect">
            <a:avLst/>
          </a:prstGeom>
        </p:spPr>
      </p:pic>
      <p:pic>
        <p:nvPicPr>
          <p:cNvPr id="6" name="图片 5" descr="订单"/>
          <p:cNvPicPr>
            <a:picLocks noChangeAspect="1"/>
          </p:cNvPicPr>
          <p:nvPr/>
        </p:nvPicPr>
        <p:blipFill>
          <a:blip r:embed="rId2"/>
          <a:stretch>
            <a:fillRect/>
          </a:stretch>
        </p:blipFill>
        <p:spPr>
          <a:xfrm>
            <a:off x="4710430" y="1330960"/>
            <a:ext cx="3453130" cy="6144260"/>
          </a:xfrm>
          <a:prstGeom prst="rect">
            <a:avLst/>
          </a:prstGeom>
        </p:spPr>
      </p:pic>
      <p:sp>
        <p:nvSpPr>
          <p:cNvPr id="7" name="矩形 6"/>
          <p:cNvSpPr/>
          <p:nvPr/>
        </p:nvSpPr>
        <p:spPr>
          <a:xfrm>
            <a:off x="8305165" y="1330960"/>
            <a:ext cx="2096770" cy="1642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，全部订单为所有页签下的内容加上取消的订单</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，我的订单界面为商城商品和线路商品的订单</a:t>
            </a:r>
            <a:endParaRPr lang="zh-CN" altLang="en-US" sz="100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矩形 46"/>
          <p:cNvSpPr/>
          <p:nvPr/>
        </p:nvSpPr>
        <p:spPr>
          <a:xfrm>
            <a:off x="510540" y="247650"/>
            <a:ext cx="2114550" cy="552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删除订单</a:t>
            </a:r>
            <a:endParaRPr lang="zh-CN" altLang="en-US">
              <a:solidFill>
                <a:schemeClr val="tx1"/>
              </a:solidFill>
            </a:endParaRPr>
          </a:p>
        </p:txBody>
      </p:sp>
      <p:pic>
        <p:nvPicPr>
          <p:cNvPr id="4" name="图片 3" descr="订单 取消订单"/>
          <p:cNvPicPr>
            <a:picLocks noChangeAspect="1"/>
          </p:cNvPicPr>
          <p:nvPr/>
        </p:nvPicPr>
        <p:blipFill>
          <a:blip r:embed="rId1"/>
          <a:stretch>
            <a:fillRect/>
          </a:stretch>
        </p:blipFill>
        <p:spPr>
          <a:xfrm>
            <a:off x="2814320" y="932815"/>
            <a:ext cx="3371850" cy="5997575"/>
          </a:xfrm>
          <a:prstGeom prst="rect">
            <a:avLst/>
          </a:prstGeom>
        </p:spPr>
      </p:pic>
      <p:sp>
        <p:nvSpPr>
          <p:cNvPr id="8" name="矩形 7"/>
          <p:cNvSpPr/>
          <p:nvPr/>
        </p:nvSpPr>
        <p:spPr>
          <a:xfrm>
            <a:off x="586740" y="932815"/>
            <a:ext cx="2096770" cy="1927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，对话框要做大，点击不方便</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，确定放弃</a:t>
            </a:r>
            <a:endParaRPr lang="zh-CN" altLang="en-US" sz="1000">
              <a:latin typeface="微软雅黑" panose="020B0503020204020204" charset="-122"/>
              <a:ea typeface="微软雅黑" panose="020B0503020204020204" charset="-122"/>
            </a:endParaRPr>
          </a:p>
          <a:p>
            <a:pPr algn="l"/>
            <a:r>
              <a:rPr lang="zh-CN" altLang="en-US" sz="1000">
                <a:latin typeface="微软雅黑" panose="020B0503020204020204" charset="-122"/>
                <a:ea typeface="微软雅黑" panose="020B0503020204020204" charset="-122"/>
              </a:rPr>
              <a:t>点击后取消该订单，此订单就不显示在该页签下，显示在全部订单，页签变为重新购买</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3</a:t>
            </a:r>
            <a:r>
              <a:rPr lang="zh-CN" altLang="en-US" sz="1000">
                <a:latin typeface="微软雅黑" panose="020B0503020204020204" charset="-122"/>
                <a:ea typeface="微软雅黑" panose="020B0503020204020204" charset="-122"/>
              </a:rPr>
              <a:t>，绝不抛弃</a:t>
            </a:r>
            <a:endParaRPr lang="zh-CN" altLang="en-US" sz="1000">
              <a:latin typeface="微软雅黑" panose="020B0503020204020204" charset="-122"/>
              <a:ea typeface="微软雅黑" panose="020B0503020204020204" charset="-122"/>
            </a:endParaRPr>
          </a:p>
          <a:p>
            <a:pPr algn="l"/>
            <a:r>
              <a:rPr lang="zh-CN" altLang="en-US" sz="1000">
                <a:latin typeface="微软雅黑" panose="020B0503020204020204" charset="-122"/>
                <a:ea typeface="微软雅黑" panose="020B0503020204020204" charset="-122"/>
              </a:rPr>
              <a:t>点击后退出对话框，维持在该页面</a:t>
            </a:r>
            <a:endParaRPr lang="zh-CN" altLang="en-US" sz="100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MH" val="20151210172630"/>
  <p:tag name="MH_LIBRARY" val="GRAPHIC"/>
  <p:tag name="MH_ORDER" val="Chevron 47"/>
</p:tagLst>
</file>

<file path=ppt/tags/tag2.xml><?xml version="1.0" encoding="utf-8"?>
<p:tagLst xmlns:p="http://schemas.openxmlformats.org/presentationml/2006/main">
  <p:tag name="MH" val="20151210174046"/>
  <p:tag name="MH_LIBRARY" val="GRAPHIC"/>
  <p:tag name="MH_ORDER" val="Oval 2"/>
</p:tagLst>
</file>

<file path=ppt/tags/tag3.xml><?xml version="1.0" encoding="utf-8"?>
<p:tagLst xmlns:p="http://schemas.openxmlformats.org/presentationml/2006/main">
  <p:tag name="MH" val="20151210174046"/>
  <p:tag name="MH_LIBRARY" val="GRAPHIC"/>
  <p:tag name="MH_ORDER" val="Oval 4"/>
</p:tagLst>
</file>

<file path=ppt/tags/tag4.xml><?xml version="1.0" encoding="utf-8"?>
<p:tagLst xmlns:p="http://schemas.openxmlformats.org/presentationml/2006/main">
  <p:tag name="MH" val="20151210174046"/>
  <p:tag name="MH_LIBRARY" val="GRAPHIC"/>
  <p:tag name="MH_ORDER" val="Oval 5"/>
</p:tagLst>
</file>

<file path=ppt/tags/tag5.xml><?xml version="1.0" encoding="utf-8"?>
<p:tagLst xmlns:p="http://schemas.openxmlformats.org/presentationml/2006/main">
  <p:tag name="MH" val="20151210174046"/>
  <p:tag name="MH_LIBRARY" val="GRAPHIC"/>
  <p:tag name="MH_ORDER" val="Oval 6"/>
</p:tagLst>
</file>

<file path=ppt/tags/tag6.xml><?xml version="1.0" encoding="utf-8"?>
<p:tagLst xmlns:p="http://schemas.openxmlformats.org/presentationml/2006/main">
  <p:tag name="MH" val="20151210174046"/>
  <p:tag name="MH_LIBRARY" val="GRAPHIC"/>
  <p:tag name="MH_ORDER" val="Oval 7"/>
</p:tagLst>
</file>

<file path=ppt/tags/tag7.xml><?xml version="1.0" encoding="utf-8"?>
<p:tagLst xmlns:p="http://schemas.openxmlformats.org/presentationml/2006/main">
  <p:tag name="MH" val="20151210174046"/>
  <p:tag name="MH_LIBRARY" val="GRAPHIC"/>
  <p:tag name="MH_ORDER" val="Oval 3"/>
</p:tagLst>
</file>

<file path=ppt/tags/tag8.xml><?xml version="1.0" encoding="utf-8"?>
<p:tagLst xmlns:p="http://schemas.openxmlformats.org/presentationml/2006/main">
  <p:tag name="KSO_WM_TAG_VERSION" val="1.0"/>
  <p:tag name="KSO_WM_TEMPLATE_CATEGORY" val="custom"/>
  <p:tag name="KSO_WM_TEMPLATE_INDEX" val="160484"/>
</p:tagLst>
</file>

<file path=ppt/tags/tag9.xml><?xml version="1.0" encoding="utf-8"?>
<p:tagLst xmlns:p="http://schemas.openxmlformats.org/presentationml/2006/main">
  <p:tag name="KSO_WM_TAG_VERSION" val="1.0"/>
  <p:tag name="KSO_WM_TEMPLATE_CATEGORY" val="custom"/>
  <p:tag name="KSO_WM_TEMPLATE_INDEX" val="160484"/>
</p:tagLst>
</file>

<file path=ppt/theme/theme1.xml><?xml version="1.0" encoding="utf-8"?>
<a:theme xmlns:a="http://schemas.openxmlformats.org/drawingml/2006/main" name="1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Words>
  <Application>WPS 演示</Application>
  <PresentationFormat>宽屏</PresentationFormat>
  <Paragraphs>39</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Arial</vt:lpstr>
      <vt:lpstr>宋体</vt:lpstr>
      <vt:lpstr>Wingdings</vt:lpstr>
      <vt:lpstr>微软雅黑</vt:lpstr>
      <vt:lpstr>黑体</vt:lpstr>
      <vt:lpstr>Calibri</vt:lpstr>
      <vt:lpstr>1_Office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13</cp:revision>
  <dcterms:created xsi:type="dcterms:W3CDTF">2017-03-09T03:30:00Z</dcterms:created>
  <dcterms:modified xsi:type="dcterms:W3CDTF">2017-03-20T03:04:34Z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