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55" r:id="rId3"/>
    <p:sldId id="356" r:id="rId4"/>
    <p:sldId id="357" r:id="rId5"/>
  </p:sldIdLst>
  <p:sldSz cx="8999855" cy="10799445"/>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112675" y="1279287"/>
            <a:ext cx="2878396"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20370" y="1248208"/>
            <a:ext cx="5189636" cy="3756319"/>
          </a:xfrm>
        </p:spPr>
        <p:txBody>
          <a:bodyPr anchor="b"/>
          <a:lstStyle>
            <a:lvl1pPr algn="l">
              <a:defRPr sz="5910" b="1">
                <a:solidFill>
                  <a:schemeClr val="accent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20370" y="5083888"/>
            <a:ext cx="5189636" cy="1238298"/>
          </a:xfrm>
        </p:spPr>
        <p:txBody>
          <a:bodyPr>
            <a:normAutofit/>
          </a:bodyPr>
          <a:lstStyle>
            <a:lvl1pPr marL="0" indent="0" algn="l">
              <a:buNone/>
              <a:defRPr sz="2755">
                <a:solidFill>
                  <a:schemeClr val="bg1">
                    <a:lumMod val="50000"/>
                  </a:schemeClr>
                </a:solidFill>
              </a:defRPr>
            </a:lvl1pPr>
            <a:lvl2pPr marL="450215" indent="0" algn="ctr">
              <a:buNone/>
              <a:defRPr sz="1970"/>
            </a:lvl2pPr>
            <a:lvl3pPr marL="899795" indent="0" algn="ctr">
              <a:buNone/>
              <a:defRPr sz="1770"/>
            </a:lvl3pPr>
            <a:lvl4pPr marL="1350010" indent="0" algn="ctr">
              <a:buNone/>
              <a:defRPr sz="1575"/>
            </a:lvl4pPr>
            <a:lvl5pPr marL="1800860" indent="0" algn="ctr">
              <a:buNone/>
              <a:defRPr sz="1575"/>
            </a:lvl5pPr>
            <a:lvl6pPr marL="2250440" indent="0" algn="ctr">
              <a:buNone/>
              <a:defRPr sz="1575"/>
            </a:lvl6pPr>
            <a:lvl7pPr marL="2700655" indent="0" algn="ctr">
              <a:buNone/>
              <a:defRPr sz="1575"/>
            </a:lvl7pPr>
            <a:lvl8pPr marL="3150870" indent="0" algn="ctr">
              <a:buNone/>
              <a:defRPr sz="1575"/>
            </a:lvl8pPr>
            <a:lvl9pPr marL="3599815" indent="0" algn="ctr">
              <a:buNone/>
              <a:defRPr sz="1575"/>
            </a:lvl9pPr>
          </a:lstStyle>
          <a:p>
            <a:r>
              <a:rPr lang="zh-CN" altLang="en-US" smtClean="0"/>
              <a:t>单击此处编辑母版副标题样式</a:t>
            </a:r>
            <a:endParaRPr lang="zh-CN" altLang="en-US"/>
          </a:p>
        </p:txBody>
      </p:sp>
      <p:sp>
        <p:nvSpPr>
          <p:cNvPr id="16" name="椭圆 15"/>
          <p:cNvSpPr/>
          <p:nvPr/>
        </p:nvSpPr>
        <p:spPr>
          <a:xfrm>
            <a:off x="3507575"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7" name="椭圆 16"/>
          <p:cNvSpPr/>
          <p:nvPr/>
        </p:nvSpPr>
        <p:spPr>
          <a:xfrm>
            <a:off x="4105297"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8" name="椭圆 17"/>
          <p:cNvSpPr/>
          <p:nvPr/>
        </p:nvSpPr>
        <p:spPr>
          <a:xfrm>
            <a:off x="4703020"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19" name="椭圆 18"/>
          <p:cNvSpPr/>
          <p:nvPr/>
        </p:nvSpPr>
        <p:spPr>
          <a:xfrm>
            <a:off x="5300742" y="9871199"/>
            <a:ext cx="168769" cy="360044"/>
          </a:xfrm>
          <a:prstGeom prst="ellipse">
            <a:avLst/>
          </a:prstGeom>
          <a:noFill/>
          <a:ln w="38100">
            <a:solidFill>
              <a:srgbClr val="F8F8F8">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solidFill>
                <a:schemeClr val="accent1">
                  <a:lumMod val="50000"/>
                </a:schemeClr>
              </a:solidFill>
            </a:endParaRPr>
          </a:p>
        </p:txBody>
      </p:sp>
      <p:sp>
        <p:nvSpPr>
          <p:cNvPr id="7" name="日期占位符 6"/>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618818" y="833278"/>
            <a:ext cx="7763358" cy="878074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4409" y="3223369"/>
            <a:ext cx="7267767" cy="650531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8" name="椭圆 7"/>
          <p:cNvSpPr/>
          <p:nvPr/>
        </p:nvSpPr>
        <p:spPr>
          <a:xfrm>
            <a:off x="3507575"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9" name="椭圆 8"/>
          <p:cNvSpPr/>
          <p:nvPr/>
        </p:nvSpPr>
        <p:spPr>
          <a:xfrm>
            <a:off x="4105297"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0" name="椭圆 9"/>
          <p:cNvSpPr/>
          <p:nvPr/>
        </p:nvSpPr>
        <p:spPr>
          <a:xfrm>
            <a:off x="4703020"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1" name="椭圆 10"/>
          <p:cNvSpPr/>
          <p:nvPr/>
        </p:nvSpPr>
        <p:spPr>
          <a:xfrm>
            <a:off x="5300742"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32101" y="4673868"/>
            <a:ext cx="6500942" cy="2522450"/>
          </a:xfrm>
        </p:spPr>
        <p:txBody>
          <a:bodyPr anchor="t" anchorCtr="0">
            <a:normAutofit/>
          </a:bodyPr>
          <a:lstStyle>
            <a:lvl1pPr>
              <a:defRPr sz="5315"/>
            </a:lvl1pPr>
          </a:lstStyle>
          <a:p>
            <a:r>
              <a:rPr lang="zh-CN" altLang="en-US" dirty="0" smtClean="0"/>
              <a:t>单击此处编辑母版标题样式</a:t>
            </a:r>
            <a:endParaRPr lang="zh-CN" altLang="en-US" dirty="0"/>
          </a:p>
        </p:txBody>
      </p:sp>
      <p:sp>
        <p:nvSpPr>
          <p:cNvPr id="3" name="文本占位符 2"/>
          <p:cNvSpPr>
            <a:spLocks noGrp="1"/>
          </p:cNvSpPr>
          <p:nvPr>
            <p:ph type="body" idx="1" hasCustomPrompt="1"/>
          </p:nvPr>
        </p:nvSpPr>
        <p:spPr>
          <a:xfrm>
            <a:off x="1749970" y="1928626"/>
            <a:ext cx="6393787" cy="2362786"/>
          </a:xfrm>
        </p:spPr>
        <p:txBody>
          <a:bodyPr anchor="ctr" anchorCtr="0">
            <a:noAutofit/>
          </a:bodyPr>
          <a:lstStyle>
            <a:lvl1pPr marL="0" indent="0">
              <a:buNone/>
              <a:defRPr sz="2755">
                <a:solidFill>
                  <a:schemeClr val="tx1">
                    <a:tint val="75000"/>
                  </a:schemeClr>
                </a:solidFill>
              </a:defRPr>
            </a:lvl1pPr>
            <a:lvl2pPr marL="450215" indent="0">
              <a:buNone/>
              <a:defRPr sz="1970">
                <a:solidFill>
                  <a:schemeClr val="tx1">
                    <a:tint val="75000"/>
                  </a:schemeClr>
                </a:solidFill>
              </a:defRPr>
            </a:lvl2pPr>
            <a:lvl3pPr marL="899795" indent="0">
              <a:buNone/>
              <a:defRPr sz="1770">
                <a:solidFill>
                  <a:schemeClr val="tx1">
                    <a:tint val="75000"/>
                  </a:schemeClr>
                </a:solidFill>
              </a:defRPr>
            </a:lvl3pPr>
            <a:lvl4pPr marL="1350010" indent="0">
              <a:buNone/>
              <a:defRPr sz="1575">
                <a:solidFill>
                  <a:schemeClr val="tx1">
                    <a:tint val="75000"/>
                  </a:schemeClr>
                </a:solidFill>
              </a:defRPr>
            </a:lvl4pPr>
            <a:lvl5pPr marL="1800860" indent="0">
              <a:buNone/>
              <a:defRPr sz="1575">
                <a:solidFill>
                  <a:schemeClr val="tx1">
                    <a:tint val="75000"/>
                  </a:schemeClr>
                </a:solidFill>
              </a:defRPr>
            </a:lvl5pPr>
            <a:lvl6pPr marL="2250440" indent="0">
              <a:buNone/>
              <a:defRPr sz="1575">
                <a:solidFill>
                  <a:schemeClr val="tx1">
                    <a:tint val="75000"/>
                  </a:schemeClr>
                </a:solidFill>
              </a:defRPr>
            </a:lvl6pPr>
            <a:lvl7pPr marL="2700655" indent="0">
              <a:buNone/>
              <a:defRPr sz="1575">
                <a:solidFill>
                  <a:schemeClr val="tx1">
                    <a:tint val="75000"/>
                  </a:schemeClr>
                </a:solidFill>
              </a:defRPr>
            </a:lvl7pPr>
            <a:lvl8pPr marL="3150870" indent="0">
              <a:buNone/>
              <a:defRPr sz="1575">
                <a:solidFill>
                  <a:schemeClr val="tx1">
                    <a:tint val="75000"/>
                  </a:schemeClr>
                </a:solidFill>
              </a:defRPr>
            </a:lvl8pPr>
            <a:lvl9pPr marL="3599815" indent="0">
              <a:buNone/>
              <a:defRPr sz="1575">
                <a:solidFill>
                  <a:schemeClr val="tx1">
                    <a:tint val="75000"/>
                  </a:schemeClr>
                </a:solidFill>
              </a:defRPr>
            </a:lvl9pPr>
          </a:lstStyle>
          <a:p>
            <a:pPr lvl="0"/>
            <a:r>
              <a:rPr lang="zh-CN" altLang="en-US" dirty="0" smtClean="0"/>
              <a:t>单击此处编辑母版副标题样式</a:t>
            </a:r>
            <a:endParaRPr lang="zh-CN" altLang="en-US" dirty="0" smtClean="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7" name="燕尾形 6"/>
          <p:cNvSpPr/>
          <p:nvPr>
            <p:custDataLst>
              <p:tags r:id="rId2"/>
            </p:custDataLst>
          </p:nvPr>
        </p:nvSpPr>
        <p:spPr>
          <a:xfrm>
            <a:off x="1151256" y="2570474"/>
            <a:ext cx="505819" cy="107909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95">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8168" y="2533284"/>
            <a:ext cx="7174007" cy="3548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1208168" y="6327190"/>
            <a:ext cx="7174007" cy="3548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991" y="575070"/>
            <a:ext cx="7763358" cy="2087754"/>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991" y="2647822"/>
            <a:ext cx="3807842" cy="1297657"/>
          </a:xfrm>
        </p:spPr>
        <p:txBody>
          <a:bodyPr anchor="b">
            <a:normAutofit/>
          </a:bodyPr>
          <a:lstStyle>
            <a:lvl1pPr marL="0" indent="0">
              <a:buNone/>
              <a:defRPr sz="3150" b="1"/>
            </a:lvl1pPr>
            <a:lvl2pPr marL="450215" indent="0">
              <a:buNone/>
              <a:defRPr sz="1970" b="1"/>
            </a:lvl2pPr>
            <a:lvl3pPr marL="899795" indent="0">
              <a:buNone/>
              <a:defRPr sz="1770" b="1"/>
            </a:lvl3pPr>
            <a:lvl4pPr marL="1350010" indent="0">
              <a:buNone/>
              <a:defRPr sz="1575" b="1"/>
            </a:lvl4pPr>
            <a:lvl5pPr marL="1800860" indent="0">
              <a:buNone/>
              <a:defRPr sz="1575" b="1"/>
            </a:lvl5pPr>
            <a:lvl6pPr marL="2250440" indent="0">
              <a:buNone/>
              <a:defRPr sz="1575" b="1"/>
            </a:lvl6pPr>
            <a:lvl7pPr marL="2700655" indent="0">
              <a:buNone/>
              <a:defRPr sz="1575" b="1"/>
            </a:lvl7pPr>
            <a:lvl8pPr marL="3150870" indent="0">
              <a:buNone/>
              <a:defRPr sz="1575" b="1"/>
            </a:lvl8pPr>
            <a:lvl9pPr marL="3599815" indent="0">
              <a:buNone/>
              <a:defRPr sz="157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9991" y="3945479"/>
            <a:ext cx="3807842" cy="580320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556753" y="2647822"/>
            <a:ext cx="3826595" cy="1297657"/>
          </a:xfrm>
        </p:spPr>
        <p:txBody>
          <a:bodyPr anchor="b">
            <a:normAutofit/>
          </a:bodyPr>
          <a:lstStyle>
            <a:lvl1pPr marL="0" indent="0">
              <a:buNone/>
              <a:defRPr sz="3150" b="1"/>
            </a:lvl1pPr>
            <a:lvl2pPr marL="450215" indent="0">
              <a:buNone/>
              <a:defRPr sz="1970" b="1"/>
            </a:lvl2pPr>
            <a:lvl3pPr marL="899795" indent="0">
              <a:buNone/>
              <a:defRPr sz="1770" b="1"/>
            </a:lvl3pPr>
            <a:lvl4pPr marL="1350010" indent="0">
              <a:buNone/>
              <a:defRPr sz="1575" b="1"/>
            </a:lvl4pPr>
            <a:lvl5pPr marL="1800860" indent="0">
              <a:buNone/>
              <a:defRPr sz="1575" b="1"/>
            </a:lvl5pPr>
            <a:lvl6pPr marL="2250440" indent="0">
              <a:buNone/>
              <a:defRPr sz="1575" b="1"/>
            </a:lvl6pPr>
            <a:lvl7pPr marL="2700655" indent="0">
              <a:buNone/>
              <a:defRPr sz="1575" b="1"/>
            </a:lvl7pPr>
            <a:lvl8pPr marL="3150870" indent="0">
              <a:buNone/>
              <a:defRPr sz="1575" b="1"/>
            </a:lvl8pPr>
            <a:lvl9pPr marL="3599815" indent="0">
              <a:buNone/>
              <a:defRPr sz="157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556753" y="3945479"/>
            <a:ext cx="3826595" cy="580320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85E24A-039F-4F45-92B1-D261E8615AFF}" type="slidenum">
              <a:rPr lang="zh-CN" altLang="en-US" smtClean="0"/>
            </a:fld>
            <a:endParaRPr lang="zh-CN" altLang="en-US"/>
          </a:p>
        </p:txBody>
      </p:sp>
      <p:sp>
        <p:nvSpPr>
          <p:cNvPr id="6" name="任意多边形 5"/>
          <p:cNvSpPr/>
          <p:nvPr/>
        </p:nvSpPr>
        <p:spPr>
          <a:xfrm>
            <a:off x="393793" y="750091"/>
            <a:ext cx="8171215" cy="9301129"/>
          </a:xfrm>
          <a:custGeom>
            <a:avLst/>
            <a:gdLst>
              <a:gd name="connsiteX0" fmla="*/ 3790950 w 11068050"/>
              <a:gd name="connsiteY0" fmla="*/ 5886450 h 5905500"/>
              <a:gd name="connsiteX1" fmla="*/ 0 w 11068050"/>
              <a:gd name="connsiteY1" fmla="*/ 5886450 h 5905500"/>
              <a:gd name="connsiteX2" fmla="*/ 0 w 11068050"/>
              <a:gd name="connsiteY2" fmla="*/ 0 h 5905500"/>
              <a:gd name="connsiteX3" fmla="*/ 11068050 w 11068050"/>
              <a:gd name="connsiteY3" fmla="*/ 0 h 5905500"/>
              <a:gd name="connsiteX4" fmla="*/ 11068050 w 11068050"/>
              <a:gd name="connsiteY4" fmla="*/ 5905500 h 5905500"/>
              <a:gd name="connsiteX5" fmla="*/ 7200900 w 11068050"/>
              <a:gd name="connsiteY5"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050" h="5905500">
                <a:moveTo>
                  <a:pt x="3790950" y="5886450"/>
                </a:moveTo>
                <a:lnTo>
                  <a:pt x="0" y="5886450"/>
                </a:lnTo>
                <a:lnTo>
                  <a:pt x="0" y="0"/>
                </a:lnTo>
                <a:lnTo>
                  <a:pt x="11068050" y="0"/>
                </a:lnTo>
                <a:lnTo>
                  <a:pt x="11068050" y="5905500"/>
                </a:lnTo>
                <a:lnTo>
                  <a:pt x="7200900" y="5905500"/>
                </a:lnTo>
              </a:path>
            </a:pathLst>
          </a:cu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7" name="椭圆 6"/>
          <p:cNvSpPr/>
          <p:nvPr/>
        </p:nvSpPr>
        <p:spPr>
          <a:xfrm>
            <a:off x="3507575"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8" name="椭圆 7"/>
          <p:cNvSpPr/>
          <p:nvPr/>
        </p:nvSpPr>
        <p:spPr>
          <a:xfrm>
            <a:off x="4105297"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9" name="椭圆 8"/>
          <p:cNvSpPr/>
          <p:nvPr/>
        </p:nvSpPr>
        <p:spPr>
          <a:xfrm>
            <a:off x="4703020"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0" name="椭圆 9"/>
          <p:cNvSpPr/>
          <p:nvPr/>
        </p:nvSpPr>
        <p:spPr>
          <a:xfrm>
            <a:off x="5300742" y="9871199"/>
            <a:ext cx="168769" cy="360044"/>
          </a:xfrm>
          <a:prstGeom prst="ellipse">
            <a:avLst/>
          </a:prstGeom>
          <a:noFill/>
          <a:ln w="38100">
            <a:solidFill>
              <a:srgbClr val="F8F8F8">
                <a:alpha val="3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5"/>
          </a:p>
        </p:txBody>
      </p:sp>
      <p:sp>
        <p:nvSpPr>
          <p:cNvPr id="11" name="椭圆 10"/>
          <p:cNvSpPr/>
          <p:nvPr>
            <p:custDataLst>
              <p:tags r:id="rId2"/>
            </p:custDataLst>
          </p:nvPr>
        </p:nvSpPr>
        <p:spPr>
          <a:xfrm>
            <a:off x="2281893" y="2367788"/>
            <a:ext cx="2658106" cy="56706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2" name="椭圆 11"/>
          <p:cNvSpPr/>
          <p:nvPr>
            <p:custDataLst>
              <p:tags r:id="rId3"/>
            </p:custDataLst>
          </p:nvPr>
        </p:nvSpPr>
        <p:spPr>
          <a:xfrm>
            <a:off x="5922140" y="3300402"/>
            <a:ext cx="541466" cy="11551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3" name="椭圆 12"/>
          <p:cNvSpPr/>
          <p:nvPr>
            <p:custDataLst>
              <p:tags r:id="rId4"/>
            </p:custDataLst>
          </p:nvPr>
        </p:nvSpPr>
        <p:spPr>
          <a:xfrm>
            <a:off x="6449541" y="2467800"/>
            <a:ext cx="289485" cy="62007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4" name="椭圆 13"/>
          <p:cNvSpPr/>
          <p:nvPr>
            <p:custDataLst>
              <p:tags r:id="rId5"/>
            </p:custDataLst>
          </p:nvPr>
        </p:nvSpPr>
        <p:spPr>
          <a:xfrm>
            <a:off x="2785856" y="7918462"/>
            <a:ext cx="424266" cy="9076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5" name="椭圆 14"/>
          <p:cNvSpPr/>
          <p:nvPr>
            <p:custDataLst>
              <p:tags r:id="rId6"/>
            </p:custDataLst>
          </p:nvPr>
        </p:nvSpPr>
        <p:spPr>
          <a:xfrm>
            <a:off x="3139800" y="9031098"/>
            <a:ext cx="266045" cy="565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16" name="椭圆 15"/>
          <p:cNvSpPr/>
          <p:nvPr>
            <p:custDataLst>
              <p:tags r:id="rId7"/>
            </p:custDataLst>
          </p:nvPr>
        </p:nvSpPr>
        <p:spPr>
          <a:xfrm>
            <a:off x="3629698" y="2367788"/>
            <a:ext cx="2658106" cy="567068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95"/>
          </a:p>
        </p:txBody>
      </p:sp>
      <p:sp>
        <p:nvSpPr>
          <p:cNvPr id="2" name="标题 1"/>
          <p:cNvSpPr>
            <a:spLocks noGrp="1"/>
          </p:cNvSpPr>
          <p:nvPr>
            <p:ph type="title"/>
          </p:nvPr>
        </p:nvSpPr>
        <p:spPr>
          <a:xfrm>
            <a:off x="2378833" y="4112651"/>
            <a:ext cx="3814708" cy="2237771"/>
          </a:xfrm>
        </p:spPr>
        <p:txBody>
          <a:bodyPr/>
          <a:lstStyle>
            <a:lvl1pPr algn="ctr">
              <a:defRPr>
                <a:solidFill>
                  <a:schemeClr val="bg1"/>
                </a:solidFill>
              </a:defRPr>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90" y="720087"/>
            <a:ext cx="3075044" cy="2520306"/>
          </a:xfrm>
        </p:spPr>
        <p:txBody>
          <a:bodyPr anchor="t" anchorCtr="0"/>
          <a:lstStyle>
            <a:lvl1pPr>
              <a:defRPr sz="315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3827194" y="720087"/>
            <a:ext cx="4555424" cy="8510640"/>
          </a:xfrm>
        </p:spPr>
        <p:txBody>
          <a:bodyPr/>
          <a:lstStyle>
            <a:lvl1pPr marL="0" indent="0">
              <a:buNone/>
              <a:defRPr sz="3150"/>
            </a:lvl1pPr>
            <a:lvl2pPr marL="450215" indent="0">
              <a:buNone/>
              <a:defRPr sz="2755"/>
            </a:lvl2pPr>
            <a:lvl3pPr marL="899795" indent="0">
              <a:buNone/>
              <a:defRPr sz="2360"/>
            </a:lvl3pPr>
            <a:lvl4pPr marL="1350010" indent="0">
              <a:buNone/>
              <a:defRPr sz="1970"/>
            </a:lvl4pPr>
            <a:lvl5pPr marL="1800860" indent="0">
              <a:buNone/>
              <a:defRPr sz="1970"/>
            </a:lvl5pPr>
            <a:lvl6pPr marL="2250440" indent="0">
              <a:buNone/>
              <a:defRPr sz="1970"/>
            </a:lvl6pPr>
            <a:lvl7pPr marL="2700655" indent="0">
              <a:buNone/>
              <a:defRPr sz="1970"/>
            </a:lvl7pPr>
            <a:lvl8pPr marL="3150870" indent="0">
              <a:buNone/>
              <a:defRPr sz="1970"/>
            </a:lvl8pPr>
            <a:lvl9pPr marL="3599815" indent="0">
              <a:buNone/>
              <a:defRPr sz="1970"/>
            </a:lvl9pPr>
          </a:lstStyle>
          <a:p>
            <a:endParaRPr lang="zh-CN" altLang="en-US"/>
          </a:p>
        </p:txBody>
      </p:sp>
      <p:sp>
        <p:nvSpPr>
          <p:cNvPr id="4" name="文本占位符 3"/>
          <p:cNvSpPr>
            <a:spLocks noGrp="1"/>
          </p:cNvSpPr>
          <p:nvPr>
            <p:ph type="body" sz="half" idx="2"/>
          </p:nvPr>
        </p:nvSpPr>
        <p:spPr>
          <a:xfrm>
            <a:off x="619990" y="3240393"/>
            <a:ext cx="3075044" cy="6003230"/>
          </a:xfrm>
        </p:spPr>
        <p:txBody>
          <a:bodyPr>
            <a:normAutofit/>
          </a:bodyPr>
          <a:lstStyle>
            <a:lvl1pPr marL="0" indent="0">
              <a:buNone/>
              <a:defRPr sz="1970"/>
            </a:lvl1pPr>
            <a:lvl2pPr marL="450215" indent="0">
              <a:buNone/>
              <a:defRPr sz="1375"/>
            </a:lvl2pPr>
            <a:lvl3pPr marL="899795" indent="0">
              <a:buNone/>
              <a:defRPr sz="1185"/>
            </a:lvl3pPr>
            <a:lvl4pPr marL="1350010" indent="0">
              <a:buNone/>
              <a:defRPr sz="980"/>
            </a:lvl4pPr>
            <a:lvl5pPr marL="1800860" indent="0">
              <a:buNone/>
              <a:defRPr sz="980"/>
            </a:lvl5pPr>
            <a:lvl6pPr marL="2250440" indent="0">
              <a:buNone/>
              <a:defRPr sz="980"/>
            </a:lvl6pPr>
            <a:lvl7pPr marL="2700655" indent="0">
              <a:buNone/>
              <a:defRPr sz="980"/>
            </a:lvl7pPr>
            <a:lvl8pPr marL="3150870" indent="0">
              <a:buNone/>
              <a:defRPr sz="980"/>
            </a:lvl8pPr>
            <a:lvl9pPr marL="3599815" indent="0">
              <a:buNone/>
              <a:defRPr sz="98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5787" y="575070"/>
            <a:ext cx="1256389" cy="9153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8818" y="575070"/>
            <a:ext cx="6346237" cy="915361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F9CEB77-3A5C-4750-89CD-1F0F6B8CE6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E24A-039F-4F45-92B1-D261E8615A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18818" y="366574"/>
            <a:ext cx="7763358" cy="159019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18818" y="2217413"/>
            <a:ext cx="7763358" cy="751127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18818" y="10101227"/>
            <a:ext cx="2025224" cy="575070"/>
          </a:xfrm>
          <a:prstGeom prst="rect">
            <a:avLst/>
          </a:prstGeom>
        </p:spPr>
        <p:txBody>
          <a:bodyPr vert="horz" lIns="91440" tIns="45720" rIns="91440" bIns="45720" rtlCol="0" anchor="ctr"/>
          <a:lstStyle>
            <a:lvl1pPr algn="l">
              <a:defRPr sz="1185">
                <a:solidFill>
                  <a:schemeClr val="accent1">
                    <a:lumMod val="50000"/>
                  </a:schemeClr>
                </a:solidFill>
              </a:defRPr>
            </a:lvl1pPr>
          </a:lstStyle>
          <a:p>
            <a:fld id="{9F9CEB77-3A5C-4750-89CD-1F0F6B8CE66F}" type="datetimeFigureOut">
              <a:rPr lang="zh-CN" altLang="en-US" smtClean="0"/>
            </a:fld>
            <a:endParaRPr lang="zh-CN" altLang="en-US"/>
          </a:p>
        </p:txBody>
      </p:sp>
      <p:sp>
        <p:nvSpPr>
          <p:cNvPr id="5" name="页脚占位符 4"/>
          <p:cNvSpPr>
            <a:spLocks noGrp="1"/>
          </p:cNvSpPr>
          <p:nvPr>
            <p:ph type="ftr" sz="quarter" idx="3"/>
          </p:nvPr>
        </p:nvSpPr>
        <p:spPr>
          <a:xfrm>
            <a:off x="2981579" y="10101227"/>
            <a:ext cx="3037836" cy="575070"/>
          </a:xfrm>
          <a:prstGeom prst="rect">
            <a:avLst/>
          </a:prstGeom>
        </p:spPr>
        <p:txBody>
          <a:bodyPr vert="horz" lIns="91440" tIns="45720" rIns="91440" bIns="45720" rtlCol="0" anchor="ctr"/>
          <a:lstStyle>
            <a:lvl1pPr algn="ctr">
              <a:defRPr sz="1185">
                <a:solidFill>
                  <a:schemeClr val="accent1">
                    <a:lumMod val="50000"/>
                  </a:schemeClr>
                </a:solidFill>
              </a:defRPr>
            </a:lvl1pPr>
          </a:lstStyle>
          <a:p>
            <a:endParaRPr lang="zh-CN" altLang="en-US"/>
          </a:p>
        </p:txBody>
      </p:sp>
      <p:sp>
        <p:nvSpPr>
          <p:cNvPr id="6" name="灯片编号占位符 5"/>
          <p:cNvSpPr>
            <a:spLocks noGrp="1"/>
          </p:cNvSpPr>
          <p:nvPr>
            <p:ph type="sldNum" sz="quarter" idx="4"/>
          </p:nvPr>
        </p:nvSpPr>
        <p:spPr>
          <a:xfrm>
            <a:off x="6356952" y="10101227"/>
            <a:ext cx="2025224" cy="575070"/>
          </a:xfrm>
          <a:prstGeom prst="rect">
            <a:avLst/>
          </a:prstGeom>
        </p:spPr>
        <p:txBody>
          <a:bodyPr vert="horz" lIns="91440" tIns="45720" rIns="91440" bIns="45720" rtlCol="0" anchor="ctr"/>
          <a:lstStyle>
            <a:lvl1pPr algn="r">
              <a:defRPr sz="1185">
                <a:solidFill>
                  <a:schemeClr val="accent1">
                    <a:lumMod val="50000"/>
                  </a:schemeClr>
                </a:solidFill>
              </a:defRPr>
            </a:lvl1pPr>
          </a:lstStyle>
          <a:p>
            <a:fld id="{6B85E24A-039F-4F45-92B1-D261E8615A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899795" rtl="0" eaLnBrk="1" latinLnBrk="0" hangingPunct="1">
        <a:lnSpc>
          <a:spcPct val="90000"/>
        </a:lnSpc>
        <a:spcBef>
          <a:spcPct val="0"/>
        </a:spcBef>
        <a:buNone/>
        <a:defRPr sz="4330" b="1" kern="1200">
          <a:solidFill>
            <a:schemeClr val="accent1"/>
          </a:solidFill>
          <a:latin typeface="+mj-lt"/>
          <a:ea typeface="+mj-ea"/>
          <a:cs typeface="+mj-cs"/>
        </a:defRPr>
      </a:lvl1pPr>
    </p:titleStyle>
    <p:bodyStyle>
      <a:lvl1pPr marL="224790" indent="-219710" algn="just" defTabSz="899795" rtl="0" eaLnBrk="1" latinLnBrk="0" hangingPunct="1">
        <a:lnSpc>
          <a:spcPct val="120000"/>
        </a:lnSpc>
        <a:spcBef>
          <a:spcPct val="197000"/>
        </a:spcBef>
        <a:buFont typeface="Arial" panose="020B0604020202020204" pitchFamily="34" charset="0"/>
        <a:buChar char="•"/>
        <a:defRPr sz="2360" kern="1200">
          <a:solidFill>
            <a:schemeClr val="tx1"/>
          </a:solidFill>
          <a:latin typeface="+mn-lt"/>
          <a:ea typeface="+mn-ea"/>
          <a:cs typeface="+mn-cs"/>
        </a:defRPr>
      </a:lvl1pPr>
      <a:lvl2pPr marL="675005" indent="-219710" algn="just" defTabSz="899795" rtl="0" eaLnBrk="1" latinLnBrk="0" hangingPunct="1">
        <a:lnSpc>
          <a:spcPct val="120000"/>
        </a:lnSpc>
        <a:spcBef>
          <a:spcPts val="490"/>
        </a:spcBef>
        <a:buFont typeface="Arial" panose="020B0604020202020204" pitchFamily="34" charset="0"/>
        <a:buChar char="•"/>
        <a:defRPr sz="1970" kern="1200">
          <a:solidFill>
            <a:schemeClr val="tx1"/>
          </a:solidFill>
          <a:latin typeface="+mn-lt"/>
          <a:ea typeface="+mn-ea"/>
          <a:cs typeface="+mn-cs"/>
        </a:defRPr>
      </a:lvl2pPr>
      <a:lvl3pPr marL="1124585"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3pPr>
      <a:lvl4pPr marL="1574800"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4pPr>
      <a:lvl5pPr marL="2024380" indent="-219710" algn="just" defTabSz="899795" rtl="0" eaLnBrk="1" latinLnBrk="0" hangingPunct="1">
        <a:lnSpc>
          <a:spcPct val="120000"/>
        </a:lnSpc>
        <a:spcBef>
          <a:spcPts val="490"/>
        </a:spcBef>
        <a:buFont typeface="Arial" panose="020B0604020202020204" pitchFamily="34" charset="0"/>
        <a:buChar char="•"/>
        <a:defRPr sz="1770" kern="1200">
          <a:solidFill>
            <a:schemeClr val="tx1"/>
          </a:solidFill>
          <a:latin typeface="+mn-lt"/>
          <a:ea typeface="+mn-ea"/>
          <a:cs typeface="+mn-cs"/>
        </a:defRPr>
      </a:lvl5pPr>
      <a:lvl6pPr marL="2475230"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6pPr>
      <a:lvl7pPr marL="2925445"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7pPr>
      <a:lvl8pPr marL="3375025"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8pPr>
      <a:lvl9pPr marL="3825240" indent="-219710" algn="l" defTabSz="899795" rtl="0" eaLnBrk="1" latinLnBrk="0" hangingPunct="1">
        <a:lnSpc>
          <a:spcPct val="90000"/>
        </a:lnSpc>
        <a:spcBef>
          <a:spcPts val="490"/>
        </a:spcBef>
        <a:buFont typeface="Arial" panose="020B0604020202020204" pitchFamily="34" charset="0"/>
        <a:buChar char="•"/>
        <a:defRPr sz="1770" kern="1200">
          <a:solidFill>
            <a:schemeClr val="tx1"/>
          </a:solidFill>
          <a:latin typeface="+mn-lt"/>
          <a:ea typeface="+mn-ea"/>
          <a:cs typeface="+mn-cs"/>
        </a:defRPr>
      </a:lvl9pPr>
    </p:bodyStyle>
    <p:otherStyle>
      <a:defPPr>
        <a:defRPr lang="zh-CN"/>
      </a:defPPr>
      <a:lvl1pPr marL="0" algn="l" defTabSz="899795" rtl="0" eaLnBrk="1" latinLnBrk="0" hangingPunct="1">
        <a:defRPr sz="1770" kern="1200">
          <a:solidFill>
            <a:schemeClr val="tx1"/>
          </a:solidFill>
          <a:latin typeface="+mn-lt"/>
          <a:ea typeface="+mn-ea"/>
          <a:cs typeface="+mn-cs"/>
        </a:defRPr>
      </a:lvl1pPr>
      <a:lvl2pPr marL="450215" algn="l" defTabSz="899795" rtl="0" eaLnBrk="1" latinLnBrk="0" hangingPunct="1">
        <a:defRPr sz="1770" kern="1200">
          <a:solidFill>
            <a:schemeClr val="tx1"/>
          </a:solidFill>
          <a:latin typeface="+mn-lt"/>
          <a:ea typeface="+mn-ea"/>
          <a:cs typeface="+mn-cs"/>
        </a:defRPr>
      </a:lvl2pPr>
      <a:lvl3pPr marL="899795" algn="l" defTabSz="899795" rtl="0" eaLnBrk="1" latinLnBrk="0" hangingPunct="1">
        <a:defRPr sz="1770" kern="1200">
          <a:solidFill>
            <a:schemeClr val="tx1"/>
          </a:solidFill>
          <a:latin typeface="+mn-lt"/>
          <a:ea typeface="+mn-ea"/>
          <a:cs typeface="+mn-cs"/>
        </a:defRPr>
      </a:lvl3pPr>
      <a:lvl4pPr marL="1350010" algn="l" defTabSz="899795" rtl="0" eaLnBrk="1" latinLnBrk="0" hangingPunct="1">
        <a:defRPr sz="1770" kern="1200">
          <a:solidFill>
            <a:schemeClr val="tx1"/>
          </a:solidFill>
          <a:latin typeface="+mn-lt"/>
          <a:ea typeface="+mn-ea"/>
          <a:cs typeface="+mn-cs"/>
        </a:defRPr>
      </a:lvl4pPr>
      <a:lvl5pPr marL="1800860" algn="l" defTabSz="899795" rtl="0" eaLnBrk="1" latinLnBrk="0" hangingPunct="1">
        <a:defRPr sz="1770" kern="1200">
          <a:solidFill>
            <a:schemeClr val="tx1"/>
          </a:solidFill>
          <a:latin typeface="+mn-lt"/>
          <a:ea typeface="+mn-ea"/>
          <a:cs typeface="+mn-cs"/>
        </a:defRPr>
      </a:lvl5pPr>
      <a:lvl6pPr marL="2250440" algn="l" defTabSz="899795" rtl="0" eaLnBrk="1" latinLnBrk="0" hangingPunct="1">
        <a:defRPr sz="1770" kern="1200">
          <a:solidFill>
            <a:schemeClr val="tx1"/>
          </a:solidFill>
          <a:latin typeface="+mn-lt"/>
          <a:ea typeface="+mn-ea"/>
          <a:cs typeface="+mn-cs"/>
        </a:defRPr>
      </a:lvl6pPr>
      <a:lvl7pPr marL="2700655" algn="l" defTabSz="899795" rtl="0" eaLnBrk="1" latinLnBrk="0" hangingPunct="1">
        <a:defRPr sz="1770" kern="1200">
          <a:solidFill>
            <a:schemeClr val="tx1"/>
          </a:solidFill>
          <a:latin typeface="+mn-lt"/>
          <a:ea typeface="+mn-ea"/>
          <a:cs typeface="+mn-cs"/>
        </a:defRPr>
      </a:lvl7pPr>
      <a:lvl8pPr marL="3150870" algn="l" defTabSz="899795" rtl="0" eaLnBrk="1" latinLnBrk="0" hangingPunct="1">
        <a:defRPr sz="1770" kern="1200">
          <a:solidFill>
            <a:schemeClr val="tx1"/>
          </a:solidFill>
          <a:latin typeface="+mn-lt"/>
          <a:ea typeface="+mn-ea"/>
          <a:cs typeface="+mn-cs"/>
        </a:defRPr>
      </a:lvl8pPr>
      <a:lvl9pPr marL="3599815" algn="l" defTabSz="899795" rtl="0" eaLnBrk="1" latinLnBrk="0" hangingPunct="1">
        <a:defRPr sz="17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510540" y="247650"/>
            <a:ext cx="2114550" cy="55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我的订单</a:t>
            </a:r>
            <a:r>
              <a:rPr lang="en-US" altLang="zh-CN">
                <a:solidFill>
                  <a:schemeClr val="tx1"/>
                </a:solidFill>
              </a:rPr>
              <a:t>-2</a:t>
            </a:r>
            <a:endParaRPr lang="en-US" altLang="zh-CN">
              <a:solidFill>
                <a:schemeClr val="tx1"/>
              </a:solidFill>
            </a:endParaRPr>
          </a:p>
        </p:txBody>
      </p:sp>
      <p:sp>
        <p:nvSpPr>
          <p:cNvPr id="3" name="矩形 2"/>
          <p:cNvSpPr/>
          <p:nvPr/>
        </p:nvSpPr>
        <p:spPr>
          <a:xfrm>
            <a:off x="-1586230" y="1330960"/>
            <a:ext cx="2096770" cy="7412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，返回</a:t>
            </a:r>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个人中心</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界面</a:t>
            </a:r>
            <a:endParaRPr lang="zh-CN" altLang="en-US" sz="1000">
              <a:latin typeface="微软雅黑" panose="020B0503020204020204" charset="-122"/>
              <a:ea typeface="微软雅黑" panose="020B0503020204020204" charset="-122"/>
            </a:endParaRPr>
          </a:p>
          <a:p>
            <a:pPr algn="l"/>
            <a:endParaRPr lang="zh-CN" altLang="en-US" sz="1000">
              <a:latin typeface="微软雅黑" panose="020B0503020204020204" charset="-122"/>
              <a:ea typeface="微软雅黑" panose="020B0503020204020204" charset="-122"/>
            </a:endParaRPr>
          </a:p>
          <a:p>
            <a:pPr algn="l"/>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sym typeface="+mn-ea"/>
              </a:rPr>
              <a:t>五个页签点击可切换</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，包含线路商品和商城商品</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①线路商品：</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全部：其他四个页签的内容和取消的订单</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待支付：</a:t>
            </a:r>
            <a:r>
              <a:rPr lang="zh-CN" altLang="en-US" sz="1000">
                <a:latin typeface="微软雅黑" panose="020B0503020204020204" charset="-122"/>
                <a:ea typeface="微软雅黑" panose="020B0503020204020204" charset="-122"/>
                <a:sym typeface="+mn-ea"/>
              </a:rPr>
              <a:t>所有选择过规格的并跳转到付款详情界面但未支付的和已经支付过定金的，分为取消，立即支付，退款，付尾款状态</a:t>
            </a:r>
            <a:r>
              <a:rPr lang="en-US" altLang="zh-CN" sz="1000">
                <a:latin typeface="微软雅黑" panose="020B0503020204020204" charset="-122"/>
                <a:ea typeface="微软雅黑" panose="020B0503020204020204" charset="-122"/>
                <a:sym typeface="+mn-ea"/>
              </a:rPr>
              <a:t>                             </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有效单：已支付清费用和未出发的订单，状态为退款                               4</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待点评：已过了活动时间的，状态为再次购买和去点评                             5</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退款：所有退款的订单，状态为再次购买，退款详情                                 </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②商城商品：</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全部：其他四个页签的内容和取消的订单</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待支付：</a:t>
            </a:r>
            <a:r>
              <a:rPr lang="zh-CN" altLang="en-US" sz="1000">
                <a:latin typeface="微软雅黑" panose="020B0503020204020204" charset="-122"/>
                <a:ea typeface="微软雅黑" panose="020B0503020204020204" charset="-122"/>
                <a:sym typeface="+mn-ea"/>
              </a:rPr>
              <a:t>所有选择过规格的并跳转到付款详情界面但未支付的</a:t>
            </a:r>
            <a:r>
              <a:rPr lang="en-US" altLang="zh-CN" sz="1000">
                <a:latin typeface="微软雅黑" panose="020B0503020204020204" charset="-122"/>
                <a:ea typeface="微软雅黑" panose="020B0503020204020204" charset="-122"/>
                <a:sym typeface="+mn-ea"/>
              </a:rPr>
              <a:t>，状态为取消，立即支付两种</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有效单：支付后的未确认收货的，状态为确认收货</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待点评：自发货后默认收货时间为10天，如果确认收货和超过确认收货时间的在这里显示，状态为申请退货和去点评</a:t>
            </a:r>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a:t>
            </a:r>
            <a:r>
              <a:rPr lang="en-US" altLang="zh-CN" sz="1000">
                <a:latin typeface="微软雅黑" panose="020B0503020204020204" charset="-122"/>
                <a:ea typeface="微软雅黑" panose="020B0503020204020204" charset="-122"/>
                <a:sym typeface="+mn-ea"/>
              </a:rPr>
              <a:t>退款：申请退货的和退货完成的在此显示，状态为再次购买和退款详情</a:t>
            </a:r>
            <a:endParaRPr lang="en-US" altLang="zh-CN" sz="1000">
              <a:latin typeface="微软雅黑" panose="020B0503020204020204" charset="-122"/>
              <a:ea typeface="微软雅黑" panose="020B0503020204020204" charset="-122"/>
              <a:sym typeface="+mn-ea"/>
            </a:endParaRPr>
          </a:p>
          <a:p>
            <a:pPr algn="l"/>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，状态</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①全部状态为已取消，其他页签的订单，待点评点击去点评并且点评之后该订单显示在全部页签下，状态为已完成</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②待支付状态分为待支付，已付定金</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③有效单状态分为待出行</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④待点评状态分为已使用</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⑤退款状态分为退款完成，退款中</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pic>
        <p:nvPicPr>
          <p:cNvPr id="2" name="图片 1" descr="订单 有效单"/>
          <p:cNvPicPr>
            <a:picLocks noChangeAspect="1"/>
          </p:cNvPicPr>
          <p:nvPr/>
        </p:nvPicPr>
        <p:blipFill>
          <a:blip r:embed="rId1"/>
          <a:stretch>
            <a:fillRect/>
          </a:stretch>
        </p:blipFill>
        <p:spPr>
          <a:xfrm>
            <a:off x="554355" y="1330960"/>
            <a:ext cx="2720975" cy="4841875"/>
          </a:xfrm>
          <a:prstGeom prst="rect">
            <a:avLst/>
          </a:prstGeom>
        </p:spPr>
      </p:pic>
      <p:pic>
        <p:nvPicPr>
          <p:cNvPr id="4" name="图片 3" descr="订单 待点评"/>
          <p:cNvPicPr>
            <a:picLocks noChangeAspect="1"/>
          </p:cNvPicPr>
          <p:nvPr/>
        </p:nvPicPr>
        <p:blipFill>
          <a:blip r:embed="rId2"/>
          <a:stretch>
            <a:fillRect/>
          </a:stretch>
        </p:blipFill>
        <p:spPr>
          <a:xfrm>
            <a:off x="3298825" y="1330960"/>
            <a:ext cx="2682875" cy="4772660"/>
          </a:xfrm>
          <a:prstGeom prst="rect">
            <a:avLst/>
          </a:prstGeom>
        </p:spPr>
      </p:pic>
      <p:sp>
        <p:nvSpPr>
          <p:cNvPr id="8" name="矩形 7"/>
          <p:cNvSpPr/>
          <p:nvPr/>
        </p:nvSpPr>
        <p:spPr>
          <a:xfrm>
            <a:off x="8819515" y="1330325"/>
            <a:ext cx="2096770" cy="5783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，按钮</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①线路商品</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）全部</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）待支付：点击取消弹出取消订单对话框，点击立即支付跳转到支付订单界面，点击退款弹出是否退款对话框，点击付尾款跳转到付尾款界面</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）有效单：点击退款按钮后弹出退款对话框</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）待点评：点击再次购买后跳转到商品详情界面，去点评跳转到点评界面</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）退款：再次购买跳转到商品详情界面，点击退款详情跳转到退款详情界面</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②商城商品</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）全部</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）待支付：点击取消弹出取消订单对话框，点击立即支付跳转到支付订单界面</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）有效单：点击确认收货弹出是否确认收货对话框</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）待点评：点击申请退款弹出是否退款对话框，点击去点评跳转到点评界面</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）退款：再次购买跳转到商品详情界面，点击退款详情跳转到退款详情界面</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6</a:t>
            </a:r>
            <a:r>
              <a:rPr lang="zh-CN" altLang="en-US" sz="1000">
                <a:latin typeface="微软雅黑" panose="020B0503020204020204" charset="-122"/>
                <a:ea typeface="微软雅黑" panose="020B0503020204020204" charset="-122"/>
                <a:sym typeface="+mn-ea"/>
              </a:rPr>
              <a:t>，每个订单点击无跳转</a:t>
            </a:r>
            <a:endParaRPr lang="en-US" altLang="zh-CN"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pic>
        <p:nvPicPr>
          <p:cNvPr id="9" name="图片 8" descr="订单 退款"/>
          <p:cNvPicPr>
            <a:picLocks noChangeAspect="1"/>
          </p:cNvPicPr>
          <p:nvPr/>
        </p:nvPicPr>
        <p:blipFill>
          <a:blip r:embed="rId3"/>
          <a:stretch>
            <a:fillRect/>
          </a:stretch>
        </p:blipFill>
        <p:spPr>
          <a:xfrm>
            <a:off x="6003925" y="1330325"/>
            <a:ext cx="2682875" cy="4773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510540" y="247650"/>
            <a:ext cx="2114550" cy="55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尾款支付</a:t>
            </a:r>
            <a:endParaRPr lang="zh-CN" altLang="en-US">
              <a:solidFill>
                <a:schemeClr val="tx1"/>
              </a:solidFill>
            </a:endParaRPr>
          </a:p>
        </p:txBody>
      </p:sp>
      <p:pic>
        <p:nvPicPr>
          <p:cNvPr id="3" name="图片 2" descr="订单 支付尾款"/>
          <p:cNvPicPr>
            <a:picLocks noChangeAspect="1"/>
          </p:cNvPicPr>
          <p:nvPr/>
        </p:nvPicPr>
        <p:blipFill>
          <a:blip r:embed="rId1"/>
          <a:stretch>
            <a:fillRect/>
          </a:stretch>
        </p:blipFill>
        <p:spPr>
          <a:xfrm>
            <a:off x="2965450" y="956945"/>
            <a:ext cx="3208020" cy="5880735"/>
          </a:xfrm>
          <a:prstGeom prst="rect">
            <a:avLst/>
          </a:prstGeom>
        </p:spPr>
      </p:pic>
      <p:sp>
        <p:nvSpPr>
          <p:cNvPr id="5" name="矩形 4"/>
          <p:cNvSpPr/>
          <p:nvPr/>
        </p:nvSpPr>
        <p:spPr>
          <a:xfrm>
            <a:off x="808990" y="956945"/>
            <a:ext cx="2096770" cy="5783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，返回</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返回我的订单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待支付界面</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，显示需要支付的尾款金额</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，显示全款金额，已支付过的费用，和需要支付的尾款</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，我的余额</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①认证用户可选择是否使用余额支付订单费用</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）勾选余额，如果余额足够支付该订单，则不显示选择支付方式，点击确认按钮跳转到支付成功界面，若失败跳转到我的订单界面此订单的部分，弹窗提示失败</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）若不勾选我的余额，需要也只能选择支付方式中一个来完成支付，点击确认跳转到支付订单界面，支付成功后跳转到支付成功界面，若支付失败跳转到我的订单界面此订单的部分，弹窗提示失败</a:t>
            </a:r>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若勾选我的余额后，余额不足以完成支付，选择支付方式部分还存在，并且选其一后，点击确定跳转到支付订单界面，支付成功后跳转到支付成功界面，若支付失败跳转到我的订单界面此订单的部分，弹窗提示失败</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，待付金额</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如果勾选余额，显示需要支付的金额扣除尾款后需要支付的额度</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510540" y="247650"/>
            <a:ext cx="2114550" cy="55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退款</a:t>
            </a:r>
            <a:endParaRPr lang="zh-CN" altLang="en-US">
              <a:solidFill>
                <a:schemeClr val="tx1"/>
              </a:solidFill>
            </a:endParaRPr>
          </a:p>
        </p:txBody>
      </p:sp>
      <p:sp>
        <p:nvSpPr>
          <p:cNvPr id="5" name="矩形 4"/>
          <p:cNvSpPr/>
          <p:nvPr/>
        </p:nvSpPr>
        <p:spPr>
          <a:xfrm>
            <a:off x="-342900" y="918845"/>
            <a:ext cx="2096770" cy="147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，确认退款</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点击后跳转到退款申请界面</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，不，退款会变丑</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退出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是否退款</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对话框</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pic>
        <p:nvPicPr>
          <p:cNvPr id="2" name="图片 1" descr="订单 退款确认"/>
          <p:cNvPicPr>
            <a:picLocks noChangeAspect="1"/>
          </p:cNvPicPr>
          <p:nvPr/>
        </p:nvPicPr>
        <p:blipFill>
          <a:blip r:embed="rId1"/>
          <a:stretch>
            <a:fillRect/>
          </a:stretch>
        </p:blipFill>
        <p:spPr>
          <a:xfrm>
            <a:off x="1839595" y="918845"/>
            <a:ext cx="2589530" cy="4606290"/>
          </a:xfrm>
          <a:prstGeom prst="rect">
            <a:avLst/>
          </a:prstGeom>
        </p:spPr>
      </p:pic>
      <p:pic>
        <p:nvPicPr>
          <p:cNvPr id="4" name="图片 3" descr="订单 退款申请"/>
          <p:cNvPicPr>
            <a:picLocks noChangeAspect="1"/>
          </p:cNvPicPr>
          <p:nvPr/>
        </p:nvPicPr>
        <p:blipFill>
          <a:blip r:embed="rId2"/>
          <a:stretch>
            <a:fillRect/>
          </a:stretch>
        </p:blipFill>
        <p:spPr>
          <a:xfrm>
            <a:off x="4524375" y="918845"/>
            <a:ext cx="2602865" cy="4630420"/>
          </a:xfrm>
          <a:prstGeom prst="rect">
            <a:avLst/>
          </a:prstGeom>
        </p:spPr>
      </p:pic>
      <p:pic>
        <p:nvPicPr>
          <p:cNvPr id="6" name="图片 5" descr="订单 退款详情"/>
          <p:cNvPicPr>
            <a:picLocks noChangeAspect="1"/>
          </p:cNvPicPr>
          <p:nvPr/>
        </p:nvPicPr>
        <p:blipFill>
          <a:blip r:embed="rId3"/>
          <a:stretch>
            <a:fillRect/>
          </a:stretch>
        </p:blipFill>
        <p:spPr>
          <a:xfrm>
            <a:off x="1839595" y="5563235"/>
            <a:ext cx="2593975" cy="4753610"/>
          </a:xfrm>
          <a:prstGeom prst="rect">
            <a:avLst/>
          </a:prstGeom>
        </p:spPr>
      </p:pic>
      <p:sp>
        <p:nvSpPr>
          <p:cNvPr id="7" name="矩形 6"/>
          <p:cNvSpPr/>
          <p:nvPr/>
        </p:nvSpPr>
        <p:spPr>
          <a:xfrm>
            <a:off x="7223125" y="918845"/>
            <a:ext cx="2096770" cy="5974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，返回</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返回我的订单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该订单部分</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，退款金额</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①根据退款时间的不同，退款的金额不同</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②这部分可在后台设置个时间的区间，因为线路商品的不同，退款区间也是不同的，所以时间需要后台可以设置，设置好时间区间后，根据时间区间设置可退款的金额的百分比</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③此部分金额根据用户点击退款时的时间自动读取</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，退款说明后台可编辑操作</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，底部</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退款会在</a:t>
            </a:r>
            <a:r>
              <a:rPr lang="en-US" altLang="zh-CN" sz="1000">
                <a:latin typeface="微软雅黑" panose="020B0503020204020204" charset="-122"/>
                <a:ea typeface="微软雅黑" panose="020B0503020204020204" charset="-122"/>
                <a:sym typeface="+mn-ea"/>
              </a:rPr>
              <a:t>10</a:t>
            </a:r>
            <a:r>
              <a:rPr lang="zh-CN" altLang="en-US" sz="1000">
                <a:latin typeface="微软雅黑" panose="020B0503020204020204" charset="-122"/>
                <a:ea typeface="微软雅黑" panose="020B0503020204020204" charset="-122"/>
                <a:sym typeface="+mn-ea"/>
              </a:rPr>
              <a:t>个工作日内处理完毕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不要，只要头部的</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申请审核成功后，款项将在</a:t>
            </a:r>
            <a:r>
              <a:rPr lang="en-US" altLang="zh-CN" sz="1000">
                <a:latin typeface="微软雅黑" panose="020B0503020204020204" charset="-122"/>
                <a:ea typeface="微软雅黑" panose="020B0503020204020204" charset="-122"/>
                <a:sym typeface="+mn-ea"/>
              </a:rPr>
              <a:t>7</a:t>
            </a:r>
            <a:r>
              <a:rPr lang="zh-CN" altLang="en-US" sz="1000">
                <a:latin typeface="微软雅黑" panose="020B0503020204020204" charset="-122"/>
                <a:ea typeface="微软雅黑" panose="020B0503020204020204" charset="-122"/>
                <a:sym typeface="+mn-ea"/>
              </a:rPr>
              <a:t>日内原路退还至您所支付的账号</a:t>
            </a:r>
            <a:r>
              <a:rPr lang="en-US" altLang="zh-CN" sz="1000">
                <a:latin typeface="微软雅黑" panose="020B0503020204020204" charset="-122"/>
                <a:ea typeface="微软雅黑" panose="020B0503020204020204" charset="-122"/>
                <a:sym typeface="+mn-ea"/>
              </a:rPr>
              <a:t>“</a:t>
            </a:r>
            <a:endParaRPr lang="en-US" altLang="zh-CN"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重点？</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①微信可以原路返回</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②支付宝账号在不接入外部系统时只能人工退还？所以用户在购买时的支付账号是否在后台可以显示</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③如果用了红包的，红包不能抵扣需要折扣的手续费，红包退还到用户账户</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5</a:t>
            </a:r>
            <a:r>
              <a:rPr lang="zh-CN" altLang="en-US" sz="1000">
                <a:latin typeface="微软雅黑" panose="020B0503020204020204" charset="-122"/>
                <a:ea typeface="微软雅黑" panose="020B0503020204020204" charset="-122"/>
                <a:sym typeface="+mn-ea"/>
              </a:rPr>
              <a:t>，点击确认退款跳转到退款详情界面，显示退款进度为申</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申请退款已提交</a:t>
            </a:r>
            <a:r>
              <a:rPr lang="en-US" altLang="zh-CN" sz="1000">
                <a:latin typeface="微软雅黑" panose="020B0503020204020204" charset="-122"/>
                <a:ea typeface="微软雅黑" panose="020B0503020204020204" charset="-122"/>
                <a:sym typeface="+mn-ea"/>
              </a:rPr>
              <a:t>“</a:t>
            </a:r>
            <a:endParaRPr lang="en-US" altLang="zh-CN"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sp>
        <p:nvSpPr>
          <p:cNvPr id="8" name="矩形 7"/>
          <p:cNvSpPr/>
          <p:nvPr/>
        </p:nvSpPr>
        <p:spPr>
          <a:xfrm>
            <a:off x="-342900" y="5549265"/>
            <a:ext cx="2096770" cy="5974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，返回</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返回到</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我的订单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该订单部分</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界面</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，退回账户</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如果用了优惠券的话需要显示两部分，文案为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优惠券直接返回用户账户，剩余金额退回用户的微信</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支付宝（根据用户购买时所用的支付方式）</a:t>
            </a:r>
            <a:r>
              <a:rPr lang="en-US" altLang="zh-CN" sz="1000">
                <a:latin typeface="微软雅黑" panose="020B0503020204020204" charset="-122"/>
                <a:ea typeface="微软雅黑" panose="020B0503020204020204" charset="-122"/>
                <a:sym typeface="+mn-ea"/>
              </a:rPr>
              <a:t>“</a:t>
            </a:r>
            <a:endParaRPr lang="en-US" altLang="zh-CN" sz="1000">
              <a:latin typeface="微软雅黑" panose="020B0503020204020204" charset="-122"/>
              <a:ea typeface="微软雅黑" panose="020B0503020204020204" charset="-122"/>
              <a:sym typeface="+mn-ea"/>
            </a:endParaRPr>
          </a:p>
          <a:p>
            <a:pPr algn="l"/>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，到账时间</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显示预期的到账时间，如果已经到账显示状态为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已到账</a:t>
            </a:r>
            <a:r>
              <a:rPr lang="en-US" altLang="zh-CN" sz="1000">
                <a:latin typeface="微软雅黑" panose="020B0503020204020204" charset="-122"/>
                <a:ea typeface="微软雅黑" panose="020B0503020204020204" charset="-122"/>
                <a:sym typeface="+mn-ea"/>
              </a:rPr>
              <a:t>“</a:t>
            </a:r>
            <a:endParaRPr lang="en-US" altLang="zh-CN" sz="1000">
              <a:latin typeface="微软雅黑" panose="020B0503020204020204" charset="-122"/>
              <a:ea typeface="微软雅黑" panose="020B0503020204020204" charset="-122"/>
              <a:sym typeface="+mn-ea"/>
            </a:endParaRPr>
          </a:p>
          <a:p>
            <a:pPr algn="l"/>
            <a:endParaRPr lang="en-US" altLang="zh-CN" sz="1000">
              <a:latin typeface="微软雅黑" panose="020B0503020204020204" charset="-122"/>
              <a:ea typeface="微软雅黑" panose="020B0503020204020204" charset="-122"/>
              <a:sym typeface="+mn-ea"/>
            </a:endParaRPr>
          </a:p>
          <a:p>
            <a:pPr algn="l"/>
            <a:r>
              <a:rPr lang="en-US" altLang="zh-CN" sz="1000">
                <a:latin typeface="微软雅黑" panose="020B0503020204020204" charset="-122"/>
                <a:ea typeface="微软雅黑" panose="020B0503020204020204" charset="-122"/>
                <a:sym typeface="+mn-ea"/>
              </a:rPr>
              <a:t>4</a:t>
            </a:r>
            <a:r>
              <a:rPr lang="zh-CN" altLang="en-US" sz="1000">
                <a:latin typeface="微软雅黑" panose="020B0503020204020204" charset="-122"/>
                <a:ea typeface="微软雅黑" panose="020B0503020204020204" charset="-122"/>
                <a:sym typeface="+mn-ea"/>
              </a:rPr>
              <a:t>，退款进度</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①申请退款成功后显示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申请退款已提交</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，灰色字体显示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提交退款申请</a:t>
            </a:r>
            <a:r>
              <a:rPr lang="en-US" altLang="zh-CN" sz="1000">
                <a:latin typeface="微软雅黑" panose="020B0503020204020204" charset="-122"/>
                <a:ea typeface="微软雅黑" panose="020B0503020204020204" charset="-122"/>
                <a:sym typeface="+mn-ea"/>
              </a:rPr>
              <a:t>“</a:t>
            </a:r>
            <a:endParaRPr lang="en-US" altLang="zh-CN" sz="1000">
              <a:latin typeface="微软雅黑" panose="020B0503020204020204" charset="-122"/>
              <a:ea typeface="微软雅黑" panose="020B0503020204020204" charset="-122"/>
              <a:sym typeface="+mn-ea"/>
            </a:endParaRPr>
          </a:p>
          <a:p>
            <a:pPr algn="l"/>
            <a:r>
              <a:rPr lang="zh-CN" altLang="zh-CN" sz="1000">
                <a:latin typeface="微软雅黑" panose="020B0503020204020204" charset="-122"/>
                <a:ea typeface="微软雅黑" panose="020B0503020204020204" charset="-122"/>
                <a:sym typeface="+mn-ea"/>
              </a:rPr>
              <a:t>②爱骑旅后台人员操作通过退款申请的话显示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爱骑旅审核通过，灰色字体显示</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已将退款申请提交至微信</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支付宝</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③支付宝</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微信受理退款成功</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您的退款已被微信</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支付宝成功受理</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④退款已入账</a:t>
            </a:r>
            <a:endParaRPr lang="zh-CN" altLang="en-US" sz="1000">
              <a:latin typeface="微软雅黑" panose="020B0503020204020204" charset="-122"/>
              <a:ea typeface="微软雅黑" panose="020B0503020204020204" charset="-122"/>
              <a:sym typeface="+mn-ea"/>
            </a:endParaRPr>
          </a:p>
          <a:p>
            <a:pPr algn="l"/>
            <a:r>
              <a:rPr lang="zh-CN" altLang="en-US" sz="1000">
                <a:latin typeface="微软雅黑" panose="020B0503020204020204" charset="-122"/>
                <a:ea typeface="微软雅黑" panose="020B0503020204020204" charset="-122"/>
                <a:sym typeface="+mn-ea"/>
              </a:rPr>
              <a:t>微信</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支付宝已于</a:t>
            </a:r>
            <a:r>
              <a:rPr lang="en-US" altLang="zh-CN" sz="1000">
                <a:latin typeface="微软雅黑" panose="020B0503020204020204" charset="-122"/>
                <a:ea typeface="微软雅黑" panose="020B0503020204020204" charset="-122"/>
                <a:sym typeface="+mn-ea"/>
              </a:rPr>
              <a:t>2016:11:11</a:t>
            </a:r>
            <a:r>
              <a:rPr lang="zh-CN" altLang="en-US" sz="1000">
                <a:latin typeface="微软雅黑" panose="020B0503020204020204" charset="-122"/>
                <a:ea typeface="微软雅黑" panose="020B0503020204020204" charset="-122"/>
                <a:sym typeface="+mn-ea"/>
              </a:rPr>
              <a:t>将</a:t>
            </a:r>
            <a:r>
              <a:rPr lang="en-US" altLang="zh-CN" sz="1000">
                <a:latin typeface="微软雅黑" panose="020B0503020204020204" charset="-122"/>
                <a:ea typeface="微软雅黑" panose="020B0503020204020204" charset="-122"/>
                <a:sym typeface="+mn-ea"/>
              </a:rPr>
              <a:t>100</a:t>
            </a:r>
            <a:r>
              <a:rPr lang="zh-CN" altLang="en-US" sz="1000">
                <a:latin typeface="微软雅黑" panose="020B0503020204020204" charset="-122"/>
                <a:ea typeface="微软雅黑" panose="020B0503020204020204" charset="-122"/>
                <a:sym typeface="+mn-ea"/>
              </a:rPr>
              <a:t>元入至您的账户，如有疑问请联系客服</a:t>
            </a:r>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sym typeface="+mn-ea"/>
            </a:endParaRPr>
          </a:p>
          <a:p>
            <a:pPr algn="l"/>
            <a:endParaRPr lang="zh-CN" altLang="en-US" sz="100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MH" val="20151210172630"/>
  <p:tag name="MH_LIBRARY" val="GRAPHIC"/>
  <p:tag name="MH_ORDER" val="Chevron 47"/>
</p:tagLst>
</file>

<file path=ppt/tags/tag2.xml><?xml version="1.0" encoding="utf-8"?>
<p:tagLst xmlns:p="http://schemas.openxmlformats.org/presentationml/2006/main">
  <p:tag name="MH" val="20151210174046"/>
  <p:tag name="MH_LIBRARY" val="GRAPHIC"/>
  <p:tag name="MH_ORDER" val="Oval 2"/>
</p:tagLst>
</file>

<file path=ppt/tags/tag3.xml><?xml version="1.0" encoding="utf-8"?>
<p:tagLst xmlns:p="http://schemas.openxmlformats.org/presentationml/2006/main">
  <p:tag name="MH" val="20151210174046"/>
  <p:tag name="MH_LIBRARY" val="GRAPHIC"/>
  <p:tag name="MH_ORDER" val="Oval 4"/>
</p:tagLst>
</file>

<file path=ppt/tags/tag4.xml><?xml version="1.0" encoding="utf-8"?>
<p:tagLst xmlns:p="http://schemas.openxmlformats.org/presentationml/2006/main">
  <p:tag name="MH" val="20151210174046"/>
  <p:tag name="MH_LIBRARY" val="GRAPHIC"/>
  <p:tag name="MH_ORDER" val="Oval 5"/>
</p:tagLst>
</file>

<file path=ppt/tags/tag5.xml><?xml version="1.0" encoding="utf-8"?>
<p:tagLst xmlns:p="http://schemas.openxmlformats.org/presentationml/2006/main">
  <p:tag name="MH" val="20151210174046"/>
  <p:tag name="MH_LIBRARY" val="GRAPHIC"/>
  <p:tag name="MH_ORDER" val="Oval 6"/>
</p:tagLst>
</file>

<file path=ppt/tags/tag6.xml><?xml version="1.0" encoding="utf-8"?>
<p:tagLst xmlns:p="http://schemas.openxmlformats.org/presentationml/2006/main">
  <p:tag name="MH" val="20151210174046"/>
  <p:tag name="MH_LIBRARY" val="GRAPHIC"/>
  <p:tag name="MH_ORDER" val="Oval 7"/>
</p:tagLst>
</file>

<file path=ppt/tags/tag7.xml><?xml version="1.0" encoding="utf-8"?>
<p:tagLst xmlns:p="http://schemas.openxmlformats.org/presentationml/2006/main">
  <p:tag name="MH" val="20151210174046"/>
  <p:tag name="MH_LIBRARY" val="GRAPHIC"/>
  <p:tag name="MH_ORDER" val="Oval 3"/>
</p:tagLst>
</file>

<file path=ppt/tags/tag8.xml><?xml version="1.0" encoding="utf-8"?>
<p:tagLst xmlns:p="http://schemas.openxmlformats.org/presentationml/2006/main">
  <p:tag name="KSO_WM_TAG_VERSION" val="1.0"/>
  <p:tag name="KSO_WM_TEMPLATE_CATEGORY" val="custom"/>
  <p:tag name="KSO_WM_TEMPLATE_INDEX" val="160484"/>
</p:tagLst>
</file>

<file path=ppt/tags/tag9.xml><?xml version="1.0" encoding="utf-8"?>
<p:tagLst xmlns:p="http://schemas.openxmlformats.org/presentationml/2006/main">
  <p:tag name="KSO_WM_TAG_VERSION" val="1.0"/>
  <p:tag name="KSO_WM_TEMPLATE_CATEGORY" val="custom"/>
  <p:tag name="KSO_WM_TEMPLATE_INDEX" val="160484"/>
</p:tagLst>
</file>

<file path=ppt/theme/theme1.xml><?xml version="1.0" encoding="utf-8"?>
<a:theme xmlns:a="http://schemas.openxmlformats.org/drawingml/2006/main" name="1_Office 主题">
  <a:themeElements>
    <a:clrScheme name="自定义 224">
      <a:dk1>
        <a:sysClr val="windowText" lastClr="000000"/>
      </a:dk1>
      <a:lt1>
        <a:sysClr val="window" lastClr="FFFFFF"/>
      </a:lt1>
      <a:dk2>
        <a:srgbClr val="44546A"/>
      </a:dk2>
      <a:lt2>
        <a:srgbClr val="E7E6E6"/>
      </a:lt2>
      <a:accent1>
        <a:srgbClr val="9BC032"/>
      </a:accent1>
      <a:accent2>
        <a:srgbClr val="FFC000"/>
      </a:accent2>
      <a:accent3>
        <a:srgbClr val="00B0F0"/>
      </a:accent3>
      <a:accent4>
        <a:srgbClr val="CDA599"/>
      </a:accent4>
      <a:accent5>
        <a:srgbClr val="4472C4"/>
      </a:accent5>
      <a:accent6>
        <a:srgbClr val="70AD47"/>
      </a:accent6>
      <a:hlink>
        <a:srgbClr val="0563C1"/>
      </a:hlink>
      <a:folHlink>
        <a:srgbClr val="954F72"/>
      </a:folHlink>
    </a:clrScheme>
    <a:fontScheme name="自定义 64">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1953</Words>
  <Application>WPS 演示</Application>
  <PresentationFormat>宽屏</PresentationFormat>
  <Paragraphs>116</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微软雅黑</vt:lpstr>
      <vt:lpstr>黑体</vt:lpstr>
      <vt:lpstr>Calibri</vt:lpstr>
      <vt:lpstr>1_Office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15</cp:revision>
  <dcterms:created xsi:type="dcterms:W3CDTF">2017-03-09T03:30:00Z</dcterms:created>
  <dcterms:modified xsi:type="dcterms:W3CDTF">2017-03-22T10:24:51Z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