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7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4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E8EE0A-69B1-47F4-AAE0-25AD5078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762000"/>
            <a:ext cx="4168219" cy="840557"/>
          </a:xfrm>
        </p:spPr>
        <p:txBody>
          <a:bodyPr>
            <a:normAutofit/>
          </a:bodyPr>
          <a:lstStyle/>
          <a:p>
            <a:pPr algn="l"/>
            <a:r>
              <a:rPr lang="pt-BR" sz="4400" dirty="0"/>
              <a:t>Cozinha da Lulu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46F44706-0BF1-402B-BA39-AC60CA16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561" y="5234739"/>
            <a:ext cx="3975657" cy="560559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Luiza Vitória Antunes </a:t>
            </a:r>
            <a:r>
              <a:rPr lang="pt-BR" dirty="0" err="1"/>
              <a:t>Mazo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92708A-DE13-47AB-B2B0-3544FC2A4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" r="-2" b="10665"/>
          <a:stretch/>
        </p:blipFill>
        <p:spPr>
          <a:xfrm>
            <a:off x="5692216" y="629790"/>
            <a:ext cx="5903438" cy="51655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A18138F-F3E5-40C6-B258-5E1DA7ECA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789" y="1771678"/>
            <a:ext cx="2576638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516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78C5-A8C5-4ED8-82DD-F9052A48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0668000" cy="5342083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1003B-07AC-4D9A-94B7-E46CF0B7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79" y="1314993"/>
            <a:ext cx="11499669" cy="5669282"/>
          </a:xfrm>
        </p:spPr>
        <p:txBody>
          <a:bodyPr>
            <a:normAutofit/>
          </a:bodyPr>
          <a:lstStyle/>
          <a:p>
            <a:r>
              <a:rPr lang="pt-BR" dirty="0"/>
              <a:t>Momento que despertou?</a:t>
            </a:r>
          </a:p>
          <a:p>
            <a:r>
              <a:rPr lang="pt-BR" dirty="0"/>
              <a:t>Por que escolhi esse tema?</a:t>
            </a:r>
          </a:p>
          <a:p>
            <a:r>
              <a:rPr lang="pt-BR" dirty="0"/>
              <a:t>Valores</a:t>
            </a:r>
          </a:p>
          <a:p>
            <a:r>
              <a:rPr lang="pt-BR" dirty="0"/>
              <a:t>Superação</a:t>
            </a:r>
          </a:p>
          <a:p>
            <a:r>
              <a:rPr lang="pt-BR" dirty="0"/>
              <a:t>Dificuldades</a:t>
            </a:r>
          </a:p>
          <a:p>
            <a:r>
              <a:rPr lang="pt-BR" dirty="0"/>
              <a:t>Agradecimentos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7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E5562-292D-41EF-BE50-68F43883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3810000" cy="2285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FAMÍLIA</a:t>
            </a:r>
          </a:p>
        </p:txBody>
      </p:sp>
      <p:pic>
        <p:nvPicPr>
          <p:cNvPr id="5" name="Espaço Reservado para Conteúdo 4" descr="Mulher de óculos ao lado de um carro&#10;&#10;Descrição gerada automaticamente">
            <a:extLst>
              <a:ext uri="{FF2B5EF4-FFF2-40B4-BE49-F238E27FC236}">
                <a16:creationId xmlns:a16="http://schemas.microsoft.com/office/drawing/2014/main" id="{11D56F4A-DC9E-4A99-A998-5CBAF3A49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" r="5000" b="-2"/>
          <a:stretch/>
        </p:blipFill>
        <p:spPr>
          <a:xfrm>
            <a:off x="5112505" y="100776"/>
            <a:ext cx="3336197" cy="4765286"/>
          </a:xfrm>
          <a:custGeom>
            <a:avLst/>
            <a:gdLst/>
            <a:ahLst/>
            <a:cxnLst/>
            <a:rect l="l" t="t" r="r" b="b"/>
            <a:pathLst>
              <a:path w="3336197" h="4765296">
                <a:moveTo>
                  <a:pt x="158486" y="0"/>
                </a:moveTo>
                <a:lnTo>
                  <a:pt x="3090935" y="0"/>
                </a:lnTo>
                <a:lnTo>
                  <a:pt x="3113368" y="35957"/>
                </a:lnTo>
                <a:cubicBezTo>
                  <a:pt x="3380853" y="491103"/>
                  <a:pt x="3275553" y="729635"/>
                  <a:pt x="3269988" y="1149992"/>
                </a:cubicBezTo>
                <a:cubicBezTo>
                  <a:pt x="3262592" y="1714385"/>
                  <a:pt x="3344943" y="2359152"/>
                  <a:pt x="3335431" y="2924995"/>
                </a:cubicBezTo>
                <a:cubicBezTo>
                  <a:pt x="3324549" y="3573269"/>
                  <a:pt x="3244318" y="4173943"/>
                  <a:pt x="3025033" y="4490670"/>
                </a:cubicBezTo>
                <a:cubicBezTo>
                  <a:pt x="2932830" y="4624027"/>
                  <a:pt x="2821677" y="4701242"/>
                  <a:pt x="2697860" y="4738158"/>
                </a:cubicBezTo>
                <a:cubicBezTo>
                  <a:pt x="2491500" y="4799684"/>
                  <a:pt x="2249964" y="4749274"/>
                  <a:pt x="2002356" y="4660273"/>
                </a:cubicBezTo>
                <a:cubicBezTo>
                  <a:pt x="1878325" y="4615558"/>
                  <a:pt x="1752750" y="4561255"/>
                  <a:pt x="1629127" y="4507019"/>
                </a:cubicBezTo>
                <a:cubicBezTo>
                  <a:pt x="1373564" y="4393418"/>
                  <a:pt x="1112925" y="4276178"/>
                  <a:pt x="847235" y="4007922"/>
                </a:cubicBezTo>
                <a:cubicBezTo>
                  <a:pt x="581440" y="3739696"/>
                  <a:pt x="304859" y="3291399"/>
                  <a:pt x="149399" y="2753289"/>
                </a:cubicBezTo>
                <a:cubicBezTo>
                  <a:pt x="-37894" y="2104872"/>
                  <a:pt x="-9803" y="1497874"/>
                  <a:pt x="26334" y="958725"/>
                </a:cubicBezTo>
                <a:cubicBezTo>
                  <a:pt x="48903" y="622864"/>
                  <a:pt x="74033" y="276721"/>
                  <a:pt x="150401" y="22534"/>
                </a:cubicBezTo>
                <a:close/>
              </a:path>
            </a:pathLst>
          </a:custGeom>
        </p:spPr>
      </p:pic>
      <p:pic>
        <p:nvPicPr>
          <p:cNvPr id="7" name="Espaço Reservado para Conteúdo 6" descr="Grupo de homens de terno e gravata&#10;&#10;Descrição gerada automaticamente">
            <a:extLst>
              <a:ext uri="{FF2B5EF4-FFF2-40B4-BE49-F238E27FC236}">
                <a16:creationId xmlns:a16="http://schemas.microsoft.com/office/drawing/2014/main" id="{196CFBEF-16F7-4EF5-890D-E62CCFD0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90"/>
          <a:stretch/>
        </p:blipFill>
        <p:spPr>
          <a:xfrm>
            <a:off x="8273065" y="2286000"/>
            <a:ext cx="3456365" cy="4572000"/>
          </a:xfrm>
          <a:custGeom>
            <a:avLst/>
            <a:gdLst/>
            <a:ahLst/>
            <a:cxnLst/>
            <a:rect l="l" t="t" r="r" b="b"/>
            <a:pathLst>
              <a:path w="3456365" h="4572000">
                <a:moveTo>
                  <a:pt x="1712868" y="1687"/>
                </a:moveTo>
                <a:cubicBezTo>
                  <a:pt x="2037533" y="-20794"/>
                  <a:pt x="2359803" y="181537"/>
                  <a:pt x="2665432" y="604720"/>
                </a:cubicBezTo>
                <a:cubicBezTo>
                  <a:pt x="2921509" y="959259"/>
                  <a:pt x="3442667" y="1150697"/>
                  <a:pt x="3456010" y="2313061"/>
                </a:cubicBezTo>
                <a:cubicBezTo>
                  <a:pt x="3471602" y="3683857"/>
                  <a:pt x="2971342" y="4092628"/>
                  <a:pt x="2643570" y="4299841"/>
                </a:cubicBezTo>
                <a:cubicBezTo>
                  <a:pt x="2568117" y="4347497"/>
                  <a:pt x="2470294" y="4420930"/>
                  <a:pt x="2356864" y="4505750"/>
                </a:cubicBezTo>
                <a:lnTo>
                  <a:pt x="2267355" y="4572000"/>
                </a:lnTo>
                <a:lnTo>
                  <a:pt x="205139" y="4572000"/>
                </a:lnTo>
                <a:lnTo>
                  <a:pt x="193970" y="4544857"/>
                </a:lnTo>
                <a:cubicBezTo>
                  <a:pt x="73141" y="4207116"/>
                  <a:pt x="877" y="3716942"/>
                  <a:pt x="3" y="3025776"/>
                </a:cubicBezTo>
                <a:cubicBezTo>
                  <a:pt x="-1765" y="1662263"/>
                  <a:pt x="804727" y="580843"/>
                  <a:pt x="1128964" y="285799"/>
                </a:cubicBezTo>
                <a:cubicBezTo>
                  <a:pt x="1322409" y="109597"/>
                  <a:pt x="1518072" y="15177"/>
                  <a:pt x="1712868" y="1687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F2BFFF-ADAB-4E4F-9F4B-651D0710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7257" y="-2635"/>
            <a:ext cx="3926694" cy="4767930"/>
          </a:xfrm>
          <a:custGeom>
            <a:avLst/>
            <a:gdLst>
              <a:gd name="connsiteX0" fmla="*/ 158486 w 3336197"/>
              <a:gd name="connsiteY0" fmla="*/ 0 h 4765296"/>
              <a:gd name="connsiteX1" fmla="*/ 3090935 w 3336197"/>
              <a:gd name="connsiteY1" fmla="*/ 0 h 4765296"/>
              <a:gd name="connsiteX2" fmla="*/ 3113368 w 3336197"/>
              <a:gd name="connsiteY2" fmla="*/ 35957 h 4765296"/>
              <a:gd name="connsiteX3" fmla="*/ 3269988 w 3336197"/>
              <a:gd name="connsiteY3" fmla="*/ 1149992 h 4765296"/>
              <a:gd name="connsiteX4" fmla="*/ 3335431 w 3336197"/>
              <a:gd name="connsiteY4" fmla="*/ 2924995 h 4765296"/>
              <a:gd name="connsiteX5" fmla="*/ 3025033 w 3336197"/>
              <a:gd name="connsiteY5" fmla="*/ 4490670 h 4765296"/>
              <a:gd name="connsiteX6" fmla="*/ 2697860 w 3336197"/>
              <a:gd name="connsiteY6" fmla="*/ 4738158 h 4765296"/>
              <a:gd name="connsiteX7" fmla="*/ 2002356 w 3336197"/>
              <a:gd name="connsiteY7" fmla="*/ 4660273 h 4765296"/>
              <a:gd name="connsiteX8" fmla="*/ 1629127 w 3336197"/>
              <a:gd name="connsiteY8" fmla="*/ 4507019 h 4765296"/>
              <a:gd name="connsiteX9" fmla="*/ 847235 w 3336197"/>
              <a:gd name="connsiteY9" fmla="*/ 4007922 h 4765296"/>
              <a:gd name="connsiteX10" fmla="*/ 149399 w 3336197"/>
              <a:gd name="connsiteY10" fmla="*/ 2753289 h 4765296"/>
              <a:gd name="connsiteX11" fmla="*/ 26334 w 3336197"/>
              <a:gd name="connsiteY11" fmla="*/ 958725 h 4765296"/>
              <a:gd name="connsiteX12" fmla="*/ 150401 w 3336197"/>
              <a:gd name="connsiteY12" fmla="*/ 22534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12" fmla="*/ 236175 w 3336197"/>
              <a:gd name="connsiteY12" fmla="*/ 91440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0" fmla="*/ 3090935 w 3336197"/>
              <a:gd name="connsiteY0" fmla="*/ 2633 h 4767929"/>
              <a:gd name="connsiteX1" fmla="*/ 3113368 w 3336197"/>
              <a:gd name="connsiteY1" fmla="*/ 38590 h 4767929"/>
              <a:gd name="connsiteX2" fmla="*/ 3269988 w 3336197"/>
              <a:gd name="connsiteY2" fmla="*/ 1152625 h 4767929"/>
              <a:gd name="connsiteX3" fmla="*/ 3335431 w 3336197"/>
              <a:gd name="connsiteY3" fmla="*/ 2927628 h 4767929"/>
              <a:gd name="connsiteX4" fmla="*/ 3025033 w 3336197"/>
              <a:gd name="connsiteY4" fmla="*/ 4493303 h 4767929"/>
              <a:gd name="connsiteX5" fmla="*/ 2697860 w 3336197"/>
              <a:gd name="connsiteY5" fmla="*/ 4740791 h 4767929"/>
              <a:gd name="connsiteX6" fmla="*/ 2002356 w 3336197"/>
              <a:gd name="connsiteY6" fmla="*/ 4662906 h 4767929"/>
              <a:gd name="connsiteX7" fmla="*/ 1629127 w 3336197"/>
              <a:gd name="connsiteY7" fmla="*/ 4509652 h 4767929"/>
              <a:gd name="connsiteX8" fmla="*/ 847235 w 3336197"/>
              <a:gd name="connsiteY8" fmla="*/ 4010555 h 4767929"/>
              <a:gd name="connsiteX9" fmla="*/ 149399 w 3336197"/>
              <a:gd name="connsiteY9" fmla="*/ 2755922 h 4767929"/>
              <a:gd name="connsiteX10" fmla="*/ 26334 w 3336197"/>
              <a:gd name="connsiteY10" fmla="*/ 961358 h 4767929"/>
              <a:gd name="connsiteX11" fmla="*/ 178911 w 3336197"/>
              <a:gd name="connsiteY11" fmla="*/ 0 h 476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6197" h="4767929">
                <a:moveTo>
                  <a:pt x="3090935" y="2633"/>
                </a:moveTo>
                <a:lnTo>
                  <a:pt x="3113368" y="38590"/>
                </a:lnTo>
                <a:cubicBezTo>
                  <a:pt x="3380853" y="493736"/>
                  <a:pt x="3275553" y="732268"/>
                  <a:pt x="3269988" y="1152625"/>
                </a:cubicBezTo>
                <a:cubicBezTo>
                  <a:pt x="3262592" y="1717018"/>
                  <a:pt x="3344943" y="2361785"/>
                  <a:pt x="3335431" y="2927628"/>
                </a:cubicBezTo>
                <a:cubicBezTo>
                  <a:pt x="3324549" y="3575902"/>
                  <a:pt x="3244318" y="4176576"/>
                  <a:pt x="3025033" y="4493303"/>
                </a:cubicBezTo>
                <a:cubicBezTo>
                  <a:pt x="2932830" y="4626660"/>
                  <a:pt x="2821677" y="4703875"/>
                  <a:pt x="2697860" y="4740791"/>
                </a:cubicBezTo>
                <a:cubicBezTo>
                  <a:pt x="2491500" y="4802317"/>
                  <a:pt x="2249964" y="4751907"/>
                  <a:pt x="2002356" y="4662906"/>
                </a:cubicBezTo>
                <a:cubicBezTo>
                  <a:pt x="1878325" y="4618191"/>
                  <a:pt x="1752750" y="4563888"/>
                  <a:pt x="1629127" y="4509652"/>
                </a:cubicBezTo>
                <a:cubicBezTo>
                  <a:pt x="1373564" y="4396051"/>
                  <a:pt x="1112925" y="4278811"/>
                  <a:pt x="847235" y="4010555"/>
                </a:cubicBezTo>
                <a:cubicBezTo>
                  <a:pt x="581440" y="3742329"/>
                  <a:pt x="304859" y="3294032"/>
                  <a:pt x="149399" y="2755922"/>
                </a:cubicBezTo>
                <a:cubicBezTo>
                  <a:pt x="-37894" y="2107505"/>
                  <a:pt x="-9803" y="1500507"/>
                  <a:pt x="26334" y="961358"/>
                </a:cubicBezTo>
                <a:cubicBezTo>
                  <a:pt x="48903" y="625497"/>
                  <a:pt x="102543" y="254187"/>
                  <a:pt x="178911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499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no interior, pessoa, mulher, cozinha&#10;&#10;Descrição gerada automaticamente">
            <a:extLst>
              <a:ext uri="{FF2B5EF4-FFF2-40B4-BE49-F238E27FC236}">
                <a16:creationId xmlns:a16="http://schemas.microsoft.com/office/drawing/2014/main" id="{9C89E900-77DE-4DB8-B95E-63F33A0E4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8" b="44212"/>
          <a:stretch/>
        </p:blipFill>
        <p:spPr>
          <a:xfrm>
            <a:off x="761999" y="2438400"/>
            <a:ext cx="4571999" cy="2743199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AF5CDE-53B1-4F2E-82B3-34EA37FF2EA6}"/>
              </a:ext>
            </a:extLst>
          </p:cNvPr>
          <p:cNvSpPr txBox="1"/>
          <p:nvPr/>
        </p:nvSpPr>
        <p:spPr>
          <a:xfrm>
            <a:off x="7902802" y="3025169"/>
            <a:ext cx="4289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Sitka Subheading (Título"/>
              </a:rPr>
              <a:t>ALMOÇO DE DOMINGO</a:t>
            </a:r>
          </a:p>
        </p:txBody>
      </p:sp>
    </p:spTree>
    <p:extLst>
      <p:ext uri="{BB962C8B-B14F-4D97-AF65-F5344CB8AC3E}">
        <p14:creationId xmlns:p14="http://schemas.microsoft.com/office/powerpoint/2010/main" val="289700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Pessoas em frente a mesa com comida&#10;&#10;Descrição gerada automaticamente">
            <a:extLst>
              <a:ext uri="{FF2B5EF4-FFF2-40B4-BE49-F238E27FC236}">
                <a16:creationId xmlns:a16="http://schemas.microsoft.com/office/drawing/2014/main" id="{41C15011-F6F8-42D3-BBD0-C64280B09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2" b="1261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003166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94F57-DED1-4F2B-86AD-CFCB3058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262" y="552725"/>
            <a:ext cx="8889476" cy="5874470"/>
          </a:xfrm>
        </p:spPr>
        <p:txBody>
          <a:bodyPr>
            <a:normAutofit/>
          </a:bodyPr>
          <a:lstStyle/>
          <a:p>
            <a:pPr algn="ctr"/>
            <a:r>
              <a:rPr lang="pt-BR" sz="13800" dirty="0"/>
              <a:t>Todos os sentidos</a:t>
            </a:r>
          </a:p>
        </p:txBody>
      </p:sp>
    </p:spTree>
    <p:extLst>
      <p:ext uri="{BB962C8B-B14F-4D97-AF65-F5344CB8AC3E}">
        <p14:creationId xmlns:p14="http://schemas.microsoft.com/office/powerpoint/2010/main" val="2793836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4023A-0791-42E8-92AC-203E6F1A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pro site!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015CF-5258-4A3B-A378-0BDE781C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32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Sitka Subheading (Título</vt:lpstr>
      <vt:lpstr>PebbleVTI</vt:lpstr>
      <vt:lpstr>Cozinha da Lulu</vt:lpstr>
      <vt:lpstr> </vt:lpstr>
      <vt:lpstr>FAMÍLIA</vt:lpstr>
      <vt:lpstr>Apresentação do PowerPoint</vt:lpstr>
      <vt:lpstr>Apresentação do PowerPoint</vt:lpstr>
      <vt:lpstr>Todos os sentidos</vt:lpstr>
      <vt:lpstr>Vamos pro 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Cozinha da Lulu</dc:title>
  <dc:creator>Adélia Oliveira</dc:creator>
  <cp:lastModifiedBy>Adélia Oliveira</cp:lastModifiedBy>
  <cp:revision>3</cp:revision>
  <dcterms:created xsi:type="dcterms:W3CDTF">2020-06-23T12:47:13Z</dcterms:created>
  <dcterms:modified xsi:type="dcterms:W3CDTF">2020-06-23T16:37:39Z</dcterms:modified>
</cp:coreProperties>
</file>