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7"/>
  </p:notesMasterIdLst>
  <p:handoutMasterIdLst>
    <p:handoutMasterId r:id="rId8"/>
  </p:handoutMasterIdLst>
  <p:sldIdLst>
    <p:sldId id="257" r:id="rId2"/>
    <p:sldId id="259" r:id="rId3"/>
    <p:sldId id="261" r:id="rId4"/>
    <p:sldId id="260" r:id="rId5"/>
    <p:sldId id="262" r:id="rId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02/09/2020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02/09/2020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5B4-4D0A-4964-A1A3-B85B0EE00890}" type="datetime1">
              <a:rPr lang="pt-BR" smtClean="0"/>
              <a:t>02/09/2020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1A5F9-C71D-4DE8-8BF4-9F6FC06A94B8}" type="datetime1">
              <a:rPr lang="pt-BR" smtClean="0"/>
              <a:t>02/09/2020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DCD7D-5BFD-485D-AED5-B62EAACA4CB6}" type="datetime1">
              <a:rPr lang="pt-BR" smtClean="0"/>
              <a:t>02/09/2020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252B5-F3E6-4058-A723-196087E9E541}" type="datetime1">
              <a:rPr lang="pt-BR" smtClean="0"/>
              <a:t>02/09/2020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51DFA-97D2-4C90-9100-D1173CC96C37}" type="datetime1">
              <a:rPr lang="pt-BR" smtClean="0"/>
              <a:t>02/09/2020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1B26C-F0DB-4889-B6A3-FE07E152272F}" type="datetime1">
              <a:rPr lang="pt-BR" smtClean="0"/>
              <a:t>02/09/2020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565EE-A4B5-4AB4-9432-D16ECAE9EF1F}" type="datetime1">
              <a:rPr lang="pt-BR" smtClean="0"/>
              <a:t>02/09/2020</a:t>
            </a:fld>
            <a:endParaRPr lang="en-US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70C2D-02C8-4A1B-A79F-498A53DD951F}" type="datetime1">
              <a:rPr lang="pt-BR" smtClean="0"/>
              <a:t>02/09/2020</a:t>
            </a:fld>
            <a:endParaRPr lang="en-US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4EF83-1835-4C7A-B4B2-F0B720F5AC0B}" type="datetime1">
              <a:rPr lang="pt-BR" smtClean="0"/>
              <a:t>02/09/2020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t>02/09/2020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02/09/2020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02/09/2020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5" y="-498763"/>
            <a:ext cx="5438680" cy="6101541"/>
          </a:xfrm>
        </p:spPr>
        <p:txBody>
          <a:bodyPr rtlCol="0">
            <a:normAutofit/>
          </a:bodyPr>
          <a:lstStyle/>
          <a:p>
            <a:r>
              <a:rPr lang="pt-BR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de Monitoramento de Lâmpadas.</a:t>
            </a:r>
            <a:br>
              <a:rPr lang="pt-B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Luiza vitória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ntunes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mazo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a: 02201031 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E1655C0A-EFA3-40C5-9FC3-954C0D75C5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97"/>
          <a:stretch/>
        </p:blipFill>
        <p:spPr>
          <a:xfrm>
            <a:off x="-918681" y="-123291"/>
            <a:ext cx="5973566" cy="70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30AA384-D1EB-423C-AD3D-D771A40F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094EF83-1835-4C7A-B4B2-F0B720F5AC0B}" type="datetime1">
              <a:rPr lang="pt-BR" smtClean="0"/>
              <a:t>02/09/2020</a:t>
            </a:fld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A4419AF-9E8A-484C-8171-F543CDD95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15" y="46037"/>
            <a:ext cx="10872787" cy="621587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FBCB9C5-BCB2-431C-8C1E-2A3A4EBF1F3D}"/>
              </a:ext>
            </a:extLst>
          </p:cNvPr>
          <p:cNvSpPr txBox="1"/>
          <p:nvPr/>
        </p:nvSpPr>
        <p:spPr>
          <a:xfrm>
            <a:off x="983734" y="1520099"/>
            <a:ext cx="2074721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Perguntar se tem alguém no local, com a lâmpada acesa, para não notificar o usuário de uma coisa que ele está ciente.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2C18C13-FB64-4B4A-AB4A-20DD3F2B0B38}"/>
              </a:ext>
            </a:extLst>
          </p:cNvPr>
          <p:cNvSpPr txBox="1"/>
          <p:nvPr/>
        </p:nvSpPr>
        <p:spPr>
          <a:xfrm>
            <a:off x="8243897" y="1780183"/>
            <a:ext cx="118419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um melhor monitoramento.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FBEEBE8-93DA-4680-8716-E0C3D622B9CB}"/>
              </a:ext>
            </a:extLst>
          </p:cNvPr>
          <p:cNvSpPr txBox="1"/>
          <p:nvPr/>
        </p:nvSpPr>
        <p:spPr>
          <a:xfrm>
            <a:off x="4812529" y="1657149"/>
            <a:ext cx="132706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Utilizar um sensor de movimento no local monitorado.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7F733B3-C150-4C51-B5E4-8D394D1E2715}"/>
              </a:ext>
            </a:extLst>
          </p:cNvPr>
          <p:cNvSpPr txBox="1"/>
          <p:nvPr/>
        </p:nvSpPr>
        <p:spPr>
          <a:xfrm>
            <a:off x="3119180" y="1503185"/>
            <a:ext cx="1327064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Notificar o usuário, se alguma lâmpada está acesa por muito tempo.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EC207A0-F6C0-4A21-8ED3-1EFC883224EF}"/>
              </a:ext>
            </a:extLst>
          </p:cNvPr>
          <p:cNvSpPr txBox="1"/>
          <p:nvPr/>
        </p:nvSpPr>
        <p:spPr>
          <a:xfrm>
            <a:off x="8690028" y="2912124"/>
            <a:ext cx="1935392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Deixar esse usuário a par dos dados, sem precisar ficar entrando no aplicativo.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F7AE834-C17D-4CF2-A963-846C5B13E708}"/>
              </a:ext>
            </a:extLst>
          </p:cNvPr>
          <p:cNvSpPr txBox="1"/>
          <p:nvPr/>
        </p:nvSpPr>
        <p:spPr>
          <a:xfrm>
            <a:off x="4875825" y="3900218"/>
            <a:ext cx="163533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Enviar um alerta para o usuário, através do aplicativo.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CB4CB5B-3385-47B4-92DC-F997D079F4E7}"/>
              </a:ext>
            </a:extLst>
          </p:cNvPr>
          <p:cNvSpPr txBox="1"/>
          <p:nvPr/>
        </p:nvSpPr>
        <p:spPr>
          <a:xfrm>
            <a:off x="2440042" y="2572839"/>
            <a:ext cx="2118753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Captar a informações do usuário, para saber após quanto tempo ele quer ser notificado sobre a lâmpada acesa.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988D5B8-56C8-40F5-A792-96051264E130}"/>
              </a:ext>
            </a:extLst>
          </p:cNvPr>
          <p:cNvSpPr txBox="1"/>
          <p:nvPr/>
        </p:nvSpPr>
        <p:spPr>
          <a:xfrm>
            <a:off x="9791753" y="3975672"/>
            <a:ext cx="1377382" cy="6771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 uma maior precisão ao fazer a vontade do cliente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34940D7-2A77-4D1D-BBEA-ABE8FFB5DB98}"/>
              </a:ext>
            </a:extLst>
          </p:cNvPr>
          <p:cNvSpPr txBox="1"/>
          <p:nvPr/>
        </p:nvSpPr>
        <p:spPr>
          <a:xfrm>
            <a:off x="5907515" y="3342200"/>
            <a:ext cx="137738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um aplicativo de gerenciamento.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EF4B5E9-D974-4592-9393-37670BC6602C}"/>
              </a:ext>
            </a:extLst>
          </p:cNvPr>
          <p:cNvSpPr txBox="1"/>
          <p:nvPr/>
        </p:nvSpPr>
        <p:spPr>
          <a:xfrm>
            <a:off x="888550" y="2388173"/>
            <a:ext cx="1490767" cy="101566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Desligar as luzes de maneira remota, para que o cliente consiga resolver o problema sem voltar ao local.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517CD18-A358-42F3-A4B7-430AA8EF59FB}"/>
              </a:ext>
            </a:extLst>
          </p:cNvPr>
          <p:cNvSpPr txBox="1"/>
          <p:nvPr/>
        </p:nvSpPr>
        <p:spPr>
          <a:xfrm>
            <a:off x="4735317" y="4678170"/>
            <a:ext cx="1172198" cy="86177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Colocar no aplicativo um interruptor inteligente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9559DD5D-B232-4678-83AA-D957A9BEC318}"/>
              </a:ext>
            </a:extLst>
          </p:cNvPr>
          <p:cNvSpPr txBox="1"/>
          <p:nvPr/>
        </p:nvSpPr>
        <p:spPr>
          <a:xfrm>
            <a:off x="9422686" y="4739725"/>
            <a:ext cx="1342208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 que cliente execute a ação, sem precisar se locomover.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0B02B51-14E8-4D86-9941-AA677F9C6047}"/>
              </a:ext>
            </a:extLst>
          </p:cNvPr>
          <p:cNvSpPr txBox="1"/>
          <p:nvPr/>
        </p:nvSpPr>
        <p:spPr>
          <a:xfrm>
            <a:off x="1498379" y="4184330"/>
            <a:ext cx="1229279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Donas de Casa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A0219031-0011-46EA-B52B-68969B8F85AE}"/>
              </a:ext>
            </a:extLst>
          </p:cNvPr>
          <p:cNvSpPr txBox="1"/>
          <p:nvPr/>
        </p:nvSpPr>
        <p:spPr>
          <a:xfrm>
            <a:off x="2908534" y="4184330"/>
            <a:ext cx="1031168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Comerciantes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4005C5A2-8CE7-410C-A181-BE5DE3EE058C}"/>
              </a:ext>
            </a:extLst>
          </p:cNvPr>
          <p:cNvSpPr txBox="1"/>
          <p:nvPr/>
        </p:nvSpPr>
        <p:spPr>
          <a:xfrm>
            <a:off x="1721862" y="4691570"/>
            <a:ext cx="2012218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Qualquer tipo de pessoa que sofre com esse problema, de esquecer as luzes acesas.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5362245-B700-426D-B897-FE75F2CC5CCB}"/>
              </a:ext>
            </a:extLst>
          </p:cNvPr>
          <p:cNvSpPr txBox="1"/>
          <p:nvPr/>
        </p:nvSpPr>
        <p:spPr>
          <a:xfrm>
            <a:off x="1312024" y="385695"/>
            <a:ext cx="9567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de Monitoramento de Lâmpadas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D7FFAD-2B23-4832-BC6F-23E2803A67CF}"/>
              </a:ext>
            </a:extLst>
          </p:cNvPr>
          <p:cNvSpPr txBox="1"/>
          <p:nvPr/>
        </p:nvSpPr>
        <p:spPr>
          <a:xfrm>
            <a:off x="6817267" y="5207829"/>
            <a:ext cx="935260" cy="49244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Conectado via internet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0F5E2D8-4815-4DA6-A474-533CA4F5876C}"/>
              </a:ext>
            </a:extLst>
          </p:cNvPr>
          <p:cNvSpPr txBox="1"/>
          <p:nvPr/>
        </p:nvSpPr>
        <p:spPr>
          <a:xfrm>
            <a:off x="6070909" y="1842171"/>
            <a:ext cx="1674849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Enviar uma notificação para o usuário, através do aplicativo, de maneira que ele possa responder se tem alguém no local indicado.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2BB8F3D-790D-4929-AFDA-8597C712E5F7}"/>
              </a:ext>
            </a:extLst>
          </p:cNvPr>
          <p:cNvSpPr txBox="1"/>
          <p:nvPr/>
        </p:nvSpPr>
        <p:spPr>
          <a:xfrm>
            <a:off x="4874096" y="2518848"/>
            <a:ext cx="1075363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um chat como o  cliente, para entender melhor a sua necessidade.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475CC57-42E9-46EF-BCA2-78EF5EFF1FEC}"/>
              </a:ext>
            </a:extLst>
          </p:cNvPr>
          <p:cNvSpPr txBox="1"/>
          <p:nvPr/>
        </p:nvSpPr>
        <p:spPr>
          <a:xfrm>
            <a:off x="6379066" y="4138525"/>
            <a:ext cx="1264520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em seguida dar a ele a opção de apagar a luz remotamente.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5246C25-5E8A-4305-A589-AC99B4B59456}"/>
              </a:ext>
            </a:extLst>
          </p:cNvPr>
          <p:cNvSpPr txBox="1"/>
          <p:nvPr/>
        </p:nvSpPr>
        <p:spPr>
          <a:xfrm>
            <a:off x="5736554" y="5090043"/>
            <a:ext cx="1172198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Possibilitando usuário de desligar a luz se necessário.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3F2BC67-652D-4255-85DD-2E53EF5448CD}"/>
              </a:ext>
            </a:extLst>
          </p:cNvPr>
          <p:cNvSpPr txBox="1"/>
          <p:nvPr/>
        </p:nvSpPr>
        <p:spPr>
          <a:xfrm>
            <a:off x="8347722" y="4565834"/>
            <a:ext cx="1080776" cy="6771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Diminuir o desperdício de luminosidade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1AA85A-8FBE-4684-820D-B8973DC8C91D}"/>
              </a:ext>
            </a:extLst>
          </p:cNvPr>
          <p:cNvSpPr txBox="1"/>
          <p:nvPr/>
        </p:nvSpPr>
        <p:spPr>
          <a:xfrm>
            <a:off x="8213462" y="3772807"/>
            <a:ext cx="1604175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Permitir que o mesmo consiga ter acesso a todas as informações.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7386943-66A4-4A20-96D4-221D6E388D23}"/>
              </a:ext>
            </a:extLst>
          </p:cNvPr>
          <p:cNvSpPr txBox="1"/>
          <p:nvPr/>
        </p:nvSpPr>
        <p:spPr>
          <a:xfrm>
            <a:off x="8995795" y="2203426"/>
            <a:ext cx="19999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 mais facilidade para usuário gerenciar o processo.</a:t>
            </a:r>
          </a:p>
        </p:txBody>
      </p:sp>
    </p:spTree>
    <p:extLst>
      <p:ext uri="{BB962C8B-B14F-4D97-AF65-F5344CB8AC3E}">
        <p14:creationId xmlns:p14="http://schemas.microsoft.com/office/powerpoint/2010/main" val="220955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D29C2C-454F-4768-834C-488B2BD1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094EF83-1835-4C7A-B4B2-F0B720F5AC0B}" type="datetime1">
              <a:rPr lang="pt-BR" smtClean="0"/>
              <a:t>02/09/2020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D07D8E-44C3-4AA2-90DE-66D57822BFDB}"/>
              </a:ext>
            </a:extLst>
          </p:cNvPr>
          <p:cNvSpPr txBox="1"/>
          <p:nvPr/>
        </p:nvSpPr>
        <p:spPr>
          <a:xfrm>
            <a:off x="1397635" y="475242"/>
            <a:ext cx="94056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Stories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80E4E1-EC95-4C07-8E0C-5A058B77CA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779"/>
          <a:stretch/>
        </p:blipFill>
        <p:spPr>
          <a:xfrm>
            <a:off x="3892027" y="1267037"/>
            <a:ext cx="4407945" cy="456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6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73FC3A8-A211-4F74-A774-309C116B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094EF83-1835-4C7A-B4B2-F0B720F5AC0B}" type="datetime1">
              <a:rPr lang="pt-BR" smtClean="0"/>
              <a:t>02/09/2020</a:t>
            </a:fld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D6B198-F272-4139-B72E-67C8DB203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634" y="1615262"/>
            <a:ext cx="9405642" cy="392911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6D40B6D-8096-44EC-A6F0-A51B2F21321A}"/>
              </a:ext>
            </a:extLst>
          </p:cNvPr>
          <p:cNvSpPr txBox="1"/>
          <p:nvPr/>
        </p:nvSpPr>
        <p:spPr>
          <a:xfrm>
            <a:off x="1397635" y="475242"/>
            <a:ext cx="94056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BackLog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64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AF59FD-EEA1-4F2B-9CC1-E49A3ADD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094EF83-1835-4C7A-B4B2-F0B720F5AC0B}" type="datetime1">
              <a:rPr lang="pt-BR" smtClean="0"/>
              <a:t>02/09/2020</a:t>
            </a:fld>
            <a:endParaRPr lang="en-US" dirty="0"/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FBBCD364-EEBF-46FF-8756-B027B5FEC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96" y="9886"/>
            <a:ext cx="10876207" cy="6212362"/>
          </a:xfrm>
          <a:prstGeom prst="rect">
            <a:avLst/>
          </a:prstGeom>
        </p:spPr>
      </p:pic>
      <p:sp>
        <p:nvSpPr>
          <p:cNvPr id="53" name="CaixaDeTexto 52">
            <a:extLst>
              <a:ext uri="{FF2B5EF4-FFF2-40B4-BE49-F238E27FC236}">
                <a16:creationId xmlns:a16="http://schemas.microsoft.com/office/drawing/2014/main" id="{101004D2-ACD7-4687-A92D-159BA8BADAD5}"/>
              </a:ext>
            </a:extLst>
          </p:cNvPr>
          <p:cNvSpPr txBox="1"/>
          <p:nvPr/>
        </p:nvSpPr>
        <p:spPr>
          <a:xfrm>
            <a:off x="1891862" y="385202"/>
            <a:ext cx="632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Detalhamento 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BackLog</a:t>
            </a:r>
            <a:r>
              <a:rPr lang="pt-BR" dirty="0"/>
              <a:t> - Aplicativo de gerenciamento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5E06182-8A25-479D-B997-472B827CF013}"/>
              </a:ext>
            </a:extLst>
          </p:cNvPr>
          <p:cNvSpPr txBox="1"/>
          <p:nvPr/>
        </p:nvSpPr>
        <p:spPr>
          <a:xfrm>
            <a:off x="1215142" y="1857196"/>
            <a:ext cx="1425372" cy="13849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aba para perguntar ao cliente de quanto em quanto tempo ele quer ser notificado, em caso de lâmpadas acesas.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05E7115-05D1-467B-9153-5633E045E275}"/>
              </a:ext>
            </a:extLst>
          </p:cNvPr>
          <p:cNvSpPr txBox="1"/>
          <p:nvPr/>
        </p:nvSpPr>
        <p:spPr>
          <a:xfrm>
            <a:off x="5000700" y="1838007"/>
            <a:ext cx="1150882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um chat.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EEED319-F0A6-4BD2-BC9B-D6233A93D887}"/>
              </a:ext>
            </a:extLst>
          </p:cNvPr>
          <p:cNvSpPr txBox="1"/>
          <p:nvPr/>
        </p:nvSpPr>
        <p:spPr>
          <a:xfrm>
            <a:off x="6102168" y="1707278"/>
            <a:ext cx="1386554" cy="646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Possibilitar essa comunicação através da internet.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3454C175-C9F7-4155-B169-ECA5148DFAA6}"/>
              </a:ext>
            </a:extLst>
          </p:cNvPr>
          <p:cNvSpPr txBox="1"/>
          <p:nvPr/>
        </p:nvSpPr>
        <p:spPr>
          <a:xfrm>
            <a:off x="2823553" y="2532017"/>
            <a:ext cx="157139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Permitir que o cliente consiga acessar gráficos, que mostram a sua atividade.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CBD0A408-0696-439D-A148-C42BD4CC17EF}"/>
              </a:ext>
            </a:extLst>
          </p:cNvPr>
          <p:cNvSpPr txBox="1"/>
          <p:nvPr/>
        </p:nvSpPr>
        <p:spPr>
          <a:xfrm>
            <a:off x="6204142" y="2947516"/>
            <a:ext cx="138655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Utilizar uma API para a plotagem dos gráficos. 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DB7E5CEA-86BC-4CEF-94D2-5D97E4D31930}"/>
              </a:ext>
            </a:extLst>
          </p:cNvPr>
          <p:cNvSpPr txBox="1"/>
          <p:nvPr/>
        </p:nvSpPr>
        <p:spPr>
          <a:xfrm>
            <a:off x="4914801" y="3120386"/>
            <a:ext cx="138655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para que o usuário consiga visualizar essas informações.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AD6600C7-6F15-427E-A4E4-0459B73E434C}"/>
              </a:ext>
            </a:extLst>
          </p:cNvPr>
          <p:cNvSpPr txBox="1"/>
          <p:nvPr/>
        </p:nvSpPr>
        <p:spPr>
          <a:xfrm>
            <a:off x="5093273" y="2226529"/>
            <a:ext cx="1029610" cy="646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Solicitar uma avaliação regularmente.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7ACD9DAE-BC6D-4975-9B63-9B6925442DD1}"/>
              </a:ext>
            </a:extLst>
          </p:cNvPr>
          <p:cNvSpPr txBox="1"/>
          <p:nvPr/>
        </p:nvSpPr>
        <p:spPr>
          <a:xfrm>
            <a:off x="4817588" y="4162820"/>
            <a:ext cx="1386554" cy="8309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Disponibilizar um suporte ativo, para melhor facilidade o uso para o cliente.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5445A646-97EB-404C-BD71-21AB9A39968D}"/>
              </a:ext>
            </a:extLst>
          </p:cNvPr>
          <p:cNvSpPr txBox="1"/>
          <p:nvPr/>
        </p:nvSpPr>
        <p:spPr>
          <a:xfrm>
            <a:off x="2823553" y="1539699"/>
            <a:ext cx="1571394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Colocar um serviço direcionado a tirar duvidas do cliente, ou resolver algum bug.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67C545F7-94A4-400D-9C77-F952B6498E50}"/>
              </a:ext>
            </a:extLst>
          </p:cNvPr>
          <p:cNvSpPr txBox="1"/>
          <p:nvPr/>
        </p:nvSpPr>
        <p:spPr>
          <a:xfrm>
            <a:off x="6122883" y="4395851"/>
            <a:ext cx="1566340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 um atendimento rápido, para o mesmo volte a usar o quanto antes a plataforma.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30A25C8D-0784-4D50-B048-3CD60C94652A}"/>
              </a:ext>
            </a:extLst>
          </p:cNvPr>
          <p:cNvSpPr txBox="1"/>
          <p:nvPr/>
        </p:nvSpPr>
        <p:spPr>
          <a:xfrm>
            <a:off x="8422743" y="4542239"/>
            <a:ext cx="1143550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Menos clientes insatisfeitos.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CE164141-90CC-45E8-8CE7-74BB69FBDD22}"/>
              </a:ext>
            </a:extLst>
          </p:cNvPr>
          <p:cNvSpPr txBox="1"/>
          <p:nvPr/>
        </p:nvSpPr>
        <p:spPr>
          <a:xfrm>
            <a:off x="8507025" y="3270681"/>
            <a:ext cx="1901359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Maior transparência com o cliente, em relação as suas atividades.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AC451543-28FC-4CFB-9797-C48A0F47C119}"/>
              </a:ext>
            </a:extLst>
          </p:cNvPr>
          <p:cNvSpPr txBox="1"/>
          <p:nvPr/>
        </p:nvSpPr>
        <p:spPr>
          <a:xfrm>
            <a:off x="8471297" y="1838007"/>
            <a:ext cx="1271796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Atender o desejo do cliente.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D61833A8-FA98-4428-8F58-3F219EB5C5A3}"/>
              </a:ext>
            </a:extLst>
          </p:cNvPr>
          <p:cNvSpPr txBox="1"/>
          <p:nvPr/>
        </p:nvSpPr>
        <p:spPr>
          <a:xfrm>
            <a:off x="9457704" y="4213340"/>
            <a:ext cx="1259163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primor nos nossos serviços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EBD6B93C-5861-4FDA-A6CC-EA253E000155}"/>
              </a:ext>
            </a:extLst>
          </p:cNvPr>
          <p:cNvSpPr txBox="1"/>
          <p:nvPr/>
        </p:nvSpPr>
        <p:spPr>
          <a:xfrm>
            <a:off x="9243155" y="2226529"/>
            <a:ext cx="1832742" cy="8309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garantir que o serviço seja direcionado exatamente para o problema de cada usuário.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A747DCE7-C500-48BB-85FA-57C8F5C8D8BC}"/>
              </a:ext>
            </a:extLst>
          </p:cNvPr>
          <p:cNvSpPr txBox="1"/>
          <p:nvPr/>
        </p:nvSpPr>
        <p:spPr>
          <a:xfrm>
            <a:off x="1891862" y="4373973"/>
            <a:ext cx="1566340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Usuários cadastrados na nossa plataforma.</a:t>
            </a:r>
          </a:p>
        </p:txBody>
      </p:sp>
    </p:spTree>
    <p:extLst>
      <p:ext uri="{BB962C8B-B14F-4D97-AF65-F5344CB8AC3E}">
        <p14:creationId xmlns:p14="http://schemas.microsoft.com/office/powerpoint/2010/main" val="249754459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0_TF56160789" id="{B2A6CC81-05B9-4965-ACA7-26996AEDFC91}" vid="{618108A3-190A-4DA1-A261-3F406864D78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{3A7E6C87-C27B-44D3-9363-95A84E2F64C2}tf56160789_win32</Template>
  <TotalTime>0</TotalTime>
  <Words>465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Bookman Old Style</vt:lpstr>
      <vt:lpstr>Calibri</vt:lpstr>
      <vt:lpstr>Franklin Gothic Book</vt:lpstr>
      <vt:lpstr>Times New Roman</vt:lpstr>
      <vt:lpstr>1_RetrospectVTI</vt:lpstr>
      <vt:lpstr>Sistema de Monitoramento de Lâmpadas. 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Adélia Oliveira</dc:creator>
  <cp:lastModifiedBy>Adélia Oliveira</cp:lastModifiedBy>
  <cp:revision>17</cp:revision>
  <dcterms:created xsi:type="dcterms:W3CDTF">2020-09-02T02:42:18Z</dcterms:created>
  <dcterms:modified xsi:type="dcterms:W3CDTF">2020-09-02T14:24:44Z</dcterms:modified>
</cp:coreProperties>
</file>