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1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August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1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August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62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AE3562EB-0483-46BE-AE7F-24CF81A00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623" y="373606"/>
            <a:ext cx="4726531" cy="783136"/>
          </a:xfrm>
        </p:spPr>
        <p:txBody>
          <a:bodyPr anchor="b">
            <a:normAutofit/>
          </a:bodyPr>
          <a:lstStyle/>
          <a:p>
            <a:pPr algn="ctr"/>
            <a:r>
              <a:rPr lang="pt-BR" sz="4400" dirty="0"/>
              <a:t>Atividade 1</a:t>
            </a:r>
          </a:p>
        </p:txBody>
      </p:sp>
      <p:sp>
        <p:nvSpPr>
          <p:cNvPr id="14" name="Subtítulo 13">
            <a:extLst>
              <a:ext uri="{FF2B5EF4-FFF2-40B4-BE49-F238E27FC236}">
                <a16:creationId xmlns:a16="http://schemas.microsoft.com/office/drawing/2014/main" id="{65BFE66E-3424-4209-B12C-166641252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2203" y="1330526"/>
            <a:ext cx="4377111" cy="5078982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dirty="0">
                <a:solidFill>
                  <a:schemeClr val="tx1">
                    <a:alpha val="60000"/>
                  </a:schemeClr>
                </a:solidFill>
              </a:rPr>
              <a:t>Sistemas Operacionais</a:t>
            </a:r>
          </a:p>
          <a:p>
            <a:r>
              <a:rPr lang="pt-BR" sz="2000" u="sng" dirty="0">
                <a:solidFill>
                  <a:schemeClr val="tx1"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Nativos: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alpha val="60000"/>
                  </a:schemeClr>
                </a:solidFill>
              </a:rPr>
              <a:t>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alpha val="60000"/>
                  </a:schemeClr>
                </a:solidFill>
              </a:rPr>
              <a:t>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alpha val="60000"/>
                  </a:schemeClr>
                </a:solidFill>
              </a:rPr>
              <a:t>Linux</a:t>
            </a:r>
          </a:p>
          <a:p>
            <a:r>
              <a:rPr lang="pt-BR" sz="2000" u="sng" dirty="0">
                <a:solidFill>
                  <a:schemeClr val="tx1"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Distribuições: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tx1">
                    <a:alpha val="60000"/>
                  </a:schemeClr>
                </a:solidFill>
              </a:rPr>
              <a:t>Sabayon</a:t>
            </a:r>
            <a:r>
              <a:rPr lang="pt-BR" sz="2000" dirty="0">
                <a:solidFill>
                  <a:schemeClr val="tx1">
                    <a:alpha val="60000"/>
                  </a:schemeClr>
                </a:solidFill>
              </a:rPr>
              <a:t> 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alpha val="60000"/>
                  </a:schemeClr>
                </a:solidFill>
              </a:rPr>
              <a:t>Ubuntu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alpha val="60000"/>
                  </a:schemeClr>
                </a:solidFill>
              </a:rPr>
              <a:t>Android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84DE53F-67BB-41B5-98BA-4708596E6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3" r="33999" b="-1"/>
          <a:stretch/>
        </p:blipFill>
        <p:spPr>
          <a:xfrm>
            <a:off x="6487069" y="717412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Subtítulo 13">
            <a:extLst>
              <a:ext uri="{FF2B5EF4-FFF2-40B4-BE49-F238E27FC236}">
                <a16:creationId xmlns:a16="http://schemas.microsoft.com/office/drawing/2014/main" id="{339526D2-B1AE-4D72-935C-AF8EFD1A8962}"/>
              </a:ext>
            </a:extLst>
          </p:cNvPr>
          <p:cNvSpPr txBox="1">
            <a:spLocks/>
          </p:cNvSpPr>
          <p:nvPr/>
        </p:nvSpPr>
        <p:spPr>
          <a:xfrm>
            <a:off x="4890118" y="6022879"/>
            <a:ext cx="2706222" cy="92201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dirty="0">
                <a:solidFill>
                  <a:schemeClr val="tx1">
                    <a:alpha val="60000"/>
                  </a:schemeClr>
                </a:solidFill>
              </a:rPr>
              <a:t>Luiza Vitória Antunes </a:t>
            </a:r>
            <a:r>
              <a:rPr lang="pt-BR" sz="1800" dirty="0" err="1">
                <a:solidFill>
                  <a:schemeClr val="tx1">
                    <a:alpha val="60000"/>
                  </a:schemeClr>
                </a:solidFill>
              </a:rPr>
              <a:t>Mazo</a:t>
            </a:r>
            <a:r>
              <a:rPr lang="pt-BR" sz="1800" dirty="0">
                <a:solidFill>
                  <a:schemeClr val="tx1">
                    <a:alpha val="60000"/>
                  </a:schemeClr>
                </a:solidFill>
              </a:rPr>
              <a:t> </a:t>
            </a:r>
          </a:p>
          <a:p>
            <a:pPr algn="ctr"/>
            <a:r>
              <a:rPr lang="pt-BR" sz="1800" dirty="0">
                <a:solidFill>
                  <a:schemeClr val="tx1">
                    <a:alpha val="60000"/>
                  </a:schemeClr>
                </a:solidFill>
              </a:rPr>
              <a:t>RA: 02201031</a:t>
            </a:r>
          </a:p>
          <a:p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2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9737A2C-6D89-416E-9E68-DD92CE2DA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1125415"/>
            <a:ext cx="8281989" cy="1906954"/>
          </a:xfrm>
        </p:spPr>
        <p:txBody>
          <a:bodyPr/>
          <a:lstStyle/>
          <a:p>
            <a:r>
              <a:rPr lang="pt-BR" dirty="0"/>
              <a:t>*Professora peço desculpas por estar enviando essa atividade só agora, mas acabei mudando de turma só na terça, então não consegui ver a sua aula ao vivo. </a:t>
            </a:r>
          </a:p>
          <a:p>
            <a:r>
              <a:rPr lang="pt-BR" dirty="0"/>
              <a:t>Mas acabei de assistir agora, e já subi as atividades.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99038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Walbaum Display</vt:lpstr>
      <vt:lpstr>3DFloatVTI</vt:lpstr>
      <vt:lpstr>Atividade 1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1</dc:title>
  <dc:creator>Adélia Oliveira</dc:creator>
  <cp:lastModifiedBy>Adélia Oliveira</cp:lastModifiedBy>
  <cp:revision>3</cp:revision>
  <dcterms:created xsi:type="dcterms:W3CDTF">2020-08-11T19:47:23Z</dcterms:created>
  <dcterms:modified xsi:type="dcterms:W3CDTF">2020-08-12T16:56:13Z</dcterms:modified>
</cp:coreProperties>
</file>