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383D0-C598-408A-8122-90A18714D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304450-7B0A-43A8-A335-838895C7A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06C40A-8D2A-4E91-BC0D-41D4B234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C3A6-73F2-41FC-89F0-4AB417FEF63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E0E3C9-6EB5-4015-8516-4C25749D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652C19-B160-45D7-AE1F-8AF647B6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7928-5D72-4BD3-988F-C3B581B3FA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5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B1D59-6459-4CDE-9561-F4ED42F4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DDD3F9-6DCA-4272-8227-42FBC2B6B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EA1D8F-8773-4FBA-8BF5-0CD47898D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C3A6-73F2-41FC-89F0-4AB417FEF63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6431DF-70C7-49CC-A77E-95E5D0B0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FDCD90-C354-4840-AB92-D8B38068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7928-5D72-4BD3-988F-C3B581B3FA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7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3C2195-F8F6-474D-B31C-C448F87DC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293967-C764-4C72-9827-548ED02F7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D02222-0B55-4E6E-AFAE-C892DDF9A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C3A6-73F2-41FC-89F0-4AB417FEF63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3C0798-A235-4D92-BCA4-47DB5BD3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B1C7D9-D530-4C67-98CF-53E82DC6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7928-5D72-4BD3-988F-C3B581B3FA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2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AF477-5E31-434B-B5B2-A1AB412EE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16908F-915F-486D-8297-69AA49155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692FD2-DD63-4E14-8757-14045B100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C3A6-73F2-41FC-89F0-4AB417FEF63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126C1F-5854-4386-A641-5BF66EE8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D56FC0-C4E6-485A-9D8E-76CEAFA4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7928-5D72-4BD3-988F-C3B581B3FA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9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80BD9-0E93-4E54-87C2-D0EB83D6F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BFBC6D-F9A3-479C-929D-31A564895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19E842-76EA-4906-A8F5-EE81BEC2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C3A6-73F2-41FC-89F0-4AB417FEF63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25E063-9FEE-4947-A2E7-B79CC9197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6C42F3-3107-4847-AB7F-3F4542AD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7928-5D72-4BD3-988F-C3B581B3FA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8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B6A12-F6B6-4CC1-A4D7-7FCCC80A2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3D21FE-CC29-4B8B-A5E5-32B68A3BB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9CD1D7-2645-4787-BA0B-78ACD217F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676F66-D0CF-4276-A1B1-E826A1F59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C3A6-73F2-41FC-89F0-4AB417FEF63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67F1BE-5518-4DB7-A3FF-B135D291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F572AE-D70F-4890-9D49-31910A7E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7928-5D72-4BD3-988F-C3B581B3FA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1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78814-B6B9-4353-97F8-A9D94D2B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F05F7B-D670-49BD-A451-72171E614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0DB89-5E0D-41B9-8941-7ACFE8EEF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4DCF749-EFDC-4404-92F0-51D5BE264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506A7F4-D323-45E5-867F-FBD6DA156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A07299E-CC6A-477B-B33E-B72E967D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C3A6-73F2-41FC-89F0-4AB417FEF63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C8ACF68-8398-4651-99E3-03A09904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4528019-F089-4AE4-BE06-A83396AB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7928-5D72-4BD3-988F-C3B581B3FA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7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A7DFE-D9DC-4C31-84B6-ABCB16E8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79A3214-2A78-423D-8862-A30FA60D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C3A6-73F2-41FC-89F0-4AB417FEF63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C1DF77-0684-4AF3-A0F7-3AFF6A0D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911BF7-4558-48C8-A5D7-E9B45602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7928-5D72-4BD3-988F-C3B581B3FA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8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0FF9130-88A4-467C-9BC2-FDA22C0D4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C3A6-73F2-41FC-89F0-4AB417FEF63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CF754ED-62C2-4D51-95EE-F13DF2272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0142BA-CBAD-4301-B712-8F4199DF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7928-5D72-4BD3-988F-C3B581B3FA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7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B5CF7-08D7-49BC-BA53-AD49A6ED1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565045-E513-4138-AA06-DF3F76AAB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4668D8-D184-4B24-BC34-8423030CE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828CA6-AE4B-4998-8AC4-1E2C69244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C3A6-73F2-41FC-89F0-4AB417FEF63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6F0B08-847C-4DB3-9D90-E832A570E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FD92FB-D21D-4C27-A3C8-17256A42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7928-5D72-4BD3-988F-C3B581B3FA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4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529F9-0B0B-4FCC-8475-5A9E56D2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2C8D9F4-F075-4B9A-A2BE-12CEEAF39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91E61F-4DAD-44E5-86C8-C008C60AA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2E8994-C86C-4D80-984B-64BBD09B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C3A6-73F2-41FC-89F0-4AB417FEF63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6397D6-DE25-4BCE-AE50-D7D0C61A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99A33A-2505-4923-BC89-3451D33F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7928-5D72-4BD3-988F-C3B581B3FA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4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93B677A-83B8-4364-9AFE-3E81BB25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31E094-4301-449E-9D39-CFDEDF266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306D40-055C-435F-897B-3286BD13B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EC3A6-73F2-41FC-89F0-4AB417FEF63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89D6E2-B06A-43BD-9BC9-9509C2EA6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3779F8-9F8F-4D36-98F7-DC21193CD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A7928-5D72-4BD3-988F-C3B581B3FA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3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A01693C6-F07E-4871-BB4B-44266F966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3843AEC-E7F1-42D1-9D2F-F6FE13EFA31F}"/>
              </a:ext>
            </a:extLst>
          </p:cNvPr>
          <p:cNvSpPr/>
          <p:nvPr/>
        </p:nvSpPr>
        <p:spPr>
          <a:xfrm>
            <a:off x="992776" y="1839684"/>
            <a:ext cx="1933303" cy="37882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Dono da faculdade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75D9256-3EB8-4D8E-929A-17AC21BC6850}"/>
              </a:ext>
            </a:extLst>
          </p:cNvPr>
          <p:cNvSpPr/>
          <p:nvPr/>
        </p:nvSpPr>
        <p:spPr>
          <a:xfrm>
            <a:off x="3104605" y="1480008"/>
            <a:ext cx="1933303" cy="90178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Venda e sustentação de Software para monitoramento de SO e Hardware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6304226-8028-462A-B811-9F45C064DC0D}"/>
              </a:ext>
            </a:extLst>
          </p:cNvPr>
          <p:cNvSpPr/>
          <p:nvPr/>
        </p:nvSpPr>
        <p:spPr>
          <a:xfrm>
            <a:off x="3104604" y="3279869"/>
            <a:ext cx="1933303" cy="40930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Plataforma Supervisor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4883E06-5629-4AD2-83D8-1447FF75A815}"/>
              </a:ext>
            </a:extLst>
          </p:cNvPr>
          <p:cNvSpPr/>
          <p:nvPr/>
        </p:nvSpPr>
        <p:spPr>
          <a:xfrm>
            <a:off x="3104604" y="3788964"/>
            <a:ext cx="1933303" cy="50142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Equipe de desenvolvimento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05C186-17C0-4AB9-83CC-3EAC593AB43C}"/>
              </a:ext>
            </a:extLst>
          </p:cNvPr>
          <p:cNvSpPr/>
          <p:nvPr/>
        </p:nvSpPr>
        <p:spPr>
          <a:xfrm>
            <a:off x="5129348" y="1618702"/>
            <a:ext cx="1933303" cy="49748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Atendimento ágil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6346E5A-051D-4F30-947F-006D60B1086B}"/>
              </a:ext>
            </a:extLst>
          </p:cNvPr>
          <p:cNvSpPr/>
          <p:nvPr/>
        </p:nvSpPr>
        <p:spPr>
          <a:xfrm>
            <a:off x="5140232" y="2245361"/>
            <a:ext cx="1933303" cy="49748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Maior disponibilidade do sistema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83553E3-DDFE-49BA-B332-7E781F0E3D48}"/>
              </a:ext>
            </a:extLst>
          </p:cNvPr>
          <p:cNvSpPr/>
          <p:nvPr/>
        </p:nvSpPr>
        <p:spPr>
          <a:xfrm>
            <a:off x="7252061" y="1322170"/>
            <a:ext cx="1824448" cy="49748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Atendimento via chat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DF411E9-834F-406C-9FFB-BD6DB051C509}"/>
              </a:ext>
            </a:extLst>
          </p:cNvPr>
          <p:cNvSpPr/>
          <p:nvPr/>
        </p:nvSpPr>
        <p:spPr>
          <a:xfrm>
            <a:off x="7252061" y="3213192"/>
            <a:ext cx="1824448" cy="49748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Site institucional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3E3D356-C263-41B1-AF3E-7F3FB09672D5}"/>
              </a:ext>
            </a:extLst>
          </p:cNvPr>
          <p:cNvSpPr/>
          <p:nvPr/>
        </p:nvSpPr>
        <p:spPr>
          <a:xfrm>
            <a:off x="9385661" y="2215158"/>
            <a:ext cx="1824448" cy="49748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Faculdade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0152DFD4-23F6-473A-91E0-AEFB9E0E8942}"/>
              </a:ext>
            </a:extLst>
          </p:cNvPr>
          <p:cNvSpPr/>
          <p:nvPr/>
        </p:nvSpPr>
        <p:spPr>
          <a:xfrm>
            <a:off x="3688079" y="4749162"/>
            <a:ext cx="1933303" cy="40930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0C58FB45-0761-40BE-BCED-CF62A852F9AC}"/>
              </a:ext>
            </a:extLst>
          </p:cNvPr>
          <p:cNvSpPr/>
          <p:nvPr/>
        </p:nvSpPr>
        <p:spPr>
          <a:xfrm>
            <a:off x="1428204" y="5347058"/>
            <a:ext cx="1933303" cy="40930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Equipe de desenvolvimento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69E1786-EDFB-4C16-8F43-640CB373B79C}"/>
              </a:ext>
            </a:extLst>
          </p:cNvPr>
          <p:cNvSpPr/>
          <p:nvPr/>
        </p:nvSpPr>
        <p:spPr>
          <a:xfrm>
            <a:off x="3688079" y="5342706"/>
            <a:ext cx="1933303" cy="40930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Plataforma de helpdesk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D1EE75D-CDF3-4370-A07F-D755E5E1A4AD}"/>
              </a:ext>
            </a:extLst>
          </p:cNvPr>
          <p:cNvSpPr/>
          <p:nvPr/>
        </p:nvSpPr>
        <p:spPr>
          <a:xfrm>
            <a:off x="6637018" y="4807680"/>
            <a:ext cx="2279471" cy="10557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Vender soluções de monitoramento de computadores nas faculdades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1BC5D48-D234-4A20-8452-FB0000ACA76A}"/>
              </a:ext>
            </a:extLst>
          </p:cNvPr>
          <p:cNvSpPr/>
          <p:nvPr/>
        </p:nvSpPr>
        <p:spPr>
          <a:xfrm>
            <a:off x="992776" y="2402028"/>
            <a:ext cx="1933303" cy="37882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Azure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44B6B9A-B94E-4208-87B7-A7703329F220}"/>
              </a:ext>
            </a:extLst>
          </p:cNvPr>
          <p:cNvSpPr/>
          <p:nvPr/>
        </p:nvSpPr>
        <p:spPr>
          <a:xfrm>
            <a:off x="7252061" y="3783875"/>
            <a:ext cx="1824448" cy="49748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Slack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A35CA67E-DF5B-43AE-A275-F44D5B2EAF2F}"/>
              </a:ext>
            </a:extLst>
          </p:cNvPr>
          <p:cNvSpPr/>
          <p:nvPr/>
        </p:nvSpPr>
        <p:spPr>
          <a:xfrm>
            <a:off x="7252061" y="1915105"/>
            <a:ext cx="1824448" cy="60297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Abertura de tickets por diversos dispositivos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CD12C7E1-4CCC-4CED-AA72-5E24A7F17157}"/>
              </a:ext>
            </a:extLst>
          </p:cNvPr>
          <p:cNvSpPr/>
          <p:nvPr/>
        </p:nvSpPr>
        <p:spPr>
          <a:xfrm>
            <a:off x="5140232" y="2858141"/>
            <a:ext cx="1933303" cy="49748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Avaliar custo benefício da máquina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53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Post It Papel Avisos - Gráfico vetorial grátis no Pixabay">
            <a:extLst>
              <a:ext uri="{FF2B5EF4-FFF2-40B4-BE49-F238E27FC236}">
                <a16:creationId xmlns:a16="http://schemas.microsoft.com/office/drawing/2014/main" id="{22A0BA47-FD6F-4C24-86B3-81D3B9B1C2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9" r="1" b="25632"/>
          <a:stretch/>
        </p:blipFill>
        <p:spPr bwMode="auto">
          <a:xfrm>
            <a:off x="-1504" y="0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2CC8A15-5675-4E10-8F50-F38AC95FD3BD}"/>
              </a:ext>
            </a:extLst>
          </p:cNvPr>
          <p:cNvSpPr txBox="1"/>
          <p:nvPr/>
        </p:nvSpPr>
        <p:spPr>
          <a:xfrm>
            <a:off x="4689564" y="692331"/>
            <a:ext cx="2338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Ink Free" panose="03080402000500000000" pitchFamily="66" charset="0"/>
              </a:rPr>
              <a:t>User Stories</a:t>
            </a:r>
            <a:endParaRPr lang="en-US" sz="3200" dirty="0">
              <a:latin typeface="Ink Free" panose="03080402000500000000" pitchFamily="66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24D9331-F638-46D7-BB18-26E65A2B64BA}"/>
              </a:ext>
            </a:extLst>
          </p:cNvPr>
          <p:cNvSpPr/>
          <p:nvPr/>
        </p:nvSpPr>
        <p:spPr>
          <a:xfrm>
            <a:off x="1863199" y="1772784"/>
            <a:ext cx="77588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Ink Free" panose="03080402000500000000" pitchFamily="66" charset="0"/>
              </a:rPr>
              <a:t>Eu, enquanto aluno quero resolver o problema no meu computador rapidamente</a:t>
            </a:r>
          </a:p>
          <a:p>
            <a:r>
              <a:rPr lang="pt-BR" dirty="0">
                <a:latin typeface="Ink Free" panose="03080402000500000000" pitchFamily="66" charset="0"/>
              </a:rPr>
              <a:t>para que eu não atrase minhas atividades.</a:t>
            </a:r>
            <a:endParaRPr lang="en-US" dirty="0">
              <a:latin typeface="Ink Free" panose="03080402000500000000" pitchFamily="66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6F68503-B9A9-47BF-A03D-8402692F525F}"/>
              </a:ext>
            </a:extLst>
          </p:cNvPr>
          <p:cNvSpPr/>
          <p:nvPr/>
        </p:nvSpPr>
        <p:spPr>
          <a:xfrm>
            <a:off x="2038173" y="1235802"/>
            <a:ext cx="862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Ink Free" panose="03080402000500000000" pitchFamily="66" charset="0"/>
              </a:rPr>
              <a:t>Aluno</a:t>
            </a:r>
            <a:endParaRPr lang="en-US" dirty="0">
              <a:latin typeface="Ink Free" panose="03080402000500000000" pitchFamily="66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340C51D-5D0D-4898-A381-B480EEEB7BAA}"/>
              </a:ext>
            </a:extLst>
          </p:cNvPr>
          <p:cNvSpPr/>
          <p:nvPr/>
        </p:nvSpPr>
        <p:spPr>
          <a:xfrm>
            <a:off x="1863199" y="3868014"/>
            <a:ext cx="1417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Ink Free" panose="03080402000500000000" pitchFamily="66" charset="0"/>
              </a:rPr>
              <a:t>Professor</a:t>
            </a:r>
            <a:endParaRPr lang="en-US" dirty="0">
              <a:latin typeface="Ink Free" panose="03080402000500000000" pitchFamily="66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02F5C3-E8B2-4D27-B55F-E16D7BE90326}"/>
              </a:ext>
            </a:extLst>
          </p:cNvPr>
          <p:cNvSpPr/>
          <p:nvPr/>
        </p:nvSpPr>
        <p:spPr>
          <a:xfrm>
            <a:off x="1863199" y="4475483"/>
            <a:ext cx="84625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Ink Free" panose="03080402000500000000" pitchFamily="66" charset="0"/>
              </a:rPr>
              <a:t>Eu enquanto professor quero uma forma de saber se corro o risco do meu computador </a:t>
            </a:r>
          </a:p>
          <a:p>
            <a:r>
              <a:rPr lang="pt-BR" dirty="0">
                <a:latin typeface="Ink Free" panose="03080402000500000000" pitchFamily="66" charset="0"/>
              </a:rPr>
              <a:t>parar de funcionar inesperadamente para que eu possa criar as atividades dos alunos. </a:t>
            </a:r>
            <a:endParaRPr lang="en-US" dirty="0">
              <a:latin typeface="Ink Free" panose="03080402000500000000" pitchFamily="66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BC57189-B7C1-4FF7-AB83-8AD7DD324ECB}"/>
              </a:ext>
            </a:extLst>
          </p:cNvPr>
          <p:cNvSpPr/>
          <p:nvPr/>
        </p:nvSpPr>
        <p:spPr>
          <a:xfrm>
            <a:off x="1868356" y="5413422"/>
            <a:ext cx="8803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Ink Free" panose="03080402000500000000" pitchFamily="66" charset="0"/>
              </a:rPr>
              <a:t>Eu enquanto professor quero resolver o problema da minha máquina sem sair da sala para que não precise deixar os alunos sozinhos durante a aula.</a:t>
            </a:r>
            <a:endParaRPr lang="en-US" dirty="0">
              <a:latin typeface="Ink Free" panose="03080402000500000000" pitchFamily="66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519E576-EFC7-438E-BB5C-6303B44EEE10}"/>
              </a:ext>
            </a:extLst>
          </p:cNvPr>
          <p:cNvSpPr/>
          <p:nvPr/>
        </p:nvSpPr>
        <p:spPr>
          <a:xfrm>
            <a:off x="1863199" y="2640235"/>
            <a:ext cx="8803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Ink Free" panose="03080402000500000000" pitchFamily="66" charset="0"/>
              </a:rPr>
              <a:t>Eu enquanto aluno quero ter um contato mais fácil com o suporte para saber o tempo em que vai levar para arrumar minha máquina.</a:t>
            </a:r>
            <a:endParaRPr lang="en-US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7316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163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Ink Free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Conceicao, Vinicius Silva da</dc:creator>
  <cp:lastModifiedBy>Conceicao, Vinicius Silva da</cp:lastModifiedBy>
  <cp:revision>12</cp:revision>
  <dcterms:created xsi:type="dcterms:W3CDTF">2020-09-04T17:16:50Z</dcterms:created>
  <dcterms:modified xsi:type="dcterms:W3CDTF">2020-09-13T21:54:55Z</dcterms:modified>
</cp:coreProperties>
</file>