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DE5AE-75A1-4365-8BCE-5D7F7DF48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Vantagens da padronização de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A94BB-7DC8-4FB1-841D-513A871EF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dirty="0"/>
              <a:t>Luiza vitória Antunes </a:t>
            </a:r>
            <a:r>
              <a:rPr lang="pt-BR" dirty="0" err="1"/>
              <a:t>mazo</a:t>
            </a:r>
            <a:r>
              <a:rPr lang="pt-BR" dirty="0"/>
              <a:t> </a:t>
            </a:r>
          </a:p>
          <a:p>
            <a:pPr algn="ctr"/>
            <a:r>
              <a:rPr lang="pt-BR" dirty="0" err="1"/>
              <a:t>ra</a:t>
            </a:r>
            <a:r>
              <a:rPr lang="pt-BR" dirty="0"/>
              <a:t>: 02201031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3E0DDC-AD8B-4DC0-A11C-6FDC0419CDBF}"/>
              </a:ext>
            </a:extLst>
          </p:cNvPr>
          <p:cNvSpPr txBox="1"/>
          <p:nvPr/>
        </p:nvSpPr>
        <p:spPr>
          <a:xfrm flipH="1">
            <a:off x="729531" y="4947699"/>
            <a:ext cx="572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*Professora peço desculpas por estar enviando essa atividade só agora, mas acabei mudando de turma só na terça, então não consegui ver a sua aula ao vivo. </a:t>
            </a:r>
          </a:p>
          <a:p>
            <a:r>
              <a:rPr lang="pt-BR" dirty="0"/>
              <a:t>Mas acabei de assistir agora, e já subi as atividades.</a:t>
            </a:r>
          </a:p>
        </p:txBody>
      </p:sp>
    </p:spTree>
    <p:extLst>
      <p:ext uri="{BB962C8B-B14F-4D97-AF65-F5344CB8AC3E}">
        <p14:creationId xmlns:p14="http://schemas.microsoft.com/office/powerpoint/2010/main" val="256253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8FFE2-2CDB-48FC-B6C6-34C6A5F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415333"/>
            <a:ext cx="11029616" cy="335976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A Padronização de Ti seria colocar o mesmo sistema operacional, em todas as máquinas.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Isso ajuda a manter o local de serviço, mais organizado e melhor administrado.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Facilita também na hora de corrigir algum problema, diminuindo o tempo e o custo da resolução. Evitando assim que o mesmo volte a se repetir.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919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0</TotalTime>
  <Words>121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Dividendo</vt:lpstr>
      <vt:lpstr>Vantagens da padronização de ti</vt:lpstr>
      <vt:lpstr>  A Padronização de Ti seria colocar o mesmo sistema operacional, em todas as máquinas.   Isso ajuda a manter o local de serviço, mais organizado e melhor administrado.  Facilita também na hora de corrigir algum problema, diminuindo o tempo e o custo da resolução. Evitando assim que o mesmo volte a se repetir.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Vantagens da padronização de ti</dc:title>
  <dc:creator>Adélia Oliveira</dc:creator>
  <cp:lastModifiedBy>Adélia Oliveira</cp:lastModifiedBy>
  <cp:revision>2</cp:revision>
  <dcterms:created xsi:type="dcterms:W3CDTF">2020-08-12T16:37:57Z</dcterms:created>
  <dcterms:modified xsi:type="dcterms:W3CDTF">2020-08-12T16:55:09Z</dcterms:modified>
</cp:coreProperties>
</file>