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4FA85-9D4A-47CB-8B12-80F1B2336B4C}" v="59" dt="2019-10-07T18:45:5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ilva (1101420)" userId="527bbbaa-72ac-4bde-af88-209b34eff320" providerId="ADAL" clId="{BEF4FA85-9D4A-47CB-8B12-80F1B2336B4C}"/>
    <pc:docChg chg="undo custSel modSld">
      <pc:chgData name="Luis Silva (1101420)" userId="527bbbaa-72ac-4bde-af88-209b34eff320" providerId="ADAL" clId="{BEF4FA85-9D4A-47CB-8B12-80F1B2336B4C}" dt="2019-10-07T18:45:55.035" v="323" actId="164"/>
      <pc:docMkLst>
        <pc:docMk/>
      </pc:docMkLst>
      <pc:sldChg chg="addSp delSp modSp">
        <pc:chgData name="Luis Silva (1101420)" userId="527bbbaa-72ac-4bde-af88-209b34eff320" providerId="ADAL" clId="{BEF4FA85-9D4A-47CB-8B12-80F1B2336B4C}" dt="2019-10-07T18:34:25.332" v="238" actId="165"/>
        <pc:sldMkLst>
          <pc:docMk/>
          <pc:sldMk cId="3333416753" sldId="256"/>
        </pc:sldMkLst>
        <pc:spChg chg="mod">
          <ac:chgData name="Luis Silva (1101420)" userId="527bbbaa-72ac-4bde-af88-209b34eff320" providerId="ADAL" clId="{BEF4FA85-9D4A-47CB-8B12-80F1B2336B4C}" dt="2019-10-07T18:11:39.159" v="118" actId="404"/>
          <ac:spMkLst>
            <pc:docMk/>
            <pc:sldMk cId="3333416753" sldId="256"/>
            <ac:spMk id="3" creationId="{6C89B060-40CC-44AB-8819-C3F1CF9BE4E0}"/>
          </ac:spMkLst>
        </pc:spChg>
        <pc:spChg chg="mod topLvl">
          <ac:chgData name="Luis Silva (1101420)" userId="527bbbaa-72ac-4bde-af88-209b34eff320" providerId="ADAL" clId="{BEF4FA85-9D4A-47CB-8B12-80F1B2336B4C}" dt="2019-10-07T18:34:25.332" v="238" actId="165"/>
          <ac:spMkLst>
            <pc:docMk/>
            <pc:sldMk cId="3333416753" sldId="256"/>
            <ac:spMk id="4" creationId="{E9B63ADB-B629-4AE5-808E-397D905C039B}"/>
          </ac:spMkLst>
        </pc:spChg>
        <pc:spChg chg="mod topLvl">
          <ac:chgData name="Luis Silva (1101420)" userId="527bbbaa-72ac-4bde-af88-209b34eff320" providerId="ADAL" clId="{BEF4FA85-9D4A-47CB-8B12-80F1B2336B4C}" dt="2019-10-07T18:34:25.332" v="238" actId="165"/>
          <ac:spMkLst>
            <pc:docMk/>
            <pc:sldMk cId="3333416753" sldId="256"/>
            <ac:spMk id="5" creationId="{B037CCA5-3F87-4A09-A4C5-4408C7F2909A}"/>
          </ac:spMkLst>
        </pc:spChg>
        <pc:spChg chg="mod topLvl">
          <ac:chgData name="Luis Silva (1101420)" userId="527bbbaa-72ac-4bde-af88-209b34eff320" providerId="ADAL" clId="{BEF4FA85-9D4A-47CB-8B12-80F1B2336B4C}" dt="2019-10-07T18:34:25.332" v="238" actId="165"/>
          <ac:spMkLst>
            <pc:docMk/>
            <pc:sldMk cId="3333416753" sldId="256"/>
            <ac:spMk id="6" creationId="{1A6C39C0-EB67-459F-9052-6DB6777DF8AD}"/>
          </ac:spMkLst>
        </pc:spChg>
        <pc:spChg chg="mod">
          <ac:chgData name="Luis Silva (1101420)" userId="527bbbaa-72ac-4bde-af88-209b34eff320" providerId="ADAL" clId="{BEF4FA85-9D4A-47CB-8B12-80F1B2336B4C}" dt="2019-10-07T18:12:00.463" v="120" actId="164"/>
          <ac:spMkLst>
            <pc:docMk/>
            <pc:sldMk cId="3333416753" sldId="256"/>
            <ac:spMk id="7" creationId="{2334A2FB-2BFD-4949-99E8-AE2FDC86946B}"/>
          </ac:spMkLst>
        </pc:spChg>
        <pc:spChg chg="del mod">
          <ac:chgData name="Luis Silva (1101420)" userId="527bbbaa-72ac-4bde-af88-209b34eff320" providerId="ADAL" clId="{BEF4FA85-9D4A-47CB-8B12-80F1B2336B4C}" dt="2019-10-07T18:11:11.747" v="103" actId="478"/>
          <ac:spMkLst>
            <pc:docMk/>
            <pc:sldMk cId="3333416753" sldId="256"/>
            <ac:spMk id="8" creationId="{30DC37A5-0729-4B7F-A55F-B712738C48D3}"/>
          </ac:spMkLst>
        </pc:spChg>
        <pc:spChg chg="add mod">
          <ac:chgData name="Luis Silva (1101420)" userId="527bbbaa-72ac-4bde-af88-209b34eff320" providerId="ADAL" clId="{BEF4FA85-9D4A-47CB-8B12-80F1B2336B4C}" dt="2019-10-07T18:29:40.409" v="202" actId="20577"/>
          <ac:spMkLst>
            <pc:docMk/>
            <pc:sldMk cId="3333416753" sldId="256"/>
            <ac:spMk id="35" creationId="{A880A44A-17C0-4BCA-8E90-B5557F16743E}"/>
          </ac:spMkLst>
        </pc:spChg>
        <pc:spChg chg="add mod">
          <ac:chgData name="Luis Silva (1101420)" userId="527bbbaa-72ac-4bde-af88-209b34eff320" providerId="ADAL" clId="{BEF4FA85-9D4A-47CB-8B12-80F1B2336B4C}" dt="2019-10-07T18:12:00.463" v="120" actId="164"/>
          <ac:spMkLst>
            <pc:docMk/>
            <pc:sldMk cId="3333416753" sldId="256"/>
            <ac:spMk id="37" creationId="{E2E0D51C-E917-40E0-8DB6-6B79B219A5F4}"/>
          </ac:spMkLst>
        </pc:spChg>
        <pc:grpChg chg="add del mod">
          <ac:chgData name="Luis Silva (1101420)" userId="527bbbaa-72ac-4bde-af88-209b34eff320" providerId="ADAL" clId="{BEF4FA85-9D4A-47CB-8B12-80F1B2336B4C}" dt="2019-10-07T18:34:25.332" v="238" actId="165"/>
          <ac:grpSpMkLst>
            <pc:docMk/>
            <pc:sldMk cId="3333416753" sldId="256"/>
            <ac:grpSpMk id="39" creationId="{49B71CD2-3544-43D8-A7F7-FB7C49D4E788}"/>
          </ac:grpSpMkLst>
        </pc:grpChg>
        <pc:grpChg chg="add mod">
          <ac:chgData name="Luis Silva (1101420)" userId="527bbbaa-72ac-4bde-af88-209b34eff320" providerId="ADAL" clId="{BEF4FA85-9D4A-47CB-8B12-80F1B2336B4C}" dt="2019-10-07T18:12:02.900" v="121" actId="1076"/>
          <ac:grpSpMkLst>
            <pc:docMk/>
            <pc:sldMk cId="3333416753" sldId="256"/>
            <ac:grpSpMk id="40" creationId="{ADB1273D-72B7-4B32-A67A-E2A8CADCAE6D}"/>
          </ac:grpSpMkLst>
        </pc:grpChg>
        <pc:cxnChg chg="mod topLvl">
          <ac:chgData name="Luis Silva (1101420)" userId="527bbbaa-72ac-4bde-af88-209b34eff320" providerId="ADAL" clId="{BEF4FA85-9D4A-47CB-8B12-80F1B2336B4C}" dt="2019-10-07T18:34:25.332" v="238" actId="165"/>
          <ac:cxnSpMkLst>
            <pc:docMk/>
            <pc:sldMk cId="3333416753" sldId="256"/>
            <ac:cxnSpMk id="10" creationId="{66B52714-1FC7-4BFE-9756-960538BDF87B}"/>
          </ac:cxnSpMkLst>
        </pc:cxnChg>
        <pc:cxnChg chg="del">
          <ac:chgData name="Luis Silva (1101420)" userId="527bbbaa-72ac-4bde-af88-209b34eff320" providerId="ADAL" clId="{BEF4FA85-9D4A-47CB-8B12-80F1B2336B4C}" dt="2019-10-07T18:05:43.295" v="34" actId="478"/>
          <ac:cxnSpMkLst>
            <pc:docMk/>
            <pc:sldMk cId="3333416753" sldId="256"/>
            <ac:cxnSpMk id="12" creationId="{8FE6FE3B-7ED7-4514-90FF-C2A5D625FB2E}"/>
          </ac:cxnSpMkLst>
        </pc:cxnChg>
        <pc:cxnChg chg="del">
          <ac:chgData name="Luis Silva (1101420)" userId="527bbbaa-72ac-4bde-af88-209b34eff320" providerId="ADAL" clId="{BEF4FA85-9D4A-47CB-8B12-80F1B2336B4C}" dt="2019-10-07T18:05:47.485" v="35" actId="478"/>
          <ac:cxnSpMkLst>
            <pc:docMk/>
            <pc:sldMk cId="3333416753" sldId="256"/>
            <ac:cxnSpMk id="13" creationId="{AB097B93-FB61-457F-92AC-DD77497EB2DE}"/>
          </ac:cxnSpMkLst>
        </pc:cxnChg>
        <pc:cxnChg chg="del mod">
          <ac:chgData name="Luis Silva (1101420)" userId="527bbbaa-72ac-4bde-af88-209b34eff320" providerId="ADAL" clId="{BEF4FA85-9D4A-47CB-8B12-80F1B2336B4C}" dt="2019-10-07T18:05:41.705" v="33" actId="478"/>
          <ac:cxnSpMkLst>
            <pc:docMk/>
            <pc:sldMk cId="3333416753" sldId="256"/>
            <ac:cxnSpMk id="14" creationId="{447DC311-5B89-4A6C-BC73-B1CB82AC26F0}"/>
          </ac:cxnSpMkLst>
        </pc:cxnChg>
        <pc:cxnChg chg="add mod topLvl">
          <ac:chgData name="Luis Silva (1101420)" userId="527bbbaa-72ac-4bde-af88-209b34eff320" providerId="ADAL" clId="{BEF4FA85-9D4A-47CB-8B12-80F1B2336B4C}" dt="2019-10-07T18:34:25.332" v="238" actId="165"/>
          <ac:cxnSpMkLst>
            <pc:docMk/>
            <pc:sldMk cId="3333416753" sldId="256"/>
            <ac:cxnSpMk id="23" creationId="{E9C238ED-BA2F-43A9-94B8-7A9E569765F1}"/>
          </ac:cxnSpMkLst>
        </pc:cxnChg>
        <pc:cxnChg chg="add del mod">
          <ac:chgData name="Luis Silva (1101420)" userId="527bbbaa-72ac-4bde-af88-209b34eff320" providerId="ADAL" clId="{BEF4FA85-9D4A-47CB-8B12-80F1B2336B4C}" dt="2019-10-07T18:07:50.470" v="60" actId="478"/>
          <ac:cxnSpMkLst>
            <pc:docMk/>
            <pc:sldMk cId="3333416753" sldId="256"/>
            <ac:cxnSpMk id="25" creationId="{AE3F89D2-CB7E-451C-B937-D609732073C4}"/>
          </ac:cxnSpMkLst>
        </pc:cxnChg>
        <pc:cxnChg chg="add mod topLvl">
          <ac:chgData name="Luis Silva (1101420)" userId="527bbbaa-72ac-4bde-af88-209b34eff320" providerId="ADAL" clId="{BEF4FA85-9D4A-47CB-8B12-80F1B2336B4C}" dt="2019-10-07T18:34:25.332" v="238" actId="165"/>
          <ac:cxnSpMkLst>
            <pc:docMk/>
            <pc:sldMk cId="3333416753" sldId="256"/>
            <ac:cxnSpMk id="28" creationId="{71EFEC52-3F42-407E-B85B-E167E821F250}"/>
          </ac:cxnSpMkLst>
        </pc:cxnChg>
        <pc:cxnChg chg="add mod">
          <ac:chgData name="Luis Silva (1101420)" userId="527bbbaa-72ac-4bde-af88-209b34eff320" providerId="ADAL" clId="{BEF4FA85-9D4A-47CB-8B12-80F1B2336B4C}" dt="2019-10-07T18:12:00.463" v="120" actId="164"/>
          <ac:cxnSpMkLst>
            <pc:docMk/>
            <pc:sldMk cId="3333416753" sldId="256"/>
            <ac:cxnSpMk id="36" creationId="{8DE69C05-5345-4DE8-AF33-AC675F696902}"/>
          </ac:cxnSpMkLst>
        </pc:cxnChg>
        <pc:cxnChg chg="add mod">
          <ac:chgData name="Luis Silva (1101420)" userId="527bbbaa-72ac-4bde-af88-209b34eff320" providerId="ADAL" clId="{BEF4FA85-9D4A-47CB-8B12-80F1B2336B4C}" dt="2019-10-07T18:12:00.463" v="120" actId="164"/>
          <ac:cxnSpMkLst>
            <pc:docMk/>
            <pc:sldMk cId="3333416753" sldId="256"/>
            <ac:cxnSpMk id="38" creationId="{8859F503-51A9-469A-A22B-3A47BE700C8E}"/>
          </ac:cxnSpMkLst>
        </pc:cxnChg>
      </pc:sldChg>
      <pc:sldChg chg="addSp delSp modSp">
        <pc:chgData name="Luis Silva (1101420)" userId="527bbbaa-72ac-4bde-af88-209b34eff320" providerId="ADAL" clId="{BEF4FA85-9D4A-47CB-8B12-80F1B2336B4C}" dt="2019-10-07T18:45:55.035" v="323" actId="164"/>
        <pc:sldMkLst>
          <pc:docMk/>
          <pc:sldMk cId="498099381" sldId="257"/>
        </pc:sldMkLst>
        <pc:spChg chg="mod">
          <ac:chgData name="Luis Silva (1101420)" userId="527bbbaa-72ac-4bde-af88-209b34eff320" providerId="ADAL" clId="{BEF4FA85-9D4A-47CB-8B12-80F1B2336B4C}" dt="2019-10-07T18:41:48.184" v="317" actId="1076"/>
          <ac:spMkLst>
            <pc:docMk/>
            <pc:sldMk cId="498099381" sldId="257"/>
            <ac:spMk id="5" creationId="{96DB14DB-792C-4AD8-A724-D41855F29F02}"/>
          </ac:spMkLst>
        </pc:spChg>
        <pc:spChg chg="mod topLvl">
          <ac:chgData name="Luis Silva (1101420)" userId="527bbbaa-72ac-4bde-af88-209b34eff320" providerId="ADAL" clId="{BEF4FA85-9D4A-47CB-8B12-80F1B2336B4C}" dt="2019-10-07T18:45:55.035" v="323" actId="164"/>
          <ac:spMkLst>
            <pc:docMk/>
            <pc:sldMk cId="498099381" sldId="257"/>
            <ac:spMk id="6" creationId="{62417632-C3B7-4686-99FD-CDC96086FDF9}"/>
          </ac:spMkLst>
        </pc:spChg>
        <pc:spChg chg="mod topLvl">
          <ac:chgData name="Luis Silva (1101420)" userId="527bbbaa-72ac-4bde-af88-209b34eff320" providerId="ADAL" clId="{BEF4FA85-9D4A-47CB-8B12-80F1B2336B4C}" dt="2019-10-07T18:45:55.035" v="323" actId="164"/>
          <ac:spMkLst>
            <pc:docMk/>
            <pc:sldMk cId="498099381" sldId="257"/>
            <ac:spMk id="7" creationId="{349847E4-6E33-4199-B731-8FFF36276102}"/>
          </ac:spMkLst>
        </pc:spChg>
        <pc:spChg chg="del mod">
          <ac:chgData name="Luis Silva (1101420)" userId="527bbbaa-72ac-4bde-af88-209b34eff320" providerId="ADAL" clId="{BEF4FA85-9D4A-47CB-8B12-80F1B2336B4C}" dt="2019-10-07T18:34:19.742" v="236" actId="478"/>
          <ac:spMkLst>
            <pc:docMk/>
            <pc:sldMk cId="498099381" sldId="257"/>
            <ac:spMk id="8" creationId="{B26EB8B2-0E65-46F1-BC71-3D9E1FFD50CC}"/>
          </ac:spMkLst>
        </pc:spChg>
        <pc:spChg chg="mod topLvl">
          <ac:chgData name="Luis Silva (1101420)" userId="527bbbaa-72ac-4bde-af88-209b34eff320" providerId="ADAL" clId="{BEF4FA85-9D4A-47CB-8B12-80F1B2336B4C}" dt="2019-10-07T18:40:52.381" v="314" actId="164"/>
          <ac:spMkLst>
            <pc:docMk/>
            <pc:sldMk cId="498099381" sldId="257"/>
            <ac:spMk id="9" creationId="{221A0517-AAFE-4C16-B621-55F29552BF37}"/>
          </ac:spMkLst>
        </pc:spChg>
        <pc:spChg chg="del mod">
          <ac:chgData name="Luis Silva (1101420)" userId="527bbbaa-72ac-4bde-af88-209b34eff320" providerId="ADAL" clId="{BEF4FA85-9D4A-47CB-8B12-80F1B2336B4C}" dt="2019-10-07T18:22:58.533" v="130" actId="478"/>
          <ac:spMkLst>
            <pc:docMk/>
            <pc:sldMk cId="498099381" sldId="257"/>
            <ac:spMk id="10" creationId="{B1DCF0ED-D7CD-4A98-8768-FB755CEDC04A}"/>
          </ac:spMkLst>
        </pc:spChg>
        <pc:spChg chg="mod topLvl">
          <ac:chgData name="Luis Silva (1101420)" userId="527bbbaa-72ac-4bde-af88-209b34eff320" providerId="ADAL" clId="{BEF4FA85-9D4A-47CB-8B12-80F1B2336B4C}" dt="2019-10-07T18:40:52.381" v="314" actId="164"/>
          <ac:spMkLst>
            <pc:docMk/>
            <pc:sldMk cId="498099381" sldId="257"/>
            <ac:spMk id="11" creationId="{675E53A2-7C35-4A6F-98A7-4FABCC607333}"/>
          </ac:spMkLst>
        </pc:spChg>
        <pc:spChg chg="mod topLvl">
          <ac:chgData name="Luis Silva (1101420)" userId="527bbbaa-72ac-4bde-af88-209b34eff320" providerId="ADAL" clId="{BEF4FA85-9D4A-47CB-8B12-80F1B2336B4C}" dt="2019-10-07T18:40:48.025" v="313" actId="164"/>
          <ac:spMkLst>
            <pc:docMk/>
            <pc:sldMk cId="498099381" sldId="257"/>
            <ac:spMk id="12" creationId="{0711B195-13F3-4E54-B1E9-2D6209EA9EC4}"/>
          </ac:spMkLst>
        </pc:spChg>
        <pc:spChg chg="mod topLvl">
          <ac:chgData name="Luis Silva (1101420)" userId="527bbbaa-72ac-4bde-af88-209b34eff320" providerId="ADAL" clId="{BEF4FA85-9D4A-47CB-8B12-80F1B2336B4C}" dt="2019-10-07T18:37:09.029" v="264" actId="164"/>
          <ac:spMkLst>
            <pc:docMk/>
            <pc:sldMk cId="498099381" sldId="257"/>
            <ac:spMk id="20" creationId="{44637119-87B6-4373-947C-7D2006E243EA}"/>
          </ac:spMkLst>
        </pc:spChg>
        <pc:spChg chg="mod topLvl">
          <ac:chgData name="Luis Silva (1101420)" userId="527bbbaa-72ac-4bde-af88-209b34eff320" providerId="ADAL" clId="{BEF4FA85-9D4A-47CB-8B12-80F1B2336B4C}" dt="2019-10-07T18:37:09.029" v="264" actId="164"/>
          <ac:spMkLst>
            <pc:docMk/>
            <pc:sldMk cId="498099381" sldId="257"/>
            <ac:spMk id="21" creationId="{5E7E8F95-F96D-498C-B9C9-17018C4DF4C4}"/>
          </ac:spMkLst>
        </pc:spChg>
        <pc:spChg chg="mod topLvl">
          <ac:chgData name="Luis Silva (1101420)" userId="527bbbaa-72ac-4bde-af88-209b34eff320" providerId="ADAL" clId="{BEF4FA85-9D4A-47CB-8B12-80F1B2336B4C}" dt="2019-10-07T18:37:09.029" v="264" actId="164"/>
          <ac:spMkLst>
            <pc:docMk/>
            <pc:sldMk cId="498099381" sldId="257"/>
            <ac:spMk id="23" creationId="{31492CCE-40AB-464B-BB0D-4CA0819E1120}"/>
          </ac:spMkLst>
        </pc:spChg>
        <pc:spChg chg="add mod topLvl">
          <ac:chgData name="Luis Silva (1101420)" userId="527bbbaa-72ac-4bde-af88-209b34eff320" providerId="ADAL" clId="{BEF4FA85-9D4A-47CB-8B12-80F1B2336B4C}" dt="2019-10-07T18:45:55.035" v="323" actId="164"/>
          <ac:spMkLst>
            <pc:docMk/>
            <pc:sldMk cId="498099381" sldId="257"/>
            <ac:spMk id="26" creationId="{EDF80D3F-A0C2-4007-89C4-15438B28D29A}"/>
          </ac:spMkLst>
        </pc:spChg>
        <pc:spChg chg="add mod topLvl">
          <ac:chgData name="Luis Silva (1101420)" userId="527bbbaa-72ac-4bde-af88-209b34eff320" providerId="ADAL" clId="{BEF4FA85-9D4A-47CB-8B12-80F1B2336B4C}" dt="2019-10-07T18:40:48.025" v="313" actId="164"/>
          <ac:spMkLst>
            <pc:docMk/>
            <pc:sldMk cId="498099381" sldId="257"/>
            <ac:spMk id="30" creationId="{CD442386-DD03-4EFB-8A63-E84C5F8CF418}"/>
          </ac:spMkLst>
        </pc:spChg>
        <pc:spChg chg="add mod">
          <ac:chgData name="Luis Silva (1101420)" userId="527bbbaa-72ac-4bde-af88-209b34eff320" providerId="ADAL" clId="{BEF4FA85-9D4A-47CB-8B12-80F1B2336B4C}" dt="2019-10-07T18:40:52.381" v="314" actId="164"/>
          <ac:spMkLst>
            <pc:docMk/>
            <pc:sldMk cId="498099381" sldId="257"/>
            <ac:spMk id="36" creationId="{5349D627-A27B-4B5A-B087-928474D8EBC2}"/>
          </ac:spMkLst>
        </pc:spChg>
        <pc:spChg chg="add mod">
          <ac:chgData name="Luis Silva (1101420)" userId="527bbbaa-72ac-4bde-af88-209b34eff320" providerId="ADAL" clId="{BEF4FA85-9D4A-47CB-8B12-80F1B2336B4C}" dt="2019-10-07T18:40:48.025" v="313" actId="164"/>
          <ac:spMkLst>
            <pc:docMk/>
            <pc:sldMk cId="498099381" sldId="257"/>
            <ac:spMk id="39" creationId="{03938525-3596-440B-8A76-4E0BAEF650C7}"/>
          </ac:spMkLst>
        </pc:spChg>
        <pc:grpChg chg="add del mod">
          <ac:chgData name="Luis Silva (1101420)" userId="527bbbaa-72ac-4bde-af88-209b34eff320" providerId="ADAL" clId="{BEF4FA85-9D4A-47CB-8B12-80F1B2336B4C}" dt="2019-10-07T18:36:01.710" v="256" actId="165"/>
          <ac:grpSpMkLst>
            <pc:docMk/>
            <pc:sldMk cId="498099381" sldId="257"/>
            <ac:grpSpMk id="18" creationId="{BFF9EDCC-85BE-465B-9616-7196F9C57D2A}"/>
          </ac:grpSpMkLst>
        </pc:grpChg>
        <pc:grpChg chg="add mod">
          <ac:chgData name="Luis Silva (1101420)" userId="527bbbaa-72ac-4bde-af88-209b34eff320" providerId="ADAL" clId="{BEF4FA85-9D4A-47CB-8B12-80F1B2336B4C}" dt="2019-10-07T18:37:09.029" v="264" actId="164"/>
          <ac:grpSpMkLst>
            <pc:docMk/>
            <pc:sldMk cId="498099381" sldId="257"/>
            <ac:grpSpMk id="33" creationId="{E5D00555-795D-4C4C-9469-BF25D87CFFAA}"/>
          </ac:grpSpMkLst>
        </pc:grpChg>
        <pc:grpChg chg="add del mod">
          <ac:chgData name="Luis Silva (1101420)" userId="527bbbaa-72ac-4bde-af88-209b34eff320" providerId="ADAL" clId="{BEF4FA85-9D4A-47CB-8B12-80F1B2336B4C}" dt="2019-10-07T18:39:22.229" v="272" actId="165"/>
          <ac:grpSpMkLst>
            <pc:docMk/>
            <pc:sldMk cId="498099381" sldId="257"/>
            <ac:grpSpMk id="34" creationId="{AEE60667-3542-4772-8124-AD261B5786AA}"/>
          </ac:grpSpMkLst>
        </pc:grpChg>
        <pc:grpChg chg="add del mod">
          <ac:chgData name="Luis Silva (1101420)" userId="527bbbaa-72ac-4bde-af88-209b34eff320" providerId="ADAL" clId="{BEF4FA85-9D4A-47CB-8B12-80F1B2336B4C}" dt="2019-10-07T18:45:02.342" v="319" actId="165"/>
          <ac:grpSpMkLst>
            <pc:docMk/>
            <pc:sldMk cId="498099381" sldId="257"/>
            <ac:grpSpMk id="35" creationId="{B9A18EA9-6280-400B-AA08-2994BBA173D2}"/>
          </ac:grpSpMkLst>
        </pc:grpChg>
        <pc:grpChg chg="add mod">
          <ac:chgData name="Luis Silva (1101420)" userId="527bbbaa-72ac-4bde-af88-209b34eff320" providerId="ADAL" clId="{BEF4FA85-9D4A-47CB-8B12-80F1B2336B4C}" dt="2019-10-07T18:40:56.400" v="316" actId="1076"/>
          <ac:grpSpMkLst>
            <pc:docMk/>
            <pc:sldMk cId="498099381" sldId="257"/>
            <ac:grpSpMk id="41" creationId="{0C1564F0-764D-474B-93C5-219099F0F60A}"/>
          </ac:grpSpMkLst>
        </pc:grpChg>
        <pc:grpChg chg="add mod">
          <ac:chgData name="Luis Silva (1101420)" userId="527bbbaa-72ac-4bde-af88-209b34eff320" providerId="ADAL" clId="{BEF4FA85-9D4A-47CB-8B12-80F1B2336B4C}" dt="2019-10-07T18:40:54.264" v="315" actId="1076"/>
          <ac:grpSpMkLst>
            <pc:docMk/>
            <pc:sldMk cId="498099381" sldId="257"/>
            <ac:grpSpMk id="42" creationId="{EB51AF60-540E-4266-8A5F-660DF43AF02C}"/>
          </ac:grpSpMkLst>
        </pc:grpChg>
        <pc:grpChg chg="add mod">
          <ac:chgData name="Luis Silva (1101420)" userId="527bbbaa-72ac-4bde-af88-209b34eff320" providerId="ADAL" clId="{BEF4FA85-9D4A-47CB-8B12-80F1B2336B4C}" dt="2019-10-07T18:45:55.035" v="323" actId="164"/>
          <ac:grpSpMkLst>
            <pc:docMk/>
            <pc:sldMk cId="498099381" sldId="257"/>
            <ac:grpSpMk id="43" creationId="{BD2FE34A-F248-42CE-B937-3BB83C5421B8}"/>
          </ac:grpSpMkLst>
        </pc:grpChg>
        <pc:cxnChg chg="del mod">
          <ac:chgData name="Luis Silva (1101420)" userId="527bbbaa-72ac-4bde-af88-209b34eff320" providerId="ADAL" clId="{BEF4FA85-9D4A-47CB-8B12-80F1B2336B4C}" dt="2019-10-07T18:34:20.549" v="237" actId="478"/>
          <ac:cxnSpMkLst>
            <pc:docMk/>
            <pc:sldMk cId="498099381" sldId="257"/>
            <ac:cxnSpMk id="13" creationId="{3C0B69CA-1697-4F00-A5F3-81ACF3D354BB}"/>
          </ac:cxnSpMkLst>
        </pc:cxnChg>
        <pc:cxnChg chg="mod topLvl">
          <ac:chgData name="Luis Silva (1101420)" userId="527bbbaa-72ac-4bde-af88-209b34eff320" providerId="ADAL" clId="{BEF4FA85-9D4A-47CB-8B12-80F1B2336B4C}" dt="2019-10-07T18:45:55.035" v="323" actId="164"/>
          <ac:cxnSpMkLst>
            <pc:docMk/>
            <pc:sldMk cId="498099381" sldId="257"/>
            <ac:cxnSpMk id="14" creationId="{2B4AA535-D71C-4C2F-9CFF-66A777BD75A3}"/>
          </ac:cxnSpMkLst>
        </pc:cxnChg>
        <pc:cxnChg chg="del mod">
          <ac:chgData name="Luis Silva (1101420)" userId="527bbbaa-72ac-4bde-af88-209b34eff320" providerId="ADAL" clId="{BEF4FA85-9D4A-47CB-8B12-80F1B2336B4C}" dt="2019-10-07T18:17:20.658" v="122" actId="478"/>
          <ac:cxnSpMkLst>
            <pc:docMk/>
            <pc:sldMk cId="498099381" sldId="257"/>
            <ac:cxnSpMk id="15" creationId="{4280C721-F1B8-4DBF-A911-650EB7021EFB}"/>
          </ac:cxnSpMkLst>
        </pc:cxnChg>
        <pc:cxnChg chg="del mod">
          <ac:chgData name="Luis Silva (1101420)" userId="527bbbaa-72ac-4bde-af88-209b34eff320" providerId="ADAL" clId="{BEF4FA85-9D4A-47CB-8B12-80F1B2336B4C}" dt="2019-10-07T18:23:00.065" v="131" actId="478"/>
          <ac:cxnSpMkLst>
            <pc:docMk/>
            <pc:sldMk cId="498099381" sldId="257"/>
            <ac:cxnSpMk id="16" creationId="{D2F3C1EF-E77A-4242-833F-F371DF8EB9D0}"/>
          </ac:cxnSpMkLst>
        </pc:cxnChg>
        <pc:cxnChg chg="mod topLvl">
          <ac:chgData name="Luis Silva (1101420)" userId="527bbbaa-72ac-4bde-af88-209b34eff320" providerId="ADAL" clId="{BEF4FA85-9D4A-47CB-8B12-80F1B2336B4C}" dt="2019-10-07T18:40:52.381" v="314" actId="164"/>
          <ac:cxnSpMkLst>
            <pc:docMk/>
            <pc:sldMk cId="498099381" sldId="257"/>
            <ac:cxnSpMk id="17" creationId="{88642628-1AEC-4DA0-89EB-61E460FA0541}"/>
          </ac:cxnSpMkLst>
        </pc:cxnChg>
        <pc:cxnChg chg="del mod topLvl">
          <ac:chgData name="Luis Silva (1101420)" userId="527bbbaa-72ac-4bde-af88-209b34eff320" providerId="ADAL" clId="{BEF4FA85-9D4A-47CB-8B12-80F1B2336B4C}" dt="2019-10-07T18:39:25.700" v="273" actId="478"/>
          <ac:cxnSpMkLst>
            <pc:docMk/>
            <pc:sldMk cId="498099381" sldId="257"/>
            <ac:cxnSpMk id="19" creationId="{C81C3086-29E1-43A6-93EC-BEDDAAD53EDF}"/>
          </ac:cxnSpMkLst>
        </pc:cxnChg>
        <pc:cxnChg chg="mod topLvl">
          <ac:chgData name="Luis Silva (1101420)" userId="527bbbaa-72ac-4bde-af88-209b34eff320" providerId="ADAL" clId="{BEF4FA85-9D4A-47CB-8B12-80F1B2336B4C}" dt="2019-10-07T18:37:09.029" v="264" actId="164"/>
          <ac:cxnSpMkLst>
            <pc:docMk/>
            <pc:sldMk cId="498099381" sldId="257"/>
            <ac:cxnSpMk id="22" creationId="{1BC77F09-5107-4430-ABFD-A8E24A58E415}"/>
          </ac:cxnSpMkLst>
        </pc:cxnChg>
        <pc:cxnChg chg="mod topLvl">
          <ac:chgData name="Luis Silva (1101420)" userId="527bbbaa-72ac-4bde-af88-209b34eff320" providerId="ADAL" clId="{BEF4FA85-9D4A-47CB-8B12-80F1B2336B4C}" dt="2019-10-07T18:37:09.029" v="264" actId="164"/>
          <ac:cxnSpMkLst>
            <pc:docMk/>
            <pc:sldMk cId="498099381" sldId="257"/>
            <ac:cxnSpMk id="24" creationId="{ACA6594D-2F06-4049-BA13-5F0CE8D0227B}"/>
          </ac:cxnSpMkLst>
        </pc:cxnChg>
        <pc:cxnChg chg="add mod topLvl">
          <ac:chgData name="Luis Silva (1101420)" userId="527bbbaa-72ac-4bde-af88-209b34eff320" providerId="ADAL" clId="{BEF4FA85-9D4A-47CB-8B12-80F1B2336B4C}" dt="2019-10-07T18:45:55.035" v="323" actId="164"/>
          <ac:cxnSpMkLst>
            <pc:docMk/>
            <pc:sldMk cId="498099381" sldId="257"/>
            <ac:cxnSpMk id="27" creationId="{35807614-6274-4F97-AF7B-A1F32091A328}"/>
          </ac:cxnSpMkLst>
        </pc:cxnChg>
        <pc:cxnChg chg="add mod topLvl">
          <ac:chgData name="Luis Silva (1101420)" userId="527bbbaa-72ac-4bde-af88-209b34eff320" providerId="ADAL" clId="{BEF4FA85-9D4A-47CB-8B12-80F1B2336B4C}" dt="2019-10-07T18:45:55.035" v="323" actId="164"/>
          <ac:cxnSpMkLst>
            <pc:docMk/>
            <pc:sldMk cId="498099381" sldId="257"/>
            <ac:cxnSpMk id="28" creationId="{C19EF9FE-3617-4853-9B1A-92DECFFB70F1}"/>
          </ac:cxnSpMkLst>
        </pc:cxnChg>
        <pc:cxnChg chg="add mod topLvl">
          <ac:chgData name="Luis Silva (1101420)" userId="527bbbaa-72ac-4bde-af88-209b34eff320" providerId="ADAL" clId="{BEF4FA85-9D4A-47CB-8B12-80F1B2336B4C}" dt="2019-10-07T18:40:48.025" v="313" actId="164"/>
          <ac:cxnSpMkLst>
            <pc:docMk/>
            <pc:sldMk cId="498099381" sldId="257"/>
            <ac:cxnSpMk id="31" creationId="{79EFF447-18A0-41F5-98CA-89CF6214F6F2}"/>
          </ac:cxnSpMkLst>
        </pc:cxnChg>
        <pc:cxnChg chg="add mod">
          <ac:chgData name="Luis Silva (1101420)" userId="527bbbaa-72ac-4bde-af88-209b34eff320" providerId="ADAL" clId="{BEF4FA85-9D4A-47CB-8B12-80F1B2336B4C}" dt="2019-10-07T18:40:52.381" v="314" actId="164"/>
          <ac:cxnSpMkLst>
            <pc:docMk/>
            <pc:sldMk cId="498099381" sldId="257"/>
            <ac:cxnSpMk id="37" creationId="{EB02CF6D-66C9-41A0-B9BB-0E7E0BDD5003}"/>
          </ac:cxnSpMkLst>
        </pc:cxnChg>
        <pc:cxnChg chg="add mod">
          <ac:chgData name="Luis Silva (1101420)" userId="527bbbaa-72ac-4bde-af88-209b34eff320" providerId="ADAL" clId="{BEF4FA85-9D4A-47CB-8B12-80F1B2336B4C}" dt="2019-10-07T18:40:48.025" v="313" actId="164"/>
          <ac:cxnSpMkLst>
            <pc:docMk/>
            <pc:sldMk cId="498099381" sldId="257"/>
            <ac:cxnSpMk id="40" creationId="{D8F788D8-A5A6-4231-91C4-6B2536C491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A86C-4D6B-49A9-A7D4-53A514147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B2C92-0E0F-4215-BBE5-8E2FA648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929361-57A3-4DE6-8411-2EA8CA23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E367BF-917E-459C-A769-12049B8A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728A22-6445-45F5-B451-1B987817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6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A1B08-BB7C-40A1-8BB8-02000237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0FAEE00-FCAF-4AEC-815F-505A7177C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9FB14A-E4CF-4CC3-914C-809A63BE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4D7944-B4C0-4AFA-A8E5-B4DFB16D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343167-EC1C-4706-B443-0D18C840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B787C-CB67-4A77-8CAE-15C98FA6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92287F-D233-4980-A364-0DCBF0B9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097E0C-D77D-492B-AB6A-77399343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412B7-9678-438A-9FBD-B8B07BE2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F95E30-5679-45EC-8393-4D8F0B0D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1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3FAED-E925-4404-91F4-8EB3A51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32E62A-4E37-444A-AC96-A0B021A5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10BDED-3775-4CE6-8A5B-C2D52D58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F65506-6C0B-48CE-8B4C-1B64D2D0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F239D7-A00A-45D7-80C1-E8297FFB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6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D18AA-709F-4BA1-A0FD-167B8460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A0379B-205D-4E4D-8EA5-875C18E5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A33CCD-0712-4D21-A79E-46A6711E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4EA6F4-5196-4F9E-9E4D-6A7753A0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A49E46-3EBB-43C8-BA77-597B1890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40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8598F-7E37-42D6-92BA-6BD3EFAA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E7A704-94CD-467F-A9B0-C703EC4BE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A1D4349-DE41-4579-89E9-EA5CB9A2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859776-3599-454A-B331-BFA4BCB6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A41224-672B-46F3-8DBC-BD465DD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D9E864-F5B9-4F2C-AF28-29D9B87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8C9BB-C272-4AF5-972B-A32E4811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A99D23-42EC-40A0-BB9B-5A4A0F1B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462F222-324D-4FE4-AC57-3C910F02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65D6A3-4AB8-48AB-8D57-73E19669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048BCB-F50A-411C-8249-4C548677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2F92C0-F825-482B-B2DE-AFF94C54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681DC48-571B-4A79-94BB-B738BF6C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FFC78DA-A766-4257-8119-BDF05E2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7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0BEFB-4A3F-4230-93E1-0DF5046D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50592F-6A95-4CBC-8B3F-1FB21CE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456093-F173-4C09-84F2-5854A861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A52D8-E510-4AAD-9CB4-07348001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9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1844D46-CEA7-4DC3-8E57-9ADD6A09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D56920E-872B-4C6E-913E-3043D6EC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564BD4-9B12-4A34-BBCD-B69214E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7FFC-4E99-4805-AED6-76F9C644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10E704-AC29-439A-8EE8-46980227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DB8891-E418-4F30-8E33-89AC7000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661FA0-5686-41BE-B20A-240CDF7A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3BACC9-7C4D-43BB-8A41-50E2437E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41E976-782C-4B40-A15B-F267EB38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0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E04E-F95C-4AE8-B93A-EEBBE085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6D68823-EBCC-4E76-842E-8B26C5EC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FAA5C92-D31F-4A8F-9E3C-9211E9B6D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2D85C3-C1AA-41BA-A34F-25A07A6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6B2320-8BE1-471D-B69C-96F5CBC1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B86A70-3453-4C45-8B71-3AB08B2E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3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35B6C70-3D89-4B95-BB52-AB4A5166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61D5CB-BD98-48C2-A2CF-136AACC7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965CD6-5420-4AB4-96DF-E2A679D11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B839-9438-4870-A599-8D571B9CDB3B}" type="datetimeFigureOut">
              <a:rPr lang="pt-PT" smtClean="0"/>
              <a:t>07/10/2019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09C336-E45F-4A9E-A6E5-4C040ECD6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EEB363-3736-43F2-8218-5C4DE103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98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C89B060-40CC-44AB-8819-C3F1CF9BE4E0}"/>
              </a:ext>
            </a:extLst>
          </p:cNvPr>
          <p:cNvSpPr/>
          <p:nvPr/>
        </p:nvSpPr>
        <p:spPr>
          <a:xfrm>
            <a:off x="251791" y="172278"/>
            <a:ext cx="1325218" cy="490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Blink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B63ADB-B629-4AE5-808E-397D905C039B}"/>
              </a:ext>
            </a:extLst>
          </p:cNvPr>
          <p:cNvSpPr/>
          <p:nvPr/>
        </p:nvSpPr>
        <p:spPr>
          <a:xfrm>
            <a:off x="2746983" y="417443"/>
            <a:ext cx="1563757" cy="477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37CCA5-3F87-4A09-A4C5-4408C7F2909A}"/>
              </a:ext>
            </a:extLst>
          </p:cNvPr>
          <p:cNvSpPr/>
          <p:nvPr/>
        </p:nvSpPr>
        <p:spPr>
          <a:xfrm>
            <a:off x="1837194" y="1258954"/>
            <a:ext cx="3383332" cy="19215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</a:rPr>
              <a:t>init()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</a:rPr>
              <a:t>Configuração dos portos.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</a:rPr>
              <a:t>■ PORTB1 output OC1A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</a:rPr>
              <a:t>■ TCCR1A – Toggle OC1A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</a:rPr>
              <a:t>Configuração Timer1: PWM f. 1 Hz com 50% duty cycle com toggle no pino OC1A.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1A6C39C0-EB67-459F-9052-6DB6777DF8AD}"/>
              </a:ext>
            </a:extLst>
          </p:cNvPr>
          <p:cNvSpPr/>
          <p:nvPr/>
        </p:nvSpPr>
        <p:spPr>
          <a:xfrm>
            <a:off x="2777896" y="3544958"/>
            <a:ext cx="1498762" cy="95431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While (1)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6B52714-1FC7-4BFE-9756-960538BDF87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28860" y="894522"/>
            <a:ext cx="2" cy="36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E9C238ED-BA2F-43A9-94B8-7A9E569765F1}"/>
              </a:ext>
            </a:extLst>
          </p:cNvPr>
          <p:cNvCxnSpPr>
            <a:cxnSpLocks/>
          </p:cNvCxnSpPr>
          <p:nvPr/>
        </p:nvCxnSpPr>
        <p:spPr>
          <a:xfrm flipH="1">
            <a:off x="3527277" y="3184155"/>
            <a:ext cx="2" cy="36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71EFEC52-3F42-407E-B85B-E167E821F250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5400000" flipH="1" flipV="1">
            <a:off x="3663388" y="3886003"/>
            <a:ext cx="477157" cy="749381"/>
          </a:xfrm>
          <a:prstGeom prst="bentConnector4">
            <a:avLst>
              <a:gd name="adj1" fmla="val -32699"/>
              <a:gd name="adj2" fmla="val 1576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DB1273D-72B7-4B32-A67A-E2A8CADCAE6D}"/>
              </a:ext>
            </a:extLst>
          </p:cNvPr>
          <p:cNvGrpSpPr/>
          <p:nvPr/>
        </p:nvGrpSpPr>
        <p:grpSpPr>
          <a:xfrm>
            <a:off x="5834633" y="1725163"/>
            <a:ext cx="2482290" cy="1819795"/>
            <a:chOff x="7794062" y="655982"/>
            <a:chExt cx="2482290" cy="1819795"/>
          </a:xfrm>
        </p:grpSpPr>
        <p:sp>
          <p:nvSpPr>
            <p:cNvPr id="7" name="Fluxograma: Processo Alternativo 6">
              <a:extLst>
                <a:ext uri="{FF2B5EF4-FFF2-40B4-BE49-F238E27FC236}">
                  <a16:creationId xmlns:a16="http://schemas.microsoft.com/office/drawing/2014/main" id="{2334A2FB-2BFD-4949-99E8-AE2FDC86946B}"/>
                </a:ext>
              </a:extLst>
            </p:cNvPr>
            <p:cNvSpPr/>
            <p:nvPr/>
          </p:nvSpPr>
          <p:spPr>
            <a:xfrm>
              <a:off x="8207776" y="1380901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Toggle OC1A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A880A44A-17C0-4BCA-8E90-B5557F16743E}"/>
                </a:ext>
              </a:extLst>
            </p:cNvPr>
            <p:cNvSpPr/>
            <p:nvPr/>
          </p:nvSpPr>
          <p:spPr>
            <a:xfrm>
              <a:off x="7794062" y="655982"/>
              <a:ext cx="2482290" cy="3644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Interrupção Timer1 Compare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8DE69C05-5345-4DE8-AF33-AC675F696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207" y="1016469"/>
              <a:ext cx="2" cy="36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uxograma: Processo Alternativo 36">
              <a:extLst>
                <a:ext uri="{FF2B5EF4-FFF2-40B4-BE49-F238E27FC236}">
                  <a16:creationId xmlns:a16="http://schemas.microsoft.com/office/drawing/2014/main" id="{E2E0D51C-E917-40E0-8DB6-6B79B219A5F4}"/>
                </a:ext>
              </a:extLst>
            </p:cNvPr>
            <p:cNvSpPr/>
            <p:nvPr/>
          </p:nvSpPr>
          <p:spPr>
            <a:xfrm>
              <a:off x="8207776" y="2111344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8859F503-51A9-469A-A22B-3A47BE700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205" y="1757947"/>
              <a:ext cx="2" cy="36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DB14DB-792C-4AD8-A724-D41855F29F02}"/>
              </a:ext>
            </a:extLst>
          </p:cNvPr>
          <p:cNvSpPr/>
          <p:nvPr/>
        </p:nvSpPr>
        <p:spPr>
          <a:xfrm>
            <a:off x="64938" y="165651"/>
            <a:ext cx="1454825" cy="689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Modulador PWM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5D00555-795D-4C4C-9469-BF25D87CFFAA}"/>
              </a:ext>
            </a:extLst>
          </p:cNvPr>
          <p:cNvGrpSpPr/>
          <p:nvPr/>
        </p:nvGrpSpPr>
        <p:grpSpPr>
          <a:xfrm>
            <a:off x="8803301" y="696632"/>
            <a:ext cx="2482290" cy="1819795"/>
            <a:chOff x="8803301" y="696632"/>
            <a:chExt cx="2482290" cy="1819795"/>
          </a:xfrm>
        </p:grpSpPr>
        <p:sp>
          <p:nvSpPr>
            <p:cNvPr id="20" name="Fluxograma: Processo Alternativo 19">
              <a:extLst>
                <a:ext uri="{FF2B5EF4-FFF2-40B4-BE49-F238E27FC236}">
                  <a16:creationId xmlns:a16="http://schemas.microsoft.com/office/drawing/2014/main" id="{44637119-87B6-4373-947C-7D2006E243EA}"/>
                </a:ext>
              </a:extLst>
            </p:cNvPr>
            <p:cNvSpPr/>
            <p:nvPr/>
          </p:nvSpPr>
          <p:spPr>
            <a:xfrm>
              <a:off x="9217015" y="1421551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Toggle OC1A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E7E8F95-F96D-498C-B9C9-17018C4DF4C4}"/>
                </a:ext>
              </a:extLst>
            </p:cNvPr>
            <p:cNvSpPr/>
            <p:nvPr/>
          </p:nvSpPr>
          <p:spPr>
            <a:xfrm>
              <a:off x="8803301" y="696632"/>
              <a:ext cx="2482290" cy="3644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Interrupção Timer1 Compare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1BC77F09-5107-4430-ABFD-A8E24A58E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445" y="1057119"/>
              <a:ext cx="2" cy="36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Processo Alternativo 22">
              <a:extLst>
                <a:ext uri="{FF2B5EF4-FFF2-40B4-BE49-F238E27FC236}">
                  <a16:creationId xmlns:a16="http://schemas.microsoft.com/office/drawing/2014/main" id="{31492CCE-40AB-464B-BB0D-4CA0819E1120}"/>
                </a:ext>
              </a:extLst>
            </p:cNvPr>
            <p:cNvSpPr/>
            <p:nvPr/>
          </p:nvSpPr>
          <p:spPr>
            <a:xfrm>
              <a:off x="9217015" y="2151994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ACA6594D-2F06-4049-BA13-5F0CE8D02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445" y="1798597"/>
              <a:ext cx="2" cy="36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2FE34A-F248-42CE-B937-3BB83C5421B8}"/>
              </a:ext>
            </a:extLst>
          </p:cNvPr>
          <p:cNvGrpSpPr/>
          <p:nvPr/>
        </p:nvGrpSpPr>
        <p:grpSpPr>
          <a:xfrm>
            <a:off x="1519763" y="165651"/>
            <a:ext cx="5317794" cy="4542873"/>
            <a:chOff x="1519763" y="165651"/>
            <a:chExt cx="5317794" cy="454287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2417632-C3B7-4686-99FD-CDC96086FDF9}"/>
                </a:ext>
              </a:extLst>
            </p:cNvPr>
            <p:cNvSpPr/>
            <p:nvPr/>
          </p:nvSpPr>
          <p:spPr>
            <a:xfrm>
              <a:off x="3529302" y="165651"/>
              <a:ext cx="1298717" cy="313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Início</a:t>
              </a:r>
              <a:endParaRPr lang="pt-PT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349847E4-6E33-4199-B731-8FFF36276102}"/>
                </a:ext>
              </a:extLst>
            </p:cNvPr>
            <p:cNvSpPr/>
            <p:nvPr/>
          </p:nvSpPr>
          <p:spPr>
            <a:xfrm>
              <a:off x="1519763" y="715012"/>
              <a:ext cx="5317794" cy="26764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>
                  <a:solidFill>
                    <a:schemeClr val="tx1"/>
                  </a:solidFill>
                </a:rPr>
                <a:t>init</a:t>
              </a:r>
              <a:r>
                <a:rPr lang="pt-PT" sz="12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Configuração dos portos.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■ PORTB1 output OC1A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■ PORTD6 output OC0A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■ TCCR1A – Toggle OC1A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■ TCCR0A – Toggle OC0A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Configuração Timer1: PWM f. 1 Hz com 50% </a:t>
              </a:r>
              <a:r>
                <a:rPr lang="pt-PT" sz="1200" dirty="0" err="1">
                  <a:solidFill>
                    <a:schemeClr val="tx1"/>
                  </a:solidFill>
                </a:rPr>
                <a:t>duty</a:t>
              </a:r>
              <a:r>
                <a:rPr lang="pt-PT" sz="1200" dirty="0">
                  <a:solidFill>
                    <a:schemeClr val="tx1"/>
                  </a:solidFill>
                </a:rPr>
                <a:t> cycle (modo CTC) com </a:t>
              </a:r>
              <a:r>
                <a:rPr lang="pt-PT" sz="1200" dirty="0" err="1">
                  <a:solidFill>
                    <a:schemeClr val="tx1"/>
                  </a:solidFill>
                </a:rPr>
                <a:t>toggle</a:t>
              </a:r>
              <a:r>
                <a:rPr lang="pt-PT" sz="1200" dirty="0">
                  <a:solidFill>
                    <a:schemeClr val="tx1"/>
                  </a:solidFill>
                </a:rPr>
                <a:t> no pino OC1A.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Inicialização Timer0: PWM f. 61Hz com </a:t>
              </a:r>
              <a:r>
                <a:rPr lang="pt-PT" sz="1200" dirty="0" err="1">
                  <a:solidFill>
                    <a:schemeClr val="tx1"/>
                  </a:solidFill>
                </a:rPr>
                <a:t>duty</a:t>
              </a:r>
              <a:r>
                <a:rPr lang="pt-PT" sz="1200" dirty="0">
                  <a:solidFill>
                    <a:schemeClr val="tx1"/>
                  </a:solidFill>
                </a:rPr>
                <a:t> cycle variável (modo </a:t>
              </a:r>
              <a:r>
                <a:rPr lang="pt-PT" sz="1200" dirty="0" err="1">
                  <a:solidFill>
                    <a:schemeClr val="tx1"/>
                  </a:solidFill>
                </a:rPr>
                <a:t>Fast</a:t>
              </a:r>
              <a:r>
                <a:rPr lang="pt-PT" sz="1200" dirty="0">
                  <a:solidFill>
                    <a:schemeClr val="tx1"/>
                  </a:solidFill>
                </a:rPr>
                <a:t> PWM) por atualização do OCR0A.</a:t>
              </a:r>
            </a:p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Configuração ADC: Tensão </a:t>
              </a:r>
              <a:r>
                <a:rPr lang="pt-PT" sz="1200" dirty="0" err="1">
                  <a:solidFill>
                    <a:schemeClr val="tx1"/>
                  </a:solidFill>
                </a:rPr>
                <a:t>ref</a:t>
              </a:r>
              <a:r>
                <a:rPr lang="pt-PT" sz="1200" dirty="0">
                  <a:solidFill>
                    <a:schemeClr val="tx1"/>
                  </a:solidFill>
                </a:rPr>
                <a:t>. </a:t>
              </a:r>
              <a:r>
                <a:rPr lang="pt-PT" sz="1200" dirty="0" err="1">
                  <a:solidFill>
                    <a:schemeClr val="tx1"/>
                  </a:solidFill>
                </a:rPr>
                <a:t>Avcc</a:t>
              </a:r>
              <a:r>
                <a:rPr lang="pt-PT" sz="1200" dirty="0">
                  <a:solidFill>
                    <a:schemeClr val="tx1"/>
                  </a:solidFill>
                </a:rPr>
                <a:t>; Canal 0; Conversão justificada à esquerda; Inicio da conversão do ADC por TC0 </a:t>
              </a:r>
              <a:r>
                <a:rPr lang="pt-PT" sz="1200" dirty="0" err="1">
                  <a:solidFill>
                    <a:schemeClr val="tx1"/>
                  </a:solidFill>
                </a:rPr>
                <a:t>Overflow</a:t>
              </a:r>
              <a:r>
                <a:rPr lang="pt-PT" sz="1200" dirty="0">
                  <a:solidFill>
                    <a:schemeClr val="tx1"/>
                  </a:solidFill>
                </a:rPr>
                <a:t>;</a:t>
              </a:r>
            </a:p>
          </p:txBody>
        </p: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2B4AA535-D71C-4C2F-9CFF-66A777BD7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78660" y="480632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Decisão 25">
              <a:extLst>
                <a:ext uri="{FF2B5EF4-FFF2-40B4-BE49-F238E27FC236}">
                  <a16:creationId xmlns:a16="http://schemas.microsoft.com/office/drawing/2014/main" id="{EDF80D3F-A0C2-4007-89C4-15438B28D29A}"/>
                </a:ext>
              </a:extLst>
            </p:cNvPr>
            <p:cNvSpPr/>
            <p:nvPr/>
          </p:nvSpPr>
          <p:spPr>
            <a:xfrm>
              <a:off x="3329257" y="3754210"/>
              <a:ext cx="1498762" cy="95431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While (1)</a:t>
              </a:r>
            </a:p>
          </p:txBody>
        </p:sp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35807614-6274-4F97-AF7B-A1F32091A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638" y="3389778"/>
              <a:ext cx="2" cy="364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: Ângulo Reto 27">
              <a:extLst>
                <a:ext uri="{FF2B5EF4-FFF2-40B4-BE49-F238E27FC236}">
                  <a16:creationId xmlns:a16="http://schemas.microsoft.com/office/drawing/2014/main" id="{C19EF9FE-3617-4853-9B1A-92DECFFB70F1}"/>
                </a:ext>
              </a:extLst>
            </p:cNvPr>
            <p:cNvCxnSpPr>
              <a:cxnSpLocks/>
              <a:stCxn id="26" idx="2"/>
              <a:endCxn id="26" idx="3"/>
            </p:cNvCxnSpPr>
            <p:nvPr/>
          </p:nvCxnSpPr>
          <p:spPr>
            <a:xfrm rot="5400000" flipH="1" flipV="1">
              <a:off x="4214749" y="4095255"/>
              <a:ext cx="477157" cy="749381"/>
            </a:xfrm>
            <a:prstGeom prst="bentConnector4">
              <a:avLst>
                <a:gd name="adj1" fmla="val -32699"/>
                <a:gd name="adj2" fmla="val 1576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B51AF60-540E-4266-8A5F-660DF43AF02C}"/>
              </a:ext>
            </a:extLst>
          </p:cNvPr>
          <p:cNvGrpSpPr/>
          <p:nvPr/>
        </p:nvGrpSpPr>
        <p:grpSpPr>
          <a:xfrm>
            <a:off x="8803301" y="3005205"/>
            <a:ext cx="2690010" cy="1819796"/>
            <a:chOff x="8552326" y="3205622"/>
            <a:chExt cx="2690010" cy="1819796"/>
          </a:xfrm>
        </p:grpSpPr>
        <p:sp>
          <p:nvSpPr>
            <p:cNvPr id="9" name="Fluxograma: Processo Alternativo 8">
              <a:extLst>
                <a:ext uri="{FF2B5EF4-FFF2-40B4-BE49-F238E27FC236}">
                  <a16:creationId xmlns:a16="http://schemas.microsoft.com/office/drawing/2014/main" id="{221A0517-AAFE-4C16-B621-55F29552BF37}"/>
                </a:ext>
              </a:extLst>
            </p:cNvPr>
            <p:cNvSpPr/>
            <p:nvPr/>
          </p:nvSpPr>
          <p:spPr>
            <a:xfrm>
              <a:off x="8552326" y="3205622"/>
              <a:ext cx="2690010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Interrupção Timer0</a:t>
              </a:r>
              <a:r>
                <a:rPr lang="pt-PT" sz="1200" dirty="0">
                  <a:solidFill>
                    <a:schemeClr val="tx1"/>
                  </a:solidFill>
                </a:rPr>
                <a:t> </a:t>
              </a:r>
              <a:r>
                <a:rPr lang="pt-PT" sz="1200" dirty="0" err="1">
                  <a:solidFill>
                    <a:schemeClr val="tx1"/>
                  </a:solidFill>
                </a:rPr>
                <a:t>Overflow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luxograma: Processo Alternativo 10">
              <a:extLst>
                <a:ext uri="{FF2B5EF4-FFF2-40B4-BE49-F238E27FC236}">
                  <a16:creationId xmlns:a16="http://schemas.microsoft.com/office/drawing/2014/main" id="{675E53A2-7C35-4A6F-98A7-4FABCC607333}"/>
                </a:ext>
              </a:extLst>
            </p:cNvPr>
            <p:cNvSpPr/>
            <p:nvPr/>
          </p:nvSpPr>
          <p:spPr>
            <a:xfrm>
              <a:off x="8803301" y="3977710"/>
              <a:ext cx="2188061" cy="3576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Inicia conversão ADC</a:t>
              </a:r>
            </a:p>
          </p:txBody>
        </p: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88642628-1AEC-4DA0-89EB-61E460FA054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31" y="3570055"/>
              <a:ext cx="0" cy="40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Processo Alternativo 35">
              <a:extLst>
                <a:ext uri="{FF2B5EF4-FFF2-40B4-BE49-F238E27FC236}">
                  <a16:creationId xmlns:a16="http://schemas.microsoft.com/office/drawing/2014/main" id="{5349D627-A27B-4B5A-B087-928474D8EBC2}"/>
                </a:ext>
              </a:extLst>
            </p:cNvPr>
            <p:cNvSpPr/>
            <p:nvPr/>
          </p:nvSpPr>
          <p:spPr>
            <a:xfrm>
              <a:off x="9069900" y="4660985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37" name="Conexão reta unidirecional 36">
              <a:extLst>
                <a:ext uri="{FF2B5EF4-FFF2-40B4-BE49-F238E27FC236}">
                  <a16:creationId xmlns:a16="http://schemas.microsoft.com/office/drawing/2014/main" id="{EB02CF6D-66C9-41A0-B9BB-0E7E0BDD500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897331" y="4335372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C1564F0-764D-474B-93C5-219099F0F60A}"/>
              </a:ext>
            </a:extLst>
          </p:cNvPr>
          <p:cNvGrpSpPr/>
          <p:nvPr/>
        </p:nvGrpSpPr>
        <p:grpSpPr>
          <a:xfrm>
            <a:off x="6527005" y="4824150"/>
            <a:ext cx="2690010" cy="1672812"/>
            <a:chOff x="5677419" y="4699804"/>
            <a:chExt cx="2690010" cy="1672812"/>
          </a:xfrm>
        </p:grpSpPr>
        <p:sp>
          <p:nvSpPr>
            <p:cNvPr id="12" name="Fluxograma: Processo Alternativo 11">
              <a:extLst>
                <a:ext uri="{FF2B5EF4-FFF2-40B4-BE49-F238E27FC236}">
                  <a16:creationId xmlns:a16="http://schemas.microsoft.com/office/drawing/2014/main" id="{0711B195-13F3-4E54-B1E9-2D6209EA9EC4}"/>
                </a:ext>
              </a:extLst>
            </p:cNvPr>
            <p:cNvSpPr/>
            <p:nvPr/>
          </p:nvSpPr>
          <p:spPr>
            <a:xfrm>
              <a:off x="6311001" y="5409260"/>
              <a:ext cx="1510748" cy="3576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OCR0A = ADCH</a:t>
              </a:r>
            </a:p>
          </p:txBody>
        </p:sp>
        <p:sp>
          <p:nvSpPr>
            <p:cNvPr id="30" name="Fluxograma: Processo Alternativo 29">
              <a:extLst>
                <a:ext uri="{FF2B5EF4-FFF2-40B4-BE49-F238E27FC236}">
                  <a16:creationId xmlns:a16="http://schemas.microsoft.com/office/drawing/2014/main" id="{CD442386-DD03-4EFB-8A63-E84C5F8CF418}"/>
                </a:ext>
              </a:extLst>
            </p:cNvPr>
            <p:cNvSpPr/>
            <p:nvPr/>
          </p:nvSpPr>
          <p:spPr>
            <a:xfrm>
              <a:off x="6238944" y="6008183"/>
              <a:ext cx="1654862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31" name="Conexão reta unidirecional 30">
              <a:extLst>
                <a:ext uri="{FF2B5EF4-FFF2-40B4-BE49-F238E27FC236}">
                  <a16:creationId xmlns:a16="http://schemas.microsoft.com/office/drawing/2014/main" id="{79EFF447-18A0-41F5-98CA-89CF6214F6F2}"/>
                </a:ext>
              </a:extLst>
            </p:cNvPr>
            <p:cNvCxnSpPr>
              <a:cxnSpLocks/>
            </p:cNvCxnSpPr>
            <p:nvPr/>
          </p:nvCxnSpPr>
          <p:spPr>
            <a:xfrm>
              <a:off x="7066375" y="5766921"/>
              <a:ext cx="0" cy="241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Processo Alternativo 38">
              <a:extLst>
                <a:ext uri="{FF2B5EF4-FFF2-40B4-BE49-F238E27FC236}">
                  <a16:creationId xmlns:a16="http://schemas.microsoft.com/office/drawing/2014/main" id="{03938525-3596-440B-8A76-4E0BAEF650C7}"/>
                </a:ext>
              </a:extLst>
            </p:cNvPr>
            <p:cNvSpPr/>
            <p:nvPr/>
          </p:nvSpPr>
          <p:spPr>
            <a:xfrm>
              <a:off x="5677419" y="4699804"/>
              <a:ext cx="2690010" cy="364433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Interrupção ADC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exão reta unidirecional 39">
              <a:extLst>
                <a:ext uri="{FF2B5EF4-FFF2-40B4-BE49-F238E27FC236}">
                  <a16:creationId xmlns:a16="http://schemas.microsoft.com/office/drawing/2014/main" id="{D8F788D8-A5A6-4231-91C4-6B2536C4910B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28" y="5092239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0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166</Words>
  <Application>Microsoft Office PowerPoint</Application>
  <PresentationFormat>Ecrã Panorâmico</PresentationFormat>
  <Paragraphs>34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Loureiro</dc:creator>
  <cp:lastModifiedBy>Luis Silva (1101420)</cp:lastModifiedBy>
  <cp:revision>10</cp:revision>
  <dcterms:created xsi:type="dcterms:W3CDTF">2019-09-25T20:15:35Z</dcterms:created>
  <dcterms:modified xsi:type="dcterms:W3CDTF">2019-10-07T18:46:05Z</dcterms:modified>
</cp:coreProperties>
</file>