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3A86C-4D6B-49A9-A7D4-53A514147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B2C92-0E0F-4215-BBE5-8E2FA648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929361-57A3-4DE6-8411-2EA8CA23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E367BF-917E-459C-A769-12049B8A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728A22-6445-45F5-B451-1B987817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6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A1B08-BB7C-40A1-8BB8-02000237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0FAEE00-FCAF-4AEC-815F-505A7177C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9FB14A-E4CF-4CC3-914C-809A63BE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4D7944-B4C0-4AFA-A8E5-B4DFB16D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343167-EC1C-4706-B443-0D18C840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B787C-CB67-4A77-8CAE-15C98FA63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292287F-D233-4980-A364-0DCBF0B9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097E0C-D77D-492B-AB6A-77399343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E412B7-9678-438A-9FBD-B8B07BE2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F95E30-5679-45EC-8393-4D8F0B0D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1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3FAED-E925-4404-91F4-8EB3A51D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32E62A-4E37-444A-AC96-A0B021A5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10BDED-3775-4CE6-8A5B-C2D52D58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F65506-6C0B-48CE-8B4C-1B64D2D0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F239D7-A00A-45D7-80C1-E8297FFB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69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D18AA-709F-4BA1-A0FD-167B8460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A0379B-205D-4E4D-8EA5-875C18E5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A33CCD-0712-4D21-A79E-46A6711E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34EA6F4-5196-4F9E-9E4D-6A7753A0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A49E46-3EBB-43C8-BA77-597B1890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403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8598F-7E37-42D6-92BA-6BD3EFAA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E7A704-94CD-467F-A9B0-C703EC4BE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A1D4349-DE41-4579-89E9-EA5CB9A2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A859776-3599-454A-B331-BFA4BCB6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A41224-672B-46F3-8DBC-BD465DDB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5D9E864-F5B9-4F2C-AF28-29D9B870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5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8C9BB-C272-4AF5-972B-A32E4811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A99D23-42EC-40A0-BB9B-5A4A0F1B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462F222-324D-4FE4-AC57-3C910F025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265D6A3-4AB8-48AB-8D57-73E19669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048BCB-F50A-411C-8249-4C548677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52F92C0-F825-482B-B2DE-AFF94C54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681DC48-571B-4A79-94BB-B738BF6C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FFC78DA-A766-4257-8119-BDF05E29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7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0BEFB-4A3F-4230-93E1-0DF5046D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650592F-6A95-4CBC-8B3F-1FB21CE9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A456093-F173-4C09-84F2-5854A861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34A52D8-E510-4AAD-9CB4-07348001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9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1844D46-CEA7-4DC3-8E57-9ADD6A09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D56920E-872B-4C6E-913E-3043D6EC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A564BD4-9B12-4A34-BBCD-B69214E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91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27FFC-4E99-4805-AED6-76F9C644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10E704-AC29-439A-8EE8-469802275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DB8891-E418-4F30-8E33-89AC70004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661FA0-5686-41BE-B20A-240CDF7A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3BACC9-7C4D-43BB-8A41-50E2437E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41E976-782C-4B40-A15B-F267EB38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406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0E04E-F95C-4AE8-B93A-EEBBE085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6D68823-EBCC-4E76-842E-8B26C5EC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FAA5C92-D31F-4A8F-9E3C-9211E9B6D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2D85C3-C1AA-41BA-A34F-25A07A6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96B2320-8BE1-471D-B69C-96F5CBC1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4B86A70-3453-4C45-8B71-3AB08B2E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635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35B6C70-3D89-4B95-BB52-AB4A5166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61D5CB-BD98-48C2-A2CF-136AACC75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965CD6-5420-4AB4-96DF-E2A679D11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8B839-9438-4870-A599-8D571B9CDB3B}" type="datetimeFigureOut">
              <a:rPr lang="pt-PT" smtClean="0"/>
              <a:t>03/10/2019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09C336-E45F-4A9E-A6E5-4C040ECD6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EEB363-3736-43F2-8218-5C4DE103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BA6DC-BBDD-4C62-A94E-9F0B6DC4AA7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98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9B63ADB-B629-4AE5-808E-397D905C039B}"/>
              </a:ext>
            </a:extLst>
          </p:cNvPr>
          <p:cNvSpPr/>
          <p:nvPr/>
        </p:nvSpPr>
        <p:spPr>
          <a:xfrm>
            <a:off x="4532240" y="39757"/>
            <a:ext cx="1563757" cy="861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Início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37CCA5-3F87-4A09-A4C5-4408C7F2909A}"/>
              </a:ext>
            </a:extLst>
          </p:cNvPr>
          <p:cNvSpPr/>
          <p:nvPr/>
        </p:nvSpPr>
        <p:spPr>
          <a:xfrm>
            <a:off x="1406382" y="1265581"/>
            <a:ext cx="7815471" cy="280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dirty="0"/>
              <a:t>Configurações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PORTB1 output OC1A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TCCR1A – </a:t>
            </a:r>
            <a:r>
              <a:rPr lang="pt-PT" dirty="0" err="1"/>
              <a:t>Toggle</a:t>
            </a:r>
            <a:r>
              <a:rPr lang="pt-PT" dirty="0"/>
              <a:t> OC1A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TCCR1B – </a:t>
            </a:r>
            <a:r>
              <a:rPr lang="pt-PT" dirty="0" err="1"/>
              <a:t>Mode</a:t>
            </a:r>
            <a:r>
              <a:rPr lang="pt-PT" dirty="0"/>
              <a:t> TCT – CLKIO/256 (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Prescaler</a:t>
            </a:r>
            <a:r>
              <a:rPr lang="pt-PT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 TIMSK1 – </a:t>
            </a:r>
            <a:r>
              <a:rPr lang="pt-PT" dirty="0" err="1"/>
              <a:t>Enable</a:t>
            </a:r>
            <a:r>
              <a:rPr lang="pt-PT" dirty="0"/>
              <a:t> Timer1</a:t>
            </a:r>
          </a:p>
          <a:p>
            <a:pPr algn="ctr">
              <a:lnSpc>
                <a:spcPct val="150000"/>
              </a:lnSpc>
            </a:pPr>
            <a:r>
              <a:rPr lang="pt-PT" dirty="0"/>
              <a:t>OCR1A = 31250</a:t>
            </a:r>
          </a:p>
          <a:p>
            <a:pPr algn="ctr"/>
            <a:endParaRPr lang="pt-PT" dirty="0"/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1A6C39C0-EB67-459F-9052-6DB6777DF8AD}"/>
              </a:ext>
            </a:extLst>
          </p:cNvPr>
          <p:cNvSpPr/>
          <p:nvPr/>
        </p:nvSpPr>
        <p:spPr>
          <a:xfrm>
            <a:off x="4306952" y="4346715"/>
            <a:ext cx="2014330" cy="12457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While</a:t>
            </a:r>
            <a:r>
              <a:rPr lang="pt-PT" dirty="0"/>
              <a:t> 1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2334A2FB-2BFD-4949-99E8-AE2FDC86946B}"/>
              </a:ext>
            </a:extLst>
          </p:cNvPr>
          <p:cNvSpPr/>
          <p:nvPr/>
        </p:nvSpPr>
        <p:spPr>
          <a:xfrm>
            <a:off x="7315200" y="4572001"/>
            <a:ext cx="1654862" cy="7951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Toggle</a:t>
            </a:r>
            <a:r>
              <a:rPr lang="pt-PT" dirty="0"/>
              <a:t> OC1A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30DC37A5-0729-4B7F-A55F-B712738C48D3}"/>
              </a:ext>
            </a:extLst>
          </p:cNvPr>
          <p:cNvSpPr/>
          <p:nvPr/>
        </p:nvSpPr>
        <p:spPr>
          <a:xfrm>
            <a:off x="4486686" y="5910471"/>
            <a:ext cx="1654862" cy="7951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FIM</a:t>
            </a:r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66B52714-1FC7-4BFE-9756-960538BDF87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314118" y="901149"/>
            <a:ext cx="1" cy="3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8FE6FE3B-7ED7-4514-90FF-C2A5D625FB2E}"/>
              </a:ext>
            </a:extLst>
          </p:cNvPr>
          <p:cNvCxnSpPr/>
          <p:nvPr/>
        </p:nvCxnSpPr>
        <p:spPr>
          <a:xfrm flipH="1">
            <a:off x="5314117" y="3982283"/>
            <a:ext cx="1" cy="3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B097B93-FB61-457F-92AC-DD77497EB2DE}"/>
              </a:ext>
            </a:extLst>
          </p:cNvPr>
          <p:cNvCxnSpPr/>
          <p:nvPr/>
        </p:nvCxnSpPr>
        <p:spPr>
          <a:xfrm flipH="1">
            <a:off x="5314117" y="5546039"/>
            <a:ext cx="1" cy="3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447DC311-5B89-4A6C-BC73-B1CB82AC26F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5314118" y="4075043"/>
            <a:ext cx="2001082" cy="89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C89B060-40CC-44AB-8819-C3F1CF9BE4E0}"/>
              </a:ext>
            </a:extLst>
          </p:cNvPr>
          <p:cNvSpPr/>
          <p:nvPr/>
        </p:nvSpPr>
        <p:spPr>
          <a:xfrm>
            <a:off x="251791" y="172278"/>
            <a:ext cx="1325218" cy="490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Blink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341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DB14DB-792C-4AD8-A724-D41855F29F02}"/>
              </a:ext>
            </a:extLst>
          </p:cNvPr>
          <p:cNvSpPr/>
          <p:nvPr/>
        </p:nvSpPr>
        <p:spPr>
          <a:xfrm>
            <a:off x="318052" y="165651"/>
            <a:ext cx="1454825" cy="689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Modulador PWM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417632-C3B7-4686-99FD-CDC96086FDF9}"/>
              </a:ext>
            </a:extLst>
          </p:cNvPr>
          <p:cNvSpPr/>
          <p:nvPr/>
        </p:nvSpPr>
        <p:spPr>
          <a:xfrm>
            <a:off x="4876792" y="72887"/>
            <a:ext cx="1298717" cy="437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Início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49847E4-6E33-4199-B731-8FFF36276102}"/>
              </a:ext>
            </a:extLst>
          </p:cNvPr>
          <p:cNvSpPr/>
          <p:nvPr/>
        </p:nvSpPr>
        <p:spPr>
          <a:xfrm>
            <a:off x="1971663" y="851450"/>
            <a:ext cx="7108972" cy="2342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pt-PT" sz="1400" dirty="0"/>
              <a:t>Configurações</a:t>
            </a:r>
          </a:p>
          <a:p>
            <a:pPr algn="ctr">
              <a:lnSpc>
                <a:spcPct val="150000"/>
              </a:lnSpc>
            </a:pPr>
            <a:r>
              <a:rPr lang="pt-PT" sz="1400" dirty="0"/>
              <a:t>PORTD6 output OC0A</a:t>
            </a:r>
          </a:p>
          <a:p>
            <a:pPr algn="ctr">
              <a:lnSpc>
                <a:spcPct val="150000"/>
              </a:lnSpc>
            </a:pPr>
            <a:r>
              <a:rPr lang="pt-PT" sz="1400" dirty="0"/>
              <a:t>TCCR0A – Clear OC0A, </a:t>
            </a:r>
            <a:r>
              <a:rPr lang="pt-PT" sz="1400" dirty="0" err="1"/>
              <a:t>fast</a:t>
            </a:r>
            <a:r>
              <a:rPr lang="pt-PT" sz="1400" dirty="0"/>
              <a:t> PWM</a:t>
            </a:r>
          </a:p>
          <a:p>
            <a:pPr algn="ctr">
              <a:lnSpc>
                <a:spcPct val="150000"/>
              </a:lnSpc>
            </a:pPr>
            <a:r>
              <a:rPr lang="pt-PT" sz="1400" dirty="0"/>
              <a:t>TCCR0B – CLKIO/1024 (</a:t>
            </a:r>
            <a:r>
              <a:rPr lang="pt-PT" sz="1400" dirty="0" err="1"/>
              <a:t>From</a:t>
            </a:r>
            <a:r>
              <a:rPr lang="pt-PT" sz="1400" dirty="0"/>
              <a:t> </a:t>
            </a:r>
            <a:r>
              <a:rPr lang="pt-PT" sz="1400" dirty="0" err="1"/>
              <a:t>Prescaler</a:t>
            </a:r>
            <a:r>
              <a:rPr lang="pt-PT" sz="1400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pt-PT" sz="1400" dirty="0"/>
              <a:t>TIMSK0 – </a:t>
            </a:r>
            <a:r>
              <a:rPr lang="pt-PT" sz="1400" dirty="0" err="1"/>
              <a:t>Overflow</a:t>
            </a:r>
            <a:r>
              <a:rPr lang="pt-PT" sz="1400" dirty="0"/>
              <a:t> </a:t>
            </a:r>
            <a:r>
              <a:rPr lang="pt-PT" sz="1400" dirty="0" err="1"/>
              <a:t>interrupt</a:t>
            </a:r>
            <a:r>
              <a:rPr lang="pt-PT" sz="1400" dirty="0"/>
              <a:t> </a:t>
            </a:r>
            <a:r>
              <a:rPr lang="pt-PT" sz="1400" dirty="0" err="1"/>
              <a:t>enable</a:t>
            </a:r>
            <a:endParaRPr lang="pt-PT" sz="1400" dirty="0"/>
          </a:p>
          <a:p>
            <a:pPr algn="ctr">
              <a:lnSpc>
                <a:spcPct val="150000"/>
              </a:lnSpc>
            </a:pPr>
            <a:r>
              <a:rPr lang="pt-PT" sz="1400" dirty="0"/>
              <a:t>OCR0A = 0</a:t>
            </a:r>
          </a:p>
          <a:p>
            <a:pPr algn="ctr">
              <a:lnSpc>
                <a:spcPct val="150000"/>
              </a:lnSpc>
            </a:pPr>
            <a:r>
              <a:rPr lang="pt-PT" sz="1400" dirty="0"/>
              <a:t>ADC </a:t>
            </a:r>
            <a:r>
              <a:rPr lang="pt-PT" sz="1400" dirty="0" err="1"/>
              <a:t>Config</a:t>
            </a:r>
            <a:r>
              <a:rPr lang="pt-PT" sz="1400" dirty="0"/>
              <a:t> = </a:t>
            </a:r>
            <a:r>
              <a:rPr lang="pt-PT" sz="1400" dirty="0" err="1"/>
              <a:t>Avcc</a:t>
            </a:r>
            <a:r>
              <a:rPr lang="pt-PT" sz="1400" dirty="0"/>
              <a:t>, </a:t>
            </a:r>
            <a:r>
              <a:rPr lang="pt-PT" sz="1400" dirty="0" err="1"/>
              <a:t>Align</a:t>
            </a:r>
            <a:r>
              <a:rPr lang="pt-PT" sz="1400" dirty="0"/>
              <a:t> </a:t>
            </a:r>
            <a:r>
              <a:rPr lang="pt-PT" sz="1400" dirty="0" err="1"/>
              <a:t>left</a:t>
            </a:r>
            <a:r>
              <a:rPr lang="pt-PT" sz="1400" dirty="0"/>
              <a:t>, CH0, PS 128, ADC </a:t>
            </a:r>
            <a:r>
              <a:rPr lang="pt-PT" sz="1400" dirty="0" err="1"/>
              <a:t>Interrupt</a:t>
            </a:r>
            <a:r>
              <a:rPr lang="pt-PT" sz="1400" dirty="0"/>
              <a:t>, TC0 </a:t>
            </a:r>
            <a:r>
              <a:rPr lang="pt-PT" sz="1400" dirty="0" err="1"/>
              <a:t>Overflow</a:t>
            </a:r>
            <a:endParaRPr lang="pt-PT" sz="1400" dirty="0"/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B26EB8B2-0E65-46F1-BC71-3D9E1FFD50CC}"/>
              </a:ext>
            </a:extLst>
          </p:cNvPr>
          <p:cNvSpPr/>
          <p:nvPr/>
        </p:nvSpPr>
        <p:spPr>
          <a:xfrm>
            <a:off x="4608843" y="4005465"/>
            <a:ext cx="1828804" cy="11198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While</a:t>
            </a:r>
            <a:r>
              <a:rPr lang="pt-PT" sz="1400" dirty="0"/>
              <a:t> 1</a:t>
            </a:r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221A0517-AAFE-4C16-B621-55F29552BF37}"/>
              </a:ext>
            </a:extLst>
          </p:cNvPr>
          <p:cNvSpPr/>
          <p:nvPr/>
        </p:nvSpPr>
        <p:spPr>
          <a:xfrm>
            <a:off x="7142922" y="3800057"/>
            <a:ext cx="1510748" cy="589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TC0 </a:t>
            </a:r>
            <a:r>
              <a:rPr lang="pt-PT" sz="1400" dirty="0" err="1"/>
              <a:t>Overflow</a:t>
            </a:r>
            <a:endParaRPr lang="pt-PT" sz="1400" dirty="0"/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B1DCF0ED-D7CD-4A98-8768-FB755CEDC04A}"/>
              </a:ext>
            </a:extLst>
          </p:cNvPr>
          <p:cNvSpPr/>
          <p:nvPr/>
        </p:nvSpPr>
        <p:spPr>
          <a:xfrm>
            <a:off x="4722326" y="5728251"/>
            <a:ext cx="1654862" cy="7951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FIM</a:t>
            </a:r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675E53A2-7C35-4A6F-98A7-4FABCC607333}"/>
              </a:ext>
            </a:extLst>
          </p:cNvPr>
          <p:cNvSpPr/>
          <p:nvPr/>
        </p:nvSpPr>
        <p:spPr>
          <a:xfrm>
            <a:off x="7142922" y="4815506"/>
            <a:ext cx="1510748" cy="589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 err="1"/>
              <a:t>Inic</a:t>
            </a:r>
            <a:r>
              <a:rPr lang="pt-PT" sz="1400" dirty="0"/>
              <a:t> ADC </a:t>
            </a:r>
            <a:r>
              <a:rPr lang="pt-PT" sz="1400" dirty="0" err="1"/>
              <a:t>Conv</a:t>
            </a:r>
            <a:endParaRPr lang="pt-PT" sz="1400" dirty="0"/>
          </a:p>
        </p:txBody>
      </p:sp>
      <p:sp>
        <p:nvSpPr>
          <p:cNvPr id="12" name="Fluxograma: Processo Alternativo 11">
            <a:extLst>
              <a:ext uri="{FF2B5EF4-FFF2-40B4-BE49-F238E27FC236}">
                <a16:creationId xmlns:a16="http://schemas.microsoft.com/office/drawing/2014/main" id="{0711B195-13F3-4E54-B1E9-2D6209EA9EC4}"/>
              </a:ext>
            </a:extLst>
          </p:cNvPr>
          <p:cNvSpPr/>
          <p:nvPr/>
        </p:nvSpPr>
        <p:spPr>
          <a:xfrm>
            <a:off x="7142922" y="5830956"/>
            <a:ext cx="1510748" cy="58972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OCR0A = ADCH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3C0B69CA-1697-4F00-A5F3-81ACF3D354BB}"/>
              </a:ext>
            </a:extLst>
          </p:cNvPr>
          <p:cNvCxnSpPr/>
          <p:nvPr/>
        </p:nvCxnSpPr>
        <p:spPr>
          <a:xfrm flipH="1">
            <a:off x="5526149" y="483707"/>
            <a:ext cx="1" cy="36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2B4AA535-D71C-4C2F-9CFF-66A777BD75A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523245" y="3140761"/>
            <a:ext cx="2906" cy="86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4280C721-F1B8-4DBF-A911-650EB7021EF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526149" y="3193773"/>
            <a:ext cx="1616773" cy="9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D2F3C1EF-E77A-4242-833F-F371DF8EB9D0}"/>
              </a:ext>
            </a:extLst>
          </p:cNvPr>
          <p:cNvCxnSpPr>
            <a:cxnSpLocks/>
          </p:cNvCxnSpPr>
          <p:nvPr/>
        </p:nvCxnSpPr>
        <p:spPr>
          <a:xfrm flipH="1">
            <a:off x="5513727" y="4654824"/>
            <a:ext cx="9518" cy="107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8642628-1AEC-4DA0-89EB-61E460FA054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98296" y="4389780"/>
            <a:ext cx="0" cy="4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C81C3086-29E1-43A6-93EC-BEDDAAD53EDF}"/>
              </a:ext>
            </a:extLst>
          </p:cNvPr>
          <p:cNvCxnSpPr>
            <a:cxnSpLocks/>
          </p:cNvCxnSpPr>
          <p:nvPr/>
        </p:nvCxnSpPr>
        <p:spPr>
          <a:xfrm>
            <a:off x="7898296" y="5380387"/>
            <a:ext cx="0" cy="45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0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95</Words>
  <Application>Microsoft Office PowerPoint</Application>
  <PresentationFormat>Ecrã Panorâmico</PresentationFormat>
  <Paragraphs>25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Loureiro</dc:creator>
  <cp:lastModifiedBy>João Loureiro</cp:lastModifiedBy>
  <cp:revision>10</cp:revision>
  <dcterms:created xsi:type="dcterms:W3CDTF">2019-09-25T20:15:35Z</dcterms:created>
  <dcterms:modified xsi:type="dcterms:W3CDTF">2019-10-03T21:01:17Z</dcterms:modified>
</cp:coreProperties>
</file>