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96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1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54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35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8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3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99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06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0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0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34F2-8DCC-41B2-9900-46840577085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D3E6B-7B27-44C1-91D7-00607BA83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3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09585" y="570961"/>
            <a:ext cx="673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Glyph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5448070" y="570961"/>
            <a:ext cx="1102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Characters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448070" y="3682944"/>
            <a:ext cx="75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Styles</a:t>
            </a:r>
            <a:endParaRPr lang="fr-FR" sz="16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2" y="953244"/>
            <a:ext cx="5215462" cy="264503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31" y="1408341"/>
            <a:ext cx="2257726" cy="225772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51" y="3936831"/>
            <a:ext cx="1510885" cy="160531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9"/>
          <a:stretch/>
        </p:blipFill>
        <p:spPr>
          <a:xfrm>
            <a:off x="8315495" y="4663712"/>
            <a:ext cx="2915057" cy="70841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70" y="4649582"/>
            <a:ext cx="286742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89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77011-11-08</dc:creator>
  <cp:lastModifiedBy>77011-11-08</cp:lastModifiedBy>
  <cp:revision>6</cp:revision>
  <dcterms:created xsi:type="dcterms:W3CDTF">2019-11-07T10:41:46Z</dcterms:created>
  <dcterms:modified xsi:type="dcterms:W3CDTF">2019-11-07T13:27:21Z</dcterms:modified>
</cp:coreProperties>
</file>