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60" r:id="rId3"/>
    <p:sldId id="361" r:id="rId4"/>
    <p:sldId id="363" r:id="rId5"/>
    <p:sldId id="373" r:id="rId6"/>
    <p:sldId id="378" r:id="rId7"/>
    <p:sldId id="380" r:id="rId8"/>
    <p:sldId id="382" r:id="rId9"/>
    <p:sldId id="394" r:id="rId10"/>
    <p:sldId id="395" r:id="rId11"/>
    <p:sldId id="397" r:id="rId12"/>
    <p:sldId id="396" r:id="rId13"/>
    <p:sldId id="383" r:id="rId14"/>
    <p:sldId id="385" r:id="rId15"/>
    <p:sldId id="386" r:id="rId16"/>
    <p:sldId id="387" r:id="rId17"/>
    <p:sldId id="388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68" autoAdjust="0"/>
    <p:restoredTop sz="97432" autoAdjust="0"/>
  </p:normalViewPr>
  <p:slideViewPr>
    <p:cSldViewPr snapToGrid="0">
      <p:cViewPr varScale="1">
        <p:scale>
          <a:sx n="118" d="100"/>
          <a:sy n="118" d="100"/>
        </p:scale>
        <p:origin x="-17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8D602-C10F-9044-A8CF-D991D3A016E8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E694CE-BDBB-4047-A4D7-F827F7A547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219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926CA-6E3E-4859-B45C-AF0616ECD720}" type="datetimeFigureOut">
              <a:rPr lang="ko-KR" altLang="en-US" smtClean="0"/>
              <a:pPr/>
              <a:t>2018-05-04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18C9E-603A-47FE-8A5C-04A1EF98EB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402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416E-1F58-4EDF-8A95-9192247C7987}" type="datetimeFigureOut">
              <a:rPr lang="ko-KR" altLang="en-US" smtClean="0"/>
              <a:pPr/>
              <a:t>2018-05-04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FA06C-B4FE-4F28-8063-26CD3955B13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500042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0" y="535968"/>
            <a:ext cx="9144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416E-1F58-4EDF-8A95-9192247C7987}" type="datetimeFigureOut">
              <a:rPr lang="ko-KR" altLang="en-US" smtClean="0"/>
              <a:pPr/>
              <a:t>2018-05-04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FA06C-B4FE-4F28-8063-26CD3955B1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416E-1F58-4EDF-8A95-9192247C7987}" type="datetimeFigureOut">
              <a:rPr lang="ko-KR" altLang="en-US" smtClean="0"/>
              <a:pPr/>
              <a:t>2018-05-04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FA06C-B4FE-4F28-8063-26CD3955B1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416E-1F58-4EDF-8A95-9192247C7987}" type="datetimeFigureOut">
              <a:rPr lang="ko-KR" altLang="en-US" smtClean="0"/>
              <a:pPr/>
              <a:t>2018-05-04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FA06C-B4FE-4F28-8063-26CD3955B1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416E-1F58-4EDF-8A95-9192247C7987}" type="datetimeFigureOut">
              <a:rPr lang="ko-KR" altLang="en-US" smtClean="0"/>
              <a:pPr/>
              <a:t>2018-05-04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FA06C-B4FE-4F28-8063-26CD3955B1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416E-1F58-4EDF-8A95-9192247C7987}" type="datetimeFigureOut">
              <a:rPr lang="ko-KR" altLang="en-US" smtClean="0"/>
              <a:pPr/>
              <a:t>2018-05-04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FA06C-B4FE-4F28-8063-26CD3955B1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416E-1F58-4EDF-8A95-9192247C7987}" type="datetimeFigureOut">
              <a:rPr lang="ko-KR" altLang="en-US" smtClean="0"/>
              <a:pPr/>
              <a:t>2018-05-04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FA06C-B4FE-4F28-8063-26CD3955B1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416E-1F58-4EDF-8A95-9192247C7987}" type="datetimeFigureOut">
              <a:rPr lang="ko-KR" altLang="en-US" smtClean="0"/>
              <a:pPr/>
              <a:t>2018-05-04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FA06C-B4FE-4F28-8063-26CD3955B1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416E-1F58-4EDF-8A95-9192247C7987}" type="datetimeFigureOut">
              <a:rPr lang="ko-KR" altLang="en-US" smtClean="0"/>
              <a:pPr/>
              <a:t>2018-05-04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FA06C-B4FE-4F28-8063-26CD3955B1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416E-1F58-4EDF-8A95-9192247C7987}" type="datetimeFigureOut">
              <a:rPr lang="ko-KR" altLang="en-US" smtClean="0"/>
              <a:pPr/>
              <a:t>2018-05-04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FA06C-B4FE-4F28-8063-26CD3955B1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416E-1F58-4EDF-8A95-9192247C7987}" type="datetimeFigureOut">
              <a:rPr lang="ko-KR" altLang="en-US" smtClean="0"/>
              <a:pPr/>
              <a:t>2018-05-04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FA06C-B4FE-4F28-8063-26CD3955B1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0416E-1F58-4EDF-8A95-9192247C7987}" type="datetimeFigureOut">
              <a:rPr lang="ko-KR" altLang="en-US" smtClean="0"/>
              <a:pPr/>
              <a:t>2018-05-04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FA06C-B4FE-4F28-8063-26CD3955B1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samples/BluetoothLeGatt/AndroidManifest.htm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07704" y="1773421"/>
            <a:ext cx="52565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smtClean="0"/>
              <a:t>eBeam Marker</a:t>
            </a:r>
            <a:endParaRPr lang="en-US" altLang="ko-KR" sz="2800" dirty="0" smtClean="0"/>
          </a:p>
          <a:p>
            <a:pPr algn="ctr">
              <a:lnSpc>
                <a:spcPct val="150000"/>
              </a:lnSpc>
            </a:pPr>
            <a:r>
              <a:rPr lang="en-US" altLang="ko-KR" sz="2800" dirty="0" smtClean="0"/>
              <a:t>Developer Guide </a:t>
            </a:r>
          </a:p>
          <a:p>
            <a:pPr algn="ctr">
              <a:lnSpc>
                <a:spcPct val="150000"/>
              </a:lnSpc>
            </a:pPr>
            <a:r>
              <a:rPr lang="en-US" altLang="ko-KR" sz="2800" dirty="0" smtClean="0"/>
              <a:t>for Android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43808" y="4725144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Luidia </a:t>
            </a:r>
            <a:r>
              <a:rPr lang="en-US" altLang="ko-KR" dirty="0" smtClean="0"/>
              <a:t>R&amp;D S/W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515719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2017. 11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656259"/>
              </p:ext>
            </p:extLst>
          </p:nvPr>
        </p:nvGraphicFramePr>
        <p:xfrm>
          <a:off x="611560" y="1052736"/>
          <a:ext cx="7992888" cy="338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88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519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520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52216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>
                          <a:effectLst/>
                        </a:rPr>
                        <a:t>setCalibrationSendData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870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/>
                        <a:t>Set data</a:t>
                      </a:r>
                      <a:r>
                        <a:rPr lang="en-US" altLang="ko-KR" sz="1200" baseline="0" smtClean="0"/>
                        <a:t> for calibration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870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Out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Void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2524"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input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/>
                        <a:t>DeviceDirection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</a:rPr>
                        <a:t>DEVICE_DIRECTION_LEFT</a:t>
                      </a:r>
                      <a:endParaRPr lang="en-US" altLang="ko-KR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2524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PointF</a:t>
                      </a:r>
                      <a:endParaRPr lang="ko-KR" altLang="en-US" sz="120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Calibration Raw</a:t>
                      </a:r>
                      <a:r>
                        <a:rPr lang="en-US" altLang="ko-KR" sz="1200" baseline="0" smtClean="0"/>
                        <a:t> data</a:t>
                      </a:r>
                      <a:endParaRPr lang="en-US" altLang="ko-KR" sz="12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765634711"/>
                  </a:ext>
                </a:extLst>
              </a:tr>
              <a:tr h="17870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Device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eBeam Marker</a:t>
                      </a:r>
                      <a:endParaRPr lang="ko-KR" altLang="en-US" sz="120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787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Usage</a:t>
                      </a:r>
                      <a:endParaRPr lang="ko-KR" altLang="en-US" sz="1200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void </a:t>
                      </a:r>
                      <a:r>
                        <a:rPr lang="en-US" altLang="ko-KR" sz="1200" dirty="0" err="1" smtClean="0">
                          <a:effectLst/>
                        </a:rPr>
                        <a:t>coordinateComplete</a:t>
                      </a:r>
                      <a:r>
                        <a:rPr lang="en-US" altLang="ko-KR" sz="1200" dirty="0" smtClean="0">
                          <a:effectLst/>
                        </a:rPr>
                        <a:t> </a:t>
                      </a:r>
                      <a:r>
                        <a:rPr lang="en-US" altLang="ko-KR" sz="1200" dirty="0" smtClean="0"/>
                        <a:t>(){</a:t>
                      </a:r>
                    </a:p>
                    <a:p>
                      <a:pPr algn="l" latinLnBrk="1"/>
                      <a:r>
                        <a:rPr lang="en-US" altLang="ko-KR" sz="1200" dirty="0" smtClean="0"/>
                        <a:t>        </a:t>
                      </a:r>
                      <a:r>
                        <a:rPr lang="en-US" altLang="ko-KR" sz="1200" dirty="0" err="1" smtClean="0"/>
                        <a:t>MainDefine.penController.setCalibrationSendData</a:t>
                      </a:r>
                      <a:r>
                        <a:rPr lang="en-US" altLang="ko-KR" sz="1200" dirty="0" smtClean="0"/>
                        <a:t>(</a:t>
                      </a:r>
                    </a:p>
                    <a:p>
                      <a:pPr algn="l" latinLnBrk="1"/>
                      <a:r>
                        <a:rPr lang="en-US" altLang="ko-KR" sz="1200" dirty="0" smtClean="0"/>
                        <a:t>                </a:t>
                      </a:r>
                      <a:r>
                        <a:rPr lang="en-US" altLang="ko-KR" sz="1200" dirty="0" err="1" smtClean="0"/>
                        <a:t>setCaliPosition</a:t>
                      </a:r>
                      <a:r>
                        <a:rPr lang="en-US" altLang="ko-KR" sz="1200" dirty="0" smtClean="0"/>
                        <a:t>,</a:t>
                      </a:r>
                    </a:p>
                    <a:p>
                      <a:pPr algn="l" latinLnBrk="1"/>
                      <a:r>
                        <a:rPr lang="en-US" altLang="ko-KR" sz="1200" dirty="0" smtClean="0"/>
                        <a:t>                </a:t>
                      </a:r>
                      <a:r>
                        <a:rPr lang="en-US" altLang="ko-KR" sz="1200" dirty="0" err="1" smtClean="0"/>
                        <a:t>m_posRestultPoint</a:t>
                      </a:r>
                      <a:r>
                        <a:rPr lang="en-US" altLang="ko-KR" sz="1200" dirty="0" smtClean="0"/>
                        <a:t>[0],</a:t>
                      </a:r>
                    </a:p>
                    <a:p>
                      <a:pPr algn="l" latinLnBrk="1"/>
                      <a:r>
                        <a:rPr lang="en-US" altLang="ko-KR" sz="1200" dirty="0" smtClean="0"/>
                        <a:t>                </a:t>
                      </a:r>
                      <a:r>
                        <a:rPr lang="en-US" altLang="ko-KR" sz="1200" dirty="0" err="1" smtClean="0"/>
                        <a:t>m_posRestultPoint</a:t>
                      </a:r>
                      <a:r>
                        <a:rPr lang="en-US" altLang="ko-KR" sz="1200" dirty="0" smtClean="0"/>
                        <a:t>[3],</a:t>
                      </a:r>
                    </a:p>
                    <a:p>
                      <a:pPr algn="l" latinLnBrk="1"/>
                      <a:r>
                        <a:rPr lang="en-US" altLang="ko-KR" sz="1200" dirty="0" smtClean="0"/>
                        <a:t>                </a:t>
                      </a:r>
                      <a:r>
                        <a:rPr lang="en-US" altLang="ko-KR" sz="1200" dirty="0" err="1" smtClean="0"/>
                        <a:t>m_posRestultPoint</a:t>
                      </a:r>
                      <a:r>
                        <a:rPr lang="en-US" altLang="ko-KR" sz="1200" dirty="0" smtClean="0"/>
                        <a:t>[2],</a:t>
                      </a:r>
                    </a:p>
                    <a:p>
                      <a:pPr algn="l" latinLnBrk="1"/>
                      <a:r>
                        <a:rPr lang="en-US" altLang="ko-KR" sz="1200" dirty="0" smtClean="0"/>
                        <a:t>                </a:t>
                      </a:r>
                      <a:r>
                        <a:rPr lang="en-US" altLang="ko-KR" sz="1200" dirty="0" err="1" smtClean="0"/>
                        <a:t>m_posRestultPoint</a:t>
                      </a:r>
                      <a:r>
                        <a:rPr lang="en-US" altLang="ko-KR" sz="1200" dirty="0" smtClean="0"/>
                        <a:t>[1]); </a:t>
                      </a:r>
                    </a:p>
                    <a:p>
                      <a:pPr algn="l" latinLnBrk="1"/>
                      <a:r>
                        <a:rPr lang="en-US" altLang="ko-KR" sz="1200" dirty="0" smtClean="0"/>
                        <a:t>                </a:t>
                      </a:r>
                      <a:r>
                        <a:rPr lang="en-US" altLang="ko-KR" sz="1200" baseline="0" dirty="0" smtClean="0"/>
                        <a:t>……</a:t>
                      </a:r>
                      <a:endParaRPr lang="en-US" altLang="ko-KR" sz="1200" dirty="0" smtClean="0"/>
                    </a:p>
                    <a:p>
                      <a:pPr algn="l" latinLnBrk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4282" y="71414"/>
            <a:ext cx="651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Development &gt; Reference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899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831469"/>
              </p:ext>
            </p:extLst>
          </p:nvPr>
        </p:nvGraphicFramePr>
        <p:xfrm>
          <a:off x="112143" y="1052736"/>
          <a:ext cx="8971471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1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7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136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52216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>
                          <a:effectLst/>
                        </a:rPr>
                        <a:t>setChangeNameSend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870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/>
                        <a:t>Set data</a:t>
                      </a:r>
                      <a:r>
                        <a:rPr lang="en-US" altLang="ko-KR" sz="1200" baseline="0" smtClean="0"/>
                        <a:t> for Name Change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870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Out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Void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25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input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>
                          <a:effectLst/>
                        </a:rPr>
                        <a:t>changeDeviceName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>
                          <a:effectLst/>
                        </a:rPr>
                        <a:t>Device name</a:t>
                      </a:r>
                      <a:endParaRPr lang="en-US" altLang="ko-KR" sz="12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7870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Device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eBeam Marker</a:t>
                      </a:r>
                      <a:endParaRPr lang="ko-KR" altLang="en-US" sz="120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787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Usage</a:t>
                      </a:r>
                      <a:endParaRPr lang="ko-KR" altLang="en-US" sz="1200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void </a:t>
                      </a:r>
                      <a:r>
                        <a:rPr lang="en-US" altLang="ko-KR" sz="1200" dirty="0" err="1" smtClean="0">
                          <a:effectLst/>
                        </a:rPr>
                        <a:t>setChangeNameSend</a:t>
                      </a:r>
                      <a:r>
                        <a:rPr lang="en-US" altLang="ko-KR" sz="1200" dirty="0" smtClean="0">
                          <a:effectLst/>
                        </a:rPr>
                        <a:t> </a:t>
                      </a:r>
                      <a:r>
                        <a:rPr lang="en-US" altLang="ko-KR" sz="1200" dirty="0" smtClean="0"/>
                        <a:t>(){</a:t>
                      </a:r>
                    </a:p>
                    <a:p>
                      <a:pPr algn="l" latinLnBrk="1"/>
                      <a:r>
                        <a:rPr lang="en-US" altLang="ko-KR" sz="1200" dirty="0" smtClean="0"/>
                        <a:t>        </a:t>
                      </a:r>
                      <a:r>
                        <a:rPr lang="en-US" altLang="ko-KR" sz="1200" dirty="0" err="1" smtClean="0"/>
                        <a:t>MainDefine.penController</a:t>
                      </a:r>
                      <a:r>
                        <a:rPr lang="en-US" altLang="ko-KR" sz="1200" dirty="0" smtClean="0"/>
                        <a:t>.</a:t>
                      </a:r>
                      <a:r>
                        <a:rPr lang="en-US" altLang="ko-KR" sz="1200" dirty="0" smtClean="0">
                          <a:effectLst/>
                        </a:rPr>
                        <a:t> </a:t>
                      </a:r>
                      <a:r>
                        <a:rPr lang="en-US" altLang="ko-KR" sz="1200" dirty="0" err="1" smtClean="0">
                          <a:effectLst/>
                        </a:rPr>
                        <a:t>setDeviceNameData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>
                          <a:effectLst/>
                        </a:rPr>
                        <a:t>changeDeviceName</a:t>
                      </a:r>
                      <a:r>
                        <a:rPr lang="en-US" altLang="ko-KR" sz="1200" dirty="0" smtClean="0"/>
                        <a:t>); </a:t>
                      </a:r>
                    </a:p>
                    <a:p>
                      <a:pPr algn="l" latinLnBrk="1"/>
                      <a:r>
                        <a:rPr lang="en-US" altLang="ko-KR" sz="1200" dirty="0" smtClean="0"/>
                        <a:t>        </a:t>
                      </a:r>
                      <a:r>
                        <a:rPr lang="en-US" altLang="ko-KR" sz="1200" baseline="0" dirty="0" smtClean="0"/>
                        <a:t>……</a:t>
                      </a:r>
                      <a:endParaRPr lang="en-US" altLang="ko-KR" sz="1200" dirty="0" smtClean="0"/>
                    </a:p>
                    <a:p>
                      <a:pPr algn="l" latinLnBrk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4282" y="71414"/>
            <a:ext cx="651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Development &gt; Reference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475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554376"/>
              </p:ext>
            </p:extLst>
          </p:nvPr>
        </p:nvGraphicFramePr>
        <p:xfrm>
          <a:off x="611560" y="1052736"/>
          <a:ext cx="7992888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88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519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520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52216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>
                          <a:effectLst/>
                        </a:rPr>
                        <a:t>setDeviceAudioData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870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/>
                        <a:t>Set data</a:t>
                      </a:r>
                      <a:r>
                        <a:rPr lang="en-US" altLang="ko-KR" sz="1200" baseline="0" smtClean="0"/>
                        <a:t> for calibration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870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Out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Void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25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input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/>
                        <a:t>DeviceAudio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</a:rPr>
                        <a:t>DEVICE_AUDIO_LANG_ENGLISH</a:t>
                      </a:r>
                      <a:endParaRPr lang="en-US" altLang="ko-KR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7870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Device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eBeam Marker</a:t>
                      </a:r>
                      <a:endParaRPr lang="ko-KR" altLang="en-US" sz="120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787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Usage</a:t>
                      </a:r>
                      <a:endParaRPr lang="ko-KR" altLang="en-US" sz="1200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/>
                        <a:t>MainDefine.penController.setDeviceAudioData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audioCode</a:t>
                      </a:r>
                      <a:r>
                        <a:rPr lang="en-US" altLang="ko-KR" sz="1200" dirty="0" smtClean="0"/>
                        <a:t>);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4282" y="71414"/>
            <a:ext cx="651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Development &gt; Reference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606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685902"/>
              </p:ext>
            </p:extLst>
          </p:nvPr>
        </p:nvGraphicFramePr>
        <p:xfrm>
          <a:off x="214282" y="1087242"/>
          <a:ext cx="8876580" cy="2768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34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53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3775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6877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/>
                        <a:t>getCoordinatePosition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687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Get</a:t>
                      </a:r>
                      <a:r>
                        <a:rPr lang="en-US" altLang="ko-KR" sz="1200" baseline="0" dirty="0" smtClean="0"/>
                        <a:t> calibrated coordinates</a:t>
                      </a:r>
                      <a:endParaRPr lang="en-US" altLang="ko-KR" sz="12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687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Out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/>
                        <a:t>PointF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687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input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/>
                        <a:t>N/A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687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Device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eBeam Marker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384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Usage</a:t>
                      </a:r>
                      <a:endParaRPr lang="ko-KR" altLang="en-US" sz="1200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void </a:t>
                      </a:r>
                      <a:r>
                        <a:rPr lang="en-US" altLang="ko-KR" sz="1200" dirty="0" err="1" smtClean="0"/>
                        <a:t>onPenEvent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int</a:t>
                      </a:r>
                      <a:r>
                        <a:rPr lang="en-US" altLang="ko-KR" sz="1200" dirty="0" smtClean="0"/>
                        <a:t> what, </a:t>
                      </a:r>
                      <a:r>
                        <a:rPr lang="en-US" altLang="ko-KR" sz="1200" dirty="0" err="1" smtClean="0"/>
                        <a:t>int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en-US" altLang="ko-KR" sz="1200" dirty="0" err="1" smtClean="0"/>
                        <a:t>RawX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en-US" altLang="ko-KR" sz="1200" dirty="0" err="1" smtClean="0"/>
                        <a:t>int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en-US" altLang="ko-KR" sz="1200" dirty="0" err="1" smtClean="0"/>
                        <a:t>RawY</a:t>
                      </a:r>
                      <a:r>
                        <a:rPr lang="en-US" altLang="ko-KR" sz="1200" dirty="0" smtClean="0"/>
                        <a:t> ,Object </a:t>
                      </a:r>
                      <a:r>
                        <a:rPr lang="en-US" altLang="ko-KR" sz="1200" dirty="0" err="1" smtClean="0"/>
                        <a:t>obj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algn="l" latinLnBrk="1"/>
                      <a:r>
                        <a:rPr lang="en-US" altLang="ko-KR" sz="1200" dirty="0" smtClean="0"/>
                        <a:t>{</a:t>
                      </a:r>
                    </a:p>
                    <a:p>
                      <a:pPr algn="l" latinLnBrk="1"/>
                      <a:r>
                        <a:rPr lang="en-US" altLang="ko-KR" sz="1200" baseline="0" dirty="0" smtClean="0"/>
                        <a:t>      …..</a:t>
                      </a:r>
                    </a:p>
                    <a:p>
                      <a:pPr algn="l" latinLnBrk="1"/>
                      <a:r>
                        <a:rPr lang="en-US" altLang="ko-KR" sz="1200" baseline="0" dirty="0" smtClean="0"/>
                        <a:t>      </a:t>
                      </a:r>
                      <a:r>
                        <a:rPr lang="en-US" altLang="ko-KR" sz="1200" baseline="0" dirty="0" err="1" smtClean="0"/>
                        <a:t>PointF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dirty="0" err="1" smtClean="0">
                          <a:effectLst/>
                        </a:rPr>
                        <a:t>ptConv</a:t>
                      </a:r>
                      <a:r>
                        <a:rPr lang="en-US" altLang="ko-KR" sz="1200" baseline="0" dirty="0" smtClean="0"/>
                        <a:t> = </a:t>
                      </a:r>
                      <a:r>
                        <a:rPr lang="en-US" altLang="ko-KR" sz="1200" baseline="0" dirty="0" err="1" smtClean="0"/>
                        <a:t>MainDefine.penController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en-US" altLang="ko-KR" sz="1200" baseline="0" dirty="0" err="1" smtClean="0"/>
                        <a:t>getCoordinatePosition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RawX,RawY</a:t>
                      </a:r>
                      <a:r>
                        <a:rPr lang="en-US" altLang="ko-KR" sz="1200" dirty="0" err="1" smtClean="0"/>
                        <a:t>,penData.</a:t>
                      </a:r>
                      <a:r>
                        <a:rPr lang="en-US" altLang="ko-KR" sz="1200" dirty="0" err="1" smtClean="0">
                          <a:effectLst/>
                        </a:rPr>
                        <a:t>bRight</a:t>
                      </a:r>
                      <a:r>
                        <a:rPr lang="en-US" altLang="ko-KR" sz="1200" baseline="0" dirty="0" smtClean="0"/>
                        <a:t>);</a:t>
                      </a:r>
                      <a:endParaRPr lang="en-US" altLang="ko-KR" sz="1200" baseline="0" dirty="0" smtClean="0"/>
                    </a:p>
                    <a:p>
                      <a:pPr algn="l" latinLnBrk="1"/>
                      <a:r>
                        <a:rPr lang="en-US" altLang="ko-KR" sz="1200" baseline="0" dirty="0" smtClean="0"/>
                        <a:t>      …..</a:t>
                      </a:r>
                      <a:endParaRPr lang="en-US" altLang="ko-KR" sz="1200" dirty="0" smtClean="0"/>
                    </a:p>
                    <a:p>
                      <a:pPr algn="l" latinLnBrk="1"/>
                      <a:r>
                        <a:rPr lang="en-US" altLang="ko-KR" sz="1200" dirty="0" smtClean="0"/>
                        <a:t>}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4282" y="71414"/>
            <a:ext cx="651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Development &gt; Reference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101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4282" y="71414"/>
            <a:ext cx="651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Development &gt;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Guide &gt;</a:t>
            </a:r>
            <a:r>
              <a:rPr lang="en-US" altLang="ko-KR" dirty="0" smtClean="0"/>
              <a:t> Connect and Initialize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3528" y="836712"/>
            <a:ext cx="5544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ko-KR" dirty="0" smtClean="0"/>
              <a:t> Overview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2492896"/>
            <a:ext cx="8286808" cy="37284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342900" indent="-342900">
              <a:buAutoNum type="arabicPeriod"/>
            </a:pPr>
            <a:r>
              <a:rPr lang="en-US" altLang="ko-KR" sz="1000" dirty="0" smtClean="0">
                <a:latin typeface="+mj-lt"/>
                <a:ea typeface="굴림" pitchFamily="50" charset="-127"/>
              </a:rPr>
              <a:t>Create </a:t>
            </a:r>
            <a:r>
              <a:rPr lang="en-US" altLang="ko-KR" sz="1000" dirty="0" err="1" smtClean="0"/>
              <a:t>EBeamPenController</a:t>
            </a:r>
            <a:r>
              <a:rPr lang="en-US" altLang="ko-KR" sz="1000" dirty="0" smtClean="0"/>
              <a:t> </a:t>
            </a:r>
            <a:r>
              <a:rPr lang="en-US" altLang="ko-KR" sz="1000" dirty="0" smtClean="0">
                <a:latin typeface="+mj-lt"/>
                <a:ea typeface="굴림" pitchFamily="50" charset="-127"/>
              </a:rPr>
              <a:t>object</a:t>
            </a:r>
            <a:endParaRPr lang="en-US" altLang="ko-KR" sz="1000" dirty="0" smtClean="0">
              <a:latin typeface="+mj-lt"/>
              <a:ea typeface="굴림" pitchFamily="50" charset="-127"/>
            </a:endParaRPr>
          </a:p>
          <a:p>
            <a:pPr marL="342900" indent="-342900"/>
            <a:r>
              <a:rPr lang="en-US" altLang="ko-KR" sz="1000" dirty="0" smtClean="0"/>
              <a:t>	</a:t>
            </a:r>
            <a:r>
              <a:rPr lang="en-US" altLang="ko-KR" sz="1000" dirty="0" err="1"/>
              <a:t>MainDefine.penController</a:t>
            </a:r>
            <a:r>
              <a:rPr lang="en-US" altLang="ko-KR" sz="1000" dirty="0"/>
              <a:t> = </a:t>
            </a:r>
            <a:r>
              <a:rPr lang="en-US" altLang="ko-KR" sz="1000" dirty="0" err="1" smtClean="0"/>
              <a:t>EBeamPenController.create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getApplicationContext</a:t>
            </a:r>
            <a:r>
              <a:rPr lang="en-US" altLang="ko-KR" sz="1000" dirty="0"/>
              <a:t>());</a:t>
            </a:r>
            <a:endParaRPr lang="en-US" altLang="ko-KR" sz="1000" dirty="0" smtClean="0"/>
          </a:p>
          <a:p>
            <a:pPr marL="342900" indent="-342900"/>
            <a:endParaRPr lang="en-US" altLang="ko-KR" sz="1000" dirty="0" smtClean="0"/>
          </a:p>
          <a:p>
            <a:pPr marL="342900" indent="-342900"/>
            <a:r>
              <a:rPr lang="en-US" altLang="ko-KR" sz="1000" dirty="0" smtClean="0"/>
              <a:t>2. 	Set Default Device Model</a:t>
            </a:r>
          </a:p>
          <a:p>
            <a:pPr marL="342900" indent="-342900"/>
            <a:r>
              <a:rPr lang="fr-FR" sz="1000" dirty="0" smtClean="0"/>
              <a:t>	</a:t>
            </a:r>
            <a:r>
              <a:rPr lang="fr-FR" sz="1000" dirty="0"/>
              <a:t>MainDefine.penController.setDefaultModelCode(PNFDefine.eBeamSmartMaker</a:t>
            </a:r>
            <a:r>
              <a:rPr lang="fr-FR" sz="1000" dirty="0" smtClean="0"/>
              <a:t>);</a:t>
            </a:r>
            <a:endParaRPr lang="fr-FR" sz="1000" dirty="0"/>
          </a:p>
          <a:p>
            <a:endParaRPr lang="en-US" altLang="ko-KR" sz="1000" dirty="0" smtClean="0">
              <a:latin typeface="+mj-lt"/>
              <a:ea typeface="굴림" pitchFamily="50" charset="-127"/>
            </a:endParaRPr>
          </a:p>
          <a:p>
            <a:pPr marL="342900" indent="-342900">
              <a:buAutoNum type="arabicPeriod" startAt="5"/>
            </a:pPr>
            <a:endParaRPr lang="en-US" altLang="ko-KR" sz="1000" dirty="0" smtClean="0">
              <a:latin typeface="+mj-lt"/>
              <a:ea typeface="굴림" pitchFamily="50" charset="-127"/>
            </a:endParaRPr>
          </a:p>
          <a:p>
            <a:pPr marL="342900" indent="-342900">
              <a:buAutoNum type="arabicPeriod" startAt="4"/>
            </a:pPr>
            <a:endParaRPr lang="en-US" altLang="ko-KR" sz="1200" dirty="0" smtClean="0">
              <a:latin typeface="+mj-lt"/>
              <a:ea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596" y="6509587"/>
            <a:ext cx="831986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200" dirty="0" smtClean="0">
                <a:latin typeface="+mj-lt"/>
                <a:ea typeface="굴림" pitchFamily="50" charset="-127"/>
              </a:rPr>
              <a:t>example source: MainActivity.java, BaseActivity.java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8596" y="1340768"/>
            <a:ext cx="8286808" cy="5760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342900" indent="-342900"/>
            <a:r>
              <a:rPr lang="en-US" altLang="ko-KR" sz="1200" dirty="0" smtClean="0">
                <a:latin typeface="+mj-lt"/>
                <a:ea typeface="굴림" pitchFamily="50" charset="-127"/>
              </a:rPr>
              <a:t>Create and initialize object  </a:t>
            </a:r>
            <a:r>
              <a:rPr lang="en-US" altLang="ko-KR" sz="1200" dirty="0" err="1"/>
              <a:t>EBeamPenController</a:t>
            </a:r>
            <a:endParaRPr lang="en-US" altLang="ko-KR" sz="1200" dirty="0" smtClean="0">
              <a:latin typeface="+mj-lt"/>
              <a:ea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3528" y="2132856"/>
            <a:ext cx="5544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ko-KR" dirty="0" smtClean="0"/>
              <a:t> Example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4281" y="71414"/>
            <a:ext cx="8433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Development &gt;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Guide &gt;</a:t>
            </a:r>
            <a:r>
              <a:rPr lang="en-US" altLang="ko-KR" dirty="0" smtClean="0"/>
              <a:t> Receive data from library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23528" y="836712"/>
            <a:ext cx="5544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ko-KR" dirty="0" smtClean="0"/>
              <a:t> Overview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8596" y="2564903"/>
            <a:ext cx="8286808" cy="40160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342900" indent="-342900"/>
            <a:r>
              <a:rPr lang="en-US" altLang="ko-KR" sz="750" dirty="0" smtClean="0">
                <a:latin typeface="+mj-lt"/>
                <a:ea typeface="굴림" pitchFamily="50" charset="-127"/>
              </a:rPr>
              <a:t>void </a:t>
            </a:r>
            <a:r>
              <a:rPr lang="en-US" altLang="ko-KR" sz="750" dirty="0" err="1" smtClean="0">
                <a:latin typeface="+mj-lt"/>
                <a:ea typeface="굴림" pitchFamily="50" charset="-127"/>
              </a:rPr>
              <a:t>onPenEvent</a:t>
            </a:r>
            <a:r>
              <a:rPr lang="en-US" altLang="ko-KR" sz="750" dirty="0" smtClean="0">
                <a:latin typeface="+mj-lt"/>
                <a:ea typeface="굴림" pitchFamily="50" charset="-127"/>
              </a:rPr>
              <a:t>(</a:t>
            </a:r>
            <a:r>
              <a:rPr lang="en-US" altLang="ko-KR" sz="750" dirty="0" err="1" smtClean="0">
                <a:latin typeface="+mj-lt"/>
                <a:ea typeface="굴림" pitchFamily="50" charset="-127"/>
              </a:rPr>
              <a:t>int</a:t>
            </a:r>
            <a:r>
              <a:rPr lang="en-US" altLang="ko-KR" sz="750" dirty="0" smtClean="0">
                <a:latin typeface="+mj-lt"/>
                <a:ea typeface="굴림" pitchFamily="50" charset="-127"/>
              </a:rPr>
              <a:t> what, </a:t>
            </a:r>
            <a:r>
              <a:rPr lang="en-US" altLang="ko-KR" sz="750" dirty="0" err="1" smtClean="0">
                <a:latin typeface="+mj-lt"/>
                <a:ea typeface="굴림" pitchFamily="50" charset="-127"/>
              </a:rPr>
              <a:t>int</a:t>
            </a:r>
            <a:r>
              <a:rPr lang="en-US" altLang="ko-KR" sz="750" dirty="0" smtClean="0">
                <a:latin typeface="+mj-lt"/>
                <a:ea typeface="굴림" pitchFamily="50" charset="-127"/>
              </a:rPr>
              <a:t> </a:t>
            </a:r>
            <a:r>
              <a:rPr lang="en-US" altLang="ko-KR" sz="750" dirty="0" err="1" smtClean="0">
                <a:latin typeface="+mj-lt"/>
                <a:ea typeface="굴림" pitchFamily="50" charset="-127"/>
              </a:rPr>
              <a:t>RawX</a:t>
            </a:r>
            <a:r>
              <a:rPr lang="en-US" altLang="ko-KR" sz="750" dirty="0" smtClean="0">
                <a:latin typeface="+mj-lt"/>
                <a:ea typeface="굴림" pitchFamily="50" charset="-127"/>
              </a:rPr>
              <a:t>, </a:t>
            </a:r>
            <a:r>
              <a:rPr lang="en-US" altLang="ko-KR" sz="750" dirty="0" err="1" smtClean="0">
                <a:latin typeface="+mj-lt"/>
                <a:ea typeface="굴림" pitchFamily="50" charset="-127"/>
              </a:rPr>
              <a:t>int</a:t>
            </a:r>
            <a:r>
              <a:rPr lang="en-US" altLang="ko-KR" sz="750" dirty="0" smtClean="0">
                <a:latin typeface="+mj-lt"/>
                <a:ea typeface="굴림" pitchFamily="50" charset="-127"/>
              </a:rPr>
              <a:t> </a:t>
            </a:r>
            <a:r>
              <a:rPr lang="en-US" altLang="ko-KR" sz="750" dirty="0" err="1" smtClean="0">
                <a:latin typeface="+mj-lt"/>
                <a:ea typeface="굴림" pitchFamily="50" charset="-127"/>
              </a:rPr>
              <a:t>RawY</a:t>
            </a:r>
            <a:r>
              <a:rPr lang="en-US" altLang="ko-KR" sz="750" dirty="0" smtClean="0">
                <a:latin typeface="+mj-lt"/>
                <a:ea typeface="굴림" pitchFamily="50" charset="-127"/>
              </a:rPr>
              <a:t> ,Object </a:t>
            </a:r>
            <a:r>
              <a:rPr lang="en-US" altLang="ko-KR" sz="750" dirty="0" err="1" smtClean="0">
                <a:latin typeface="+mj-lt"/>
                <a:ea typeface="굴림" pitchFamily="50" charset="-127"/>
              </a:rPr>
              <a:t>obj</a:t>
            </a:r>
            <a:r>
              <a:rPr lang="en-US" altLang="ko-KR" sz="750" dirty="0" smtClean="0">
                <a:latin typeface="+mj-lt"/>
                <a:ea typeface="굴림" pitchFamily="50" charset="-127"/>
              </a:rPr>
              <a:t>)</a:t>
            </a:r>
          </a:p>
          <a:p>
            <a:pPr marL="342900" indent="-342900"/>
            <a:r>
              <a:rPr lang="en-US" altLang="ko-KR" sz="750" dirty="0" smtClean="0">
                <a:latin typeface="+mj-lt"/>
                <a:ea typeface="굴림" pitchFamily="50" charset="-127"/>
              </a:rPr>
              <a:t>{</a:t>
            </a:r>
          </a:p>
          <a:p>
            <a:pPr marL="342900" indent="-342900"/>
            <a:r>
              <a:rPr lang="en-US" altLang="ko-KR" sz="750" dirty="0" smtClean="0">
                <a:latin typeface="+mj-lt"/>
                <a:ea typeface="굴림" pitchFamily="50" charset="-127"/>
              </a:rPr>
              <a:t>                           </a:t>
            </a:r>
            <a:r>
              <a:rPr lang="en-US" altLang="ko-KR" sz="750" dirty="0" err="1" smtClean="0">
                <a:latin typeface="+mj-lt"/>
                <a:ea typeface="굴림" pitchFamily="50" charset="-127"/>
              </a:rPr>
              <a:t>PenData</a:t>
            </a:r>
            <a:r>
              <a:rPr lang="en-US" altLang="ko-KR" sz="750" dirty="0" smtClean="0">
                <a:latin typeface="+mj-lt"/>
                <a:ea typeface="굴림" pitchFamily="50" charset="-127"/>
              </a:rPr>
              <a:t> </a:t>
            </a:r>
            <a:r>
              <a:rPr lang="en-US" altLang="ko-KR" sz="750" dirty="0" err="1">
                <a:latin typeface="+mj-lt"/>
                <a:ea typeface="굴림" pitchFamily="50" charset="-127"/>
              </a:rPr>
              <a:t>penData</a:t>
            </a:r>
            <a:r>
              <a:rPr lang="en-US" altLang="ko-KR" sz="750" dirty="0">
                <a:latin typeface="+mj-lt"/>
                <a:ea typeface="굴림" pitchFamily="50" charset="-127"/>
              </a:rPr>
              <a:t> = (</a:t>
            </a:r>
            <a:r>
              <a:rPr lang="en-US" altLang="ko-KR" sz="750" dirty="0" err="1" smtClean="0">
                <a:latin typeface="+mj-lt"/>
                <a:ea typeface="굴림" pitchFamily="50" charset="-127"/>
              </a:rPr>
              <a:t>PenData</a:t>
            </a:r>
            <a:r>
              <a:rPr lang="en-US" altLang="ko-KR" sz="750" dirty="0" smtClean="0">
                <a:latin typeface="+mj-lt"/>
                <a:ea typeface="굴림" pitchFamily="50" charset="-127"/>
              </a:rPr>
              <a:t>)</a:t>
            </a:r>
            <a:r>
              <a:rPr lang="en-US" altLang="ko-KR" sz="750" dirty="0" err="1" smtClean="0">
                <a:latin typeface="+mj-lt"/>
                <a:ea typeface="굴림" pitchFamily="50" charset="-127"/>
              </a:rPr>
              <a:t>obj</a:t>
            </a:r>
            <a:r>
              <a:rPr lang="en-US" altLang="ko-KR" sz="750" dirty="0">
                <a:latin typeface="+mj-lt"/>
                <a:ea typeface="굴림" pitchFamily="50" charset="-127"/>
              </a:rPr>
              <a:t>;</a:t>
            </a:r>
          </a:p>
          <a:p>
            <a:pPr marL="342900" indent="-342900"/>
            <a:r>
              <a:rPr lang="en-US" altLang="ko-KR" sz="750" dirty="0" smtClean="0">
                <a:latin typeface="+mj-lt"/>
                <a:ea typeface="굴림" pitchFamily="50" charset="-127"/>
              </a:rPr>
              <a:t>                           </a:t>
            </a:r>
            <a:r>
              <a:rPr lang="en-US" altLang="ko-KR" sz="750" dirty="0" err="1" smtClean="0">
                <a:latin typeface="+mj-lt"/>
                <a:ea typeface="굴림" pitchFamily="50" charset="-127"/>
              </a:rPr>
              <a:t>PointF</a:t>
            </a:r>
            <a:r>
              <a:rPr lang="en-US" altLang="ko-KR" sz="750" dirty="0" smtClean="0">
                <a:latin typeface="+mj-lt"/>
                <a:ea typeface="굴림" pitchFamily="50" charset="-127"/>
              </a:rPr>
              <a:t> </a:t>
            </a:r>
            <a:r>
              <a:rPr lang="en-US" altLang="ko-KR" sz="750" dirty="0" err="1">
                <a:latin typeface="+mj-lt"/>
                <a:ea typeface="굴림" pitchFamily="50" charset="-127"/>
              </a:rPr>
              <a:t>ptConv</a:t>
            </a:r>
            <a:r>
              <a:rPr lang="en-US" altLang="ko-KR" sz="750" dirty="0">
                <a:latin typeface="+mj-lt"/>
                <a:ea typeface="굴림" pitchFamily="50" charset="-127"/>
              </a:rPr>
              <a:t> = </a:t>
            </a:r>
            <a:r>
              <a:rPr lang="en-US" altLang="ko-KR" sz="750" dirty="0" err="1">
                <a:latin typeface="+mj-lt"/>
                <a:ea typeface="굴림" pitchFamily="50" charset="-127"/>
              </a:rPr>
              <a:t>MainDefine.penController.GetCoordinatePostionXY</a:t>
            </a:r>
            <a:r>
              <a:rPr lang="en-US" altLang="ko-KR" sz="750" dirty="0">
                <a:latin typeface="+mj-lt"/>
                <a:ea typeface="굴림" pitchFamily="50" charset="-127"/>
              </a:rPr>
              <a:t>(</a:t>
            </a:r>
            <a:r>
              <a:rPr lang="en-US" altLang="ko-KR" sz="750" dirty="0" err="1">
                <a:latin typeface="+mj-lt"/>
                <a:ea typeface="굴림" pitchFamily="50" charset="-127"/>
              </a:rPr>
              <a:t>RawX</a:t>
            </a:r>
            <a:r>
              <a:rPr lang="en-US" altLang="ko-KR" sz="750" dirty="0">
                <a:latin typeface="+mj-lt"/>
                <a:ea typeface="굴림" pitchFamily="50" charset="-127"/>
              </a:rPr>
              <a:t> ,</a:t>
            </a:r>
            <a:r>
              <a:rPr lang="en-US" altLang="ko-KR" sz="750" dirty="0" err="1">
                <a:latin typeface="+mj-lt"/>
                <a:ea typeface="굴림" pitchFamily="50" charset="-127"/>
              </a:rPr>
              <a:t>RawY</a:t>
            </a:r>
            <a:r>
              <a:rPr lang="en-US" altLang="ko-KR" sz="750" dirty="0">
                <a:latin typeface="+mj-lt"/>
                <a:ea typeface="굴림" pitchFamily="50" charset="-127"/>
              </a:rPr>
              <a:t> ,</a:t>
            </a:r>
            <a:r>
              <a:rPr lang="en-US" altLang="ko-KR" sz="750" dirty="0" err="1">
                <a:latin typeface="+mj-lt"/>
                <a:ea typeface="굴림" pitchFamily="50" charset="-127"/>
              </a:rPr>
              <a:t>penData.bRight</a:t>
            </a:r>
            <a:r>
              <a:rPr lang="en-US" altLang="ko-KR" sz="750" dirty="0" smtClean="0">
                <a:latin typeface="+mj-lt"/>
                <a:ea typeface="굴림" pitchFamily="50" charset="-127"/>
              </a:rPr>
              <a:t>);</a:t>
            </a:r>
          </a:p>
          <a:p>
            <a:pPr marL="342900" indent="-342900"/>
            <a:endParaRPr lang="en-US" altLang="ko-KR" sz="750" dirty="0" smtClean="0">
              <a:latin typeface="+mj-lt"/>
              <a:ea typeface="굴림" pitchFamily="50" charset="-127"/>
            </a:endParaRPr>
          </a:p>
          <a:p>
            <a:pPr marL="342900" indent="-342900"/>
            <a:r>
              <a:rPr lang="en-US" altLang="ko-KR" sz="750" dirty="0" smtClean="0">
                <a:latin typeface="+mj-lt"/>
                <a:ea typeface="굴림" pitchFamily="50" charset="-127"/>
              </a:rPr>
              <a:t>                           switch(what)</a:t>
            </a:r>
          </a:p>
          <a:p>
            <a:pPr marL="342900" indent="-342900"/>
            <a:r>
              <a:rPr lang="en-US" altLang="ko-KR" sz="750" dirty="0" smtClean="0">
                <a:latin typeface="+mj-lt"/>
                <a:ea typeface="굴림" pitchFamily="50" charset="-127"/>
              </a:rPr>
              <a:t>		{</a:t>
            </a:r>
          </a:p>
          <a:p>
            <a:pPr marL="342900" indent="-342900"/>
            <a:r>
              <a:rPr lang="en-US" altLang="ko-KR" sz="750" dirty="0" smtClean="0">
                <a:latin typeface="+mj-lt"/>
                <a:ea typeface="굴림" pitchFamily="50" charset="-127"/>
              </a:rPr>
              <a:t>		case </a:t>
            </a:r>
            <a:r>
              <a:rPr lang="en-US" altLang="ko-KR" sz="800" dirty="0" err="1"/>
              <a:t>PenEvent</a:t>
            </a:r>
            <a:r>
              <a:rPr lang="en-US" altLang="ko-KR" sz="750" dirty="0" err="1" smtClean="0">
                <a:latin typeface="+mj-lt"/>
                <a:ea typeface="굴림" pitchFamily="50" charset="-127"/>
              </a:rPr>
              <a:t>.PEN_DOWN</a:t>
            </a:r>
            <a:r>
              <a:rPr lang="en-US" altLang="ko-KR" sz="750" dirty="0" smtClean="0">
                <a:latin typeface="+mj-lt"/>
                <a:ea typeface="굴림" pitchFamily="50" charset="-127"/>
              </a:rPr>
              <a:t>:</a:t>
            </a:r>
          </a:p>
          <a:p>
            <a:pPr marL="342900" indent="-342900"/>
            <a:r>
              <a:rPr lang="en-US" altLang="ko-KR" sz="750" dirty="0" smtClean="0">
                <a:latin typeface="+mj-lt"/>
                <a:ea typeface="굴림" pitchFamily="50" charset="-127"/>
              </a:rPr>
              <a:t>                                  </a:t>
            </a:r>
            <a:r>
              <a:rPr lang="en-US" altLang="ko-KR" sz="750" dirty="0">
                <a:latin typeface="+mj-lt"/>
                <a:ea typeface="굴림" pitchFamily="50" charset="-127"/>
              </a:rPr>
              <a:t>switch(</a:t>
            </a:r>
            <a:r>
              <a:rPr lang="en-US" altLang="ko-KR" sz="750" dirty="0" err="1">
                <a:latin typeface="+mj-lt"/>
                <a:ea typeface="굴림" pitchFamily="50" charset="-127"/>
              </a:rPr>
              <a:t>penData.MakerPenStatus</a:t>
            </a:r>
            <a:r>
              <a:rPr lang="en-US" altLang="ko-KR" sz="750" dirty="0">
                <a:latin typeface="+mj-lt"/>
                <a:ea typeface="굴림" pitchFamily="50" charset="-127"/>
              </a:rPr>
              <a:t>){</a:t>
            </a:r>
          </a:p>
          <a:p>
            <a:pPr marL="342900" indent="-342900"/>
            <a:r>
              <a:rPr lang="en-US" altLang="ko-KR" sz="750" dirty="0">
                <a:latin typeface="+mj-lt"/>
                <a:ea typeface="굴림" pitchFamily="50" charset="-127"/>
              </a:rPr>
              <a:t>		</a:t>
            </a:r>
            <a:r>
              <a:rPr lang="en-US" altLang="ko-KR" sz="750" dirty="0" smtClean="0">
                <a:latin typeface="+mj-lt"/>
                <a:ea typeface="굴림" pitchFamily="50" charset="-127"/>
              </a:rPr>
              <a:t>	case </a:t>
            </a:r>
            <a:r>
              <a:rPr lang="en-US" altLang="ko-KR" sz="800" dirty="0" err="1"/>
              <a:t>PenEvent</a:t>
            </a:r>
            <a:r>
              <a:rPr lang="en-US" altLang="ko-KR" sz="750" dirty="0" err="1" smtClean="0">
                <a:latin typeface="+mj-lt"/>
                <a:ea typeface="굴림" pitchFamily="50" charset="-127"/>
              </a:rPr>
              <a:t>.MARKERPEN_RED_MARKER</a:t>
            </a:r>
            <a:r>
              <a:rPr lang="en-US" altLang="ko-KR" sz="750" dirty="0">
                <a:latin typeface="+mj-lt"/>
                <a:ea typeface="굴림" pitchFamily="50" charset="-127"/>
              </a:rPr>
              <a:t>:</a:t>
            </a:r>
          </a:p>
          <a:p>
            <a:pPr marL="342900" indent="-342900"/>
            <a:r>
              <a:rPr lang="en-US" altLang="ko-KR" sz="750" dirty="0">
                <a:latin typeface="+mj-lt"/>
                <a:ea typeface="굴림" pitchFamily="50" charset="-127"/>
              </a:rPr>
              <a:t>			break;</a:t>
            </a:r>
          </a:p>
          <a:p>
            <a:pPr marL="342900" indent="-342900"/>
            <a:r>
              <a:rPr lang="en-US" altLang="ko-KR" sz="750" dirty="0">
                <a:latin typeface="+mj-lt"/>
                <a:ea typeface="굴림" pitchFamily="50" charset="-127"/>
              </a:rPr>
              <a:t>			case </a:t>
            </a:r>
            <a:r>
              <a:rPr lang="en-US" altLang="ko-KR" sz="800" dirty="0" err="1"/>
              <a:t>PenEvent</a:t>
            </a:r>
            <a:r>
              <a:rPr lang="en-US" altLang="ko-KR" sz="750" dirty="0" err="1" smtClean="0">
                <a:latin typeface="+mj-lt"/>
                <a:ea typeface="굴림" pitchFamily="50" charset="-127"/>
              </a:rPr>
              <a:t>.MARKERPEN_GREEN_MARKER</a:t>
            </a:r>
            <a:r>
              <a:rPr lang="en-US" altLang="ko-KR" sz="750" dirty="0">
                <a:latin typeface="+mj-lt"/>
                <a:ea typeface="굴림" pitchFamily="50" charset="-127"/>
              </a:rPr>
              <a:t>:</a:t>
            </a:r>
          </a:p>
          <a:p>
            <a:pPr marL="342900" indent="-342900"/>
            <a:r>
              <a:rPr lang="en-US" altLang="ko-KR" sz="750" dirty="0">
                <a:latin typeface="+mj-lt"/>
                <a:ea typeface="굴림" pitchFamily="50" charset="-127"/>
              </a:rPr>
              <a:t>			break;</a:t>
            </a:r>
          </a:p>
          <a:p>
            <a:pPr marL="342900" indent="-342900"/>
            <a:r>
              <a:rPr lang="en-US" altLang="ko-KR" sz="750" dirty="0">
                <a:latin typeface="+mj-lt"/>
                <a:ea typeface="굴림" pitchFamily="50" charset="-127"/>
              </a:rPr>
              <a:t>			case </a:t>
            </a:r>
            <a:r>
              <a:rPr lang="en-US" altLang="ko-KR" sz="800" dirty="0" err="1"/>
              <a:t>PenEvent</a:t>
            </a:r>
            <a:r>
              <a:rPr lang="en-US" altLang="ko-KR" sz="750" dirty="0" err="1" smtClean="0">
                <a:latin typeface="+mj-lt"/>
                <a:ea typeface="굴림" pitchFamily="50" charset="-127"/>
              </a:rPr>
              <a:t>.MARKERPEN_YELLOW_MARKER</a:t>
            </a:r>
            <a:r>
              <a:rPr lang="en-US" altLang="ko-KR" sz="750" dirty="0">
                <a:latin typeface="+mj-lt"/>
                <a:ea typeface="굴림" pitchFamily="50" charset="-127"/>
              </a:rPr>
              <a:t>:</a:t>
            </a:r>
          </a:p>
          <a:p>
            <a:pPr marL="342900" indent="-342900"/>
            <a:r>
              <a:rPr lang="en-US" altLang="ko-KR" sz="750" dirty="0">
                <a:latin typeface="+mj-lt"/>
                <a:ea typeface="굴림" pitchFamily="50" charset="-127"/>
              </a:rPr>
              <a:t>			break;</a:t>
            </a:r>
          </a:p>
          <a:p>
            <a:pPr marL="342900" indent="-342900"/>
            <a:r>
              <a:rPr lang="en-US" altLang="ko-KR" sz="750" dirty="0">
                <a:latin typeface="+mj-lt"/>
                <a:ea typeface="굴림" pitchFamily="50" charset="-127"/>
              </a:rPr>
              <a:t>			case </a:t>
            </a:r>
            <a:r>
              <a:rPr lang="en-US" altLang="ko-KR" sz="800" dirty="0" err="1"/>
              <a:t>PenEvent</a:t>
            </a:r>
            <a:r>
              <a:rPr lang="en-US" altLang="ko-KR" sz="750" dirty="0" err="1" smtClean="0">
                <a:latin typeface="+mj-lt"/>
                <a:ea typeface="굴림" pitchFamily="50" charset="-127"/>
              </a:rPr>
              <a:t>.MARKERPEN_BLUE_MARKER</a:t>
            </a:r>
            <a:r>
              <a:rPr lang="en-US" altLang="ko-KR" sz="750" dirty="0">
                <a:latin typeface="+mj-lt"/>
                <a:ea typeface="굴림" pitchFamily="50" charset="-127"/>
              </a:rPr>
              <a:t>:</a:t>
            </a:r>
          </a:p>
          <a:p>
            <a:pPr marL="342900" indent="-342900"/>
            <a:r>
              <a:rPr lang="en-US" altLang="ko-KR" sz="750" dirty="0">
                <a:latin typeface="+mj-lt"/>
                <a:ea typeface="굴림" pitchFamily="50" charset="-127"/>
              </a:rPr>
              <a:t>			break;</a:t>
            </a:r>
          </a:p>
          <a:p>
            <a:pPr marL="342900" indent="-342900"/>
            <a:r>
              <a:rPr lang="en-US" altLang="ko-KR" sz="750" dirty="0">
                <a:latin typeface="+mj-lt"/>
                <a:ea typeface="굴림" pitchFamily="50" charset="-127"/>
              </a:rPr>
              <a:t>			case </a:t>
            </a:r>
            <a:r>
              <a:rPr lang="en-US" altLang="ko-KR" sz="800" dirty="0" err="1"/>
              <a:t>PenEvent</a:t>
            </a:r>
            <a:r>
              <a:rPr lang="en-US" altLang="ko-KR" sz="750" dirty="0" err="1" smtClean="0">
                <a:latin typeface="+mj-lt"/>
                <a:ea typeface="굴림" pitchFamily="50" charset="-127"/>
              </a:rPr>
              <a:t>.MARKERPEN_PURPLE_MARKER</a:t>
            </a:r>
            <a:r>
              <a:rPr lang="en-US" altLang="ko-KR" sz="750" dirty="0">
                <a:latin typeface="+mj-lt"/>
                <a:ea typeface="굴림" pitchFamily="50" charset="-127"/>
              </a:rPr>
              <a:t>:</a:t>
            </a:r>
          </a:p>
          <a:p>
            <a:pPr marL="342900" indent="-342900"/>
            <a:r>
              <a:rPr lang="en-US" altLang="ko-KR" sz="750" dirty="0">
                <a:latin typeface="+mj-lt"/>
                <a:ea typeface="굴림" pitchFamily="50" charset="-127"/>
              </a:rPr>
              <a:t>			break;</a:t>
            </a:r>
          </a:p>
          <a:p>
            <a:pPr marL="342900" indent="-342900"/>
            <a:r>
              <a:rPr lang="en-US" altLang="ko-KR" sz="750" dirty="0">
                <a:latin typeface="+mj-lt"/>
                <a:ea typeface="굴림" pitchFamily="50" charset="-127"/>
              </a:rPr>
              <a:t>			case </a:t>
            </a:r>
            <a:r>
              <a:rPr lang="en-US" altLang="ko-KR" sz="800" dirty="0" err="1"/>
              <a:t>PenEvent</a:t>
            </a:r>
            <a:r>
              <a:rPr lang="en-US" altLang="ko-KR" sz="750" dirty="0" err="1" smtClean="0">
                <a:latin typeface="+mj-lt"/>
                <a:ea typeface="굴림" pitchFamily="50" charset="-127"/>
              </a:rPr>
              <a:t>.MARKERPEN_BLACK_MARKER</a:t>
            </a:r>
            <a:r>
              <a:rPr lang="en-US" altLang="ko-KR" sz="750" dirty="0">
                <a:latin typeface="+mj-lt"/>
                <a:ea typeface="굴림" pitchFamily="50" charset="-127"/>
              </a:rPr>
              <a:t>:</a:t>
            </a:r>
          </a:p>
          <a:p>
            <a:pPr marL="342900" indent="-342900"/>
            <a:r>
              <a:rPr lang="en-US" altLang="ko-KR" sz="750" dirty="0">
                <a:latin typeface="+mj-lt"/>
                <a:ea typeface="굴림" pitchFamily="50" charset="-127"/>
              </a:rPr>
              <a:t>			break;</a:t>
            </a:r>
          </a:p>
          <a:p>
            <a:pPr marL="342900" indent="-342900"/>
            <a:r>
              <a:rPr lang="en-US" altLang="ko-KR" sz="750" dirty="0">
                <a:latin typeface="+mj-lt"/>
                <a:ea typeface="굴림" pitchFamily="50" charset="-127"/>
              </a:rPr>
              <a:t>			case </a:t>
            </a:r>
            <a:r>
              <a:rPr lang="en-US" altLang="ko-KR" sz="800" dirty="0" err="1"/>
              <a:t>PenEvent</a:t>
            </a:r>
            <a:r>
              <a:rPr lang="en-US" altLang="ko-KR" sz="750" dirty="0" err="1" smtClean="0">
                <a:latin typeface="+mj-lt"/>
                <a:ea typeface="굴림" pitchFamily="50" charset="-127"/>
              </a:rPr>
              <a:t>.MARKERPEN_ERASER_CAP</a:t>
            </a:r>
            <a:r>
              <a:rPr lang="en-US" altLang="ko-KR" sz="750" dirty="0">
                <a:latin typeface="+mj-lt"/>
                <a:ea typeface="굴림" pitchFamily="50" charset="-127"/>
              </a:rPr>
              <a:t>:</a:t>
            </a:r>
          </a:p>
          <a:p>
            <a:pPr marL="342900" indent="-342900"/>
            <a:r>
              <a:rPr lang="en-US" altLang="ko-KR" sz="750" dirty="0">
                <a:latin typeface="+mj-lt"/>
                <a:ea typeface="굴림" pitchFamily="50" charset="-127"/>
              </a:rPr>
              <a:t>			break;</a:t>
            </a:r>
          </a:p>
          <a:p>
            <a:pPr marL="342900" indent="-342900"/>
            <a:r>
              <a:rPr lang="en-US" altLang="ko-KR" sz="750" dirty="0">
                <a:latin typeface="+mj-lt"/>
                <a:ea typeface="굴림" pitchFamily="50" charset="-127"/>
              </a:rPr>
              <a:t>			case </a:t>
            </a:r>
            <a:r>
              <a:rPr lang="en-US" altLang="ko-KR" sz="800" dirty="0" err="1"/>
              <a:t>PenEvent</a:t>
            </a:r>
            <a:r>
              <a:rPr lang="en-US" altLang="ko-KR" sz="750" dirty="0" err="1" smtClean="0">
                <a:latin typeface="+mj-lt"/>
                <a:ea typeface="굴림" pitchFamily="50" charset="-127"/>
              </a:rPr>
              <a:t>.MARKERPEN_BIG_ERASER</a:t>
            </a:r>
            <a:r>
              <a:rPr lang="en-US" altLang="ko-KR" sz="750" dirty="0">
                <a:latin typeface="+mj-lt"/>
                <a:ea typeface="굴림" pitchFamily="50" charset="-127"/>
              </a:rPr>
              <a:t>:</a:t>
            </a:r>
          </a:p>
          <a:p>
            <a:pPr marL="342900" indent="-342900"/>
            <a:r>
              <a:rPr lang="en-US" altLang="ko-KR" sz="750" dirty="0">
                <a:latin typeface="+mj-lt"/>
                <a:ea typeface="굴림" pitchFamily="50" charset="-127"/>
              </a:rPr>
              <a:t>			break;</a:t>
            </a:r>
          </a:p>
          <a:p>
            <a:pPr marL="342900" indent="-342900"/>
            <a:r>
              <a:rPr lang="en-US" altLang="ko-KR" sz="750" dirty="0">
                <a:latin typeface="+mj-lt"/>
                <a:ea typeface="굴림" pitchFamily="50" charset="-127"/>
              </a:rPr>
              <a:t>		</a:t>
            </a:r>
            <a:r>
              <a:rPr lang="en-US" altLang="ko-KR" sz="750" dirty="0" smtClean="0">
                <a:latin typeface="+mj-lt"/>
                <a:ea typeface="굴림" pitchFamily="50" charset="-127"/>
              </a:rPr>
              <a:t>         }</a:t>
            </a:r>
          </a:p>
          <a:p>
            <a:pPr marL="342900" indent="-342900"/>
            <a:r>
              <a:rPr lang="en-US" altLang="ko-KR" sz="750" dirty="0" smtClean="0">
                <a:latin typeface="+mj-lt"/>
                <a:ea typeface="굴림" pitchFamily="50" charset="-127"/>
              </a:rPr>
              <a:t>		break;</a:t>
            </a:r>
          </a:p>
          <a:p>
            <a:pPr marL="342900" indent="-342900"/>
            <a:r>
              <a:rPr lang="en-US" altLang="ko-KR" sz="750" dirty="0" smtClean="0">
                <a:latin typeface="+mj-lt"/>
                <a:ea typeface="굴림" pitchFamily="50" charset="-127"/>
              </a:rPr>
              <a:t>		case </a:t>
            </a:r>
            <a:r>
              <a:rPr lang="en-US" altLang="ko-KR" sz="800" dirty="0" err="1"/>
              <a:t>PenEvent</a:t>
            </a:r>
            <a:r>
              <a:rPr lang="en-US" altLang="ko-KR" sz="750" dirty="0" err="1" smtClean="0">
                <a:latin typeface="+mj-lt"/>
                <a:ea typeface="굴림" pitchFamily="50" charset="-127"/>
              </a:rPr>
              <a:t>.PEN_MOVE</a:t>
            </a:r>
            <a:r>
              <a:rPr lang="en-US" altLang="ko-KR" sz="750" dirty="0" smtClean="0">
                <a:latin typeface="+mj-lt"/>
                <a:ea typeface="굴림" pitchFamily="50" charset="-127"/>
              </a:rPr>
              <a:t>:</a:t>
            </a:r>
          </a:p>
          <a:p>
            <a:pPr marL="342900" indent="-342900"/>
            <a:r>
              <a:rPr lang="en-US" altLang="ko-KR" sz="750" dirty="0" smtClean="0">
                <a:latin typeface="+mj-lt"/>
                <a:ea typeface="굴림" pitchFamily="50" charset="-127"/>
              </a:rPr>
              <a:t>		break;</a:t>
            </a:r>
          </a:p>
          <a:p>
            <a:pPr marL="342900" indent="-342900"/>
            <a:r>
              <a:rPr lang="en-US" altLang="ko-KR" sz="750" dirty="0" smtClean="0">
                <a:latin typeface="+mj-lt"/>
                <a:ea typeface="굴림" pitchFamily="50" charset="-127"/>
              </a:rPr>
              <a:t>		case </a:t>
            </a:r>
            <a:r>
              <a:rPr lang="en-US" altLang="ko-KR" sz="800" dirty="0" err="1"/>
              <a:t>PenEvent</a:t>
            </a:r>
            <a:r>
              <a:rPr lang="en-US" altLang="ko-KR" sz="750" dirty="0" err="1" smtClean="0">
                <a:latin typeface="+mj-lt"/>
                <a:ea typeface="굴림" pitchFamily="50" charset="-127"/>
              </a:rPr>
              <a:t>.PEN_UP</a:t>
            </a:r>
            <a:r>
              <a:rPr lang="en-US" altLang="ko-KR" sz="750" dirty="0" smtClean="0">
                <a:latin typeface="+mj-lt"/>
                <a:ea typeface="굴림" pitchFamily="50" charset="-127"/>
              </a:rPr>
              <a:t>:</a:t>
            </a:r>
          </a:p>
          <a:p>
            <a:pPr marL="342900" indent="-342900"/>
            <a:r>
              <a:rPr lang="en-US" altLang="ko-KR" sz="750" dirty="0" smtClean="0">
                <a:latin typeface="+mj-lt"/>
                <a:ea typeface="굴림" pitchFamily="50" charset="-127"/>
              </a:rPr>
              <a:t>		break; 			</a:t>
            </a:r>
          </a:p>
          <a:p>
            <a:pPr marL="342900" indent="-342900"/>
            <a:r>
              <a:rPr lang="en-US" altLang="ko-KR" sz="750" dirty="0" smtClean="0">
                <a:latin typeface="+mj-lt"/>
                <a:ea typeface="굴림" pitchFamily="50" charset="-127"/>
              </a:rPr>
              <a:t>		}</a:t>
            </a:r>
          </a:p>
          <a:p>
            <a:pPr marL="342900" indent="-342900"/>
            <a:r>
              <a:rPr lang="en-US" altLang="ko-KR" sz="750" dirty="0">
                <a:latin typeface="+mj-lt"/>
                <a:ea typeface="굴림" pitchFamily="50" charset="-127"/>
              </a:rPr>
              <a:t> </a:t>
            </a:r>
            <a:r>
              <a:rPr lang="en-US" altLang="ko-KR" sz="750" dirty="0" smtClean="0">
                <a:latin typeface="+mj-lt"/>
                <a:ea typeface="굴림" pitchFamily="50" charset="-127"/>
              </a:rPr>
              <a:t>                          </a:t>
            </a:r>
            <a:r>
              <a:rPr lang="en-US" altLang="ko-KR" sz="800" dirty="0"/>
              <a:t>…..</a:t>
            </a:r>
            <a:endParaRPr lang="en-US" altLang="ko-KR" sz="750" dirty="0" smtClean="0">
              <a:latin typeface="+mj-lt"/>
              <a:ea typeface="굴림" pitchFamily="50" charset="-127"/>
            </a:endParaRPr>
          </a:p>
          <a:p>
            <a:pPr marL="342900" indent="-342900"/>
            <a:r>
              <a:rPr lang="en-US" altLang="ko-KR" sz="750" dirty="0" smtClean="0">
                <a:latin typeface="+mj-lt"/>
                <a:ea typeface="굴림" pitchFamily="50" charset="-127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2066" y="6581001"/>
            <a:ext cx="831986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200" dirty="0">
                <a:ea typeface="굴림" pitchFamily="50" charset="-127"/>
              </a:rPr>
              <a:t>example source</a:t>
            </a:r>
            <a:r>
              <a:rPr lang="ko-KR" altLang="en-US" sz="1200" dirty="0">
                <a:ea typeface="굴림" pitchFamily="50" charset="-127"/>
              </a:rPr>
              <a:t> </a:t>
            </a:r>
            <a:r>
              <a:rPr lang="en-US" altLang="ko-KR" sz="1200" dirty="0">
                <a:ea typeface="굴림" pitchFamily="50" charset="-127"/>
              </a:rPr>
              <a:t>: MainActivity.java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8596" y="1340768"/>
            <a:ext cx="8286808" cy="5760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342900" indent="-342900"/>
            <a:r>
              <a:rPr lang="en-US" altLang="ko-KR" sz="1200" dirty="0" smtClean="0">
                <a:ea typeface="굴림" pitchFamily="50" charset="-127"/>
              </a:rPr>
              <a:t>Internally </a:t>
            </a:r>
            <a:r>
              <a:rPr lang="en-US" altLang="ko-KR" sz="1200" dirty="0" err="1" smtClean="0"/>
              <a:t>EBeamPenController</a:t>
            </a:r>
            <a:r>
              <a:rPr lang="en-US" altLang="ko-KR" sz="1200" dirty="0" smtClean="0"/>
              <a:t> </a:t>
            </a:r>
            <a:r>
              <a:rPr lang="en-US" altLang="ko-KR" sz="1200" dirty="0" smtClean="0">
                <a:ea typeface="굴림" pitchFamily="50" charset="-127"/>
              </a:rPr>
              <a:t>is </a:t>
            </a:r>
            <a:r>
              <a:rPr lang="en-US" altLang="ko-KR" sz="1200" dirty="0" smtClean="0">
                <a:ea typeface="굴림" pitchFamily="50" charset="-127"/>
              </a:rPr>
              <a:t>supposed to call selector named as </a:t>
            </a:r>
            <a:r>
              <a:rPr lang="en-US" altLang="ko-KR" sz="1200" dirty="0" smtClean="0">
                <a:ea typeface="굴림" pitchFamily="50" charset="-127"/>
              </a:rPr>
              <a:t>“</a:t>
            </a:r>
            <a:r>
              <a:rPr lang="en-US" altLang="ko-KR" sz="1200" dirty="0" err="1"/>
              <a:t>PenEventListener</a:t>
            </a:r>
            <a:r>
              <a:rPr lang="en-US" altLang="ko-KR" sz="1200" dirty="0" smtClean="0">
                <a:ea typeface="굴림" pitchFamily="50" charset="-127"/>
              </a:rPr>
              <a:t>” </a:t>
            </a:r>
            <a:r>
              <a:rPr lang="en-US" altLang="ko-KR" sz="1200" dirty="0" smtClean="0">
                <a:ea typeface="굴림" pitchFamily="50" charset="-127"/>
              </a:rPr>
              <a:t>of object set by </a:t>
            </a:r>
            <a:r>
              <a:rPr lang="en-US" altLang="ko-KR" sz="1200" dirty="0" smtClean="0">
                <a:ea typeface="굴림" pitchFamily="50" charset="-127"/>
              </a:rPr>
              <a:t>“</a:t>
            </a:r>
            <a:r>
              <a:rPr lang="en-US" altLang="ko-KR" sz="1200" dirty="0" err="1"/>
              <a:t>setPenEventListener</a:t>
            </a:r>
            <a:r>
              <a:rPr lang="en-US" altLang="ko-KR" sz="1200" dirty="0" smtClean="0">
                <a:ea typeface="굴림" pitchFamily="50" charset="-127"/>
              </a:rPr>
              <a:t>” </a:t>
            </a:r>
            <a:r>
              <a:rPr lang="en-US" altLang="ko-KR" sz="1200" dirty="0" smtClean="0">
                <a:ea typeface="굴림" pitchFamily="50" charset="-127"/>
              </a:rPr>
              <a:t>whenever the pen moves.</a:t>
            </a:r>
            <a:endParaRPr lang="en-US" altLang="ko-KR" sz="1200" dirty="0" smtClean="0">
              <a:latin typeface="+mj-lt"/>
              <a:ea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3528" y="2132856"/>
            <a:ext cx="5544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ko-KR" dirty="0" smtClean="0"/>
              <a:t> Example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28596" y="2221394"/>
            <a:ext cx="8286808" cy="4231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342900" indent="-342900">
              <a:buAutoNum type="arabicPeriod"/>
            </a:pPr>
            <a:r>
              <a:rPr lang="en-US" altLang="ko-KR" sz="1200" dirty="0" smtClean="0">
                <a:latin typeface="+mj-lt"/>
                <a:ea typeface="굴림" pitchFamily="50" charset="-127"/>
              </a:rPr>
              <a:t>Set </a:t>
            </a:r>
            <a:r>
              <a:rPr lang="en-US" altLang="ko-KR" sz="1200" dirty="0" err="1" smtClean="0">
                <a:ea typeface="굴림" pitchFamily="50" charset="-127"/>
              </a:rPr>
              <a:t>messageListener</a:t>
            </a:r>
            <a:endParaRPr lang="en-US" altLang="ko-KR" sz="1200" dirty="0">
              <a:ea typeface="굴림" pitchFamily="50" charset="-127"/>
            </a:endParaRPr>
          </a:p>
          <a:p>
            <a:endParaRPr lang="en-US" altLang="ko-KR" sz="1200" dirty="0" smtClean="0">
              <a:latin typeface="+mj-lt"/>
              <a:ea typeface="굴림" pitchFamily="50" charset="-127"/>
            </a:endParaRPr>
          </a:p>
          <a:p>
            <a:pPr marL="342900" indent="-342900"/>
            <a:r>
              <a:rPr lang="en-US" altLang="ko-KR" sz="1200" dirty="0" smtClean="0">
                <a:latin typeface="+mj-lt"/>
                <a:ea typeface="굴림" pitchFamily="50" charset="-127"/>
              </a:rPr>
              <a:t>	</a:t>
            </a:r>
            <a:r>
              <a:rPr lang="en-US" altLang="ko-KR" sz="800" dirty="0" smtClean="0">
                <a:latin typeface="+mj-lt"/>
                <a:ea typeface="굴림" pitchFamily="50" charset="-127"/>
              </a:rPr>
              <a:t>protected Handler </a:t>
            </a:r>
            <a:r>
              <a:rPr lang="en-US" altLang="ko-KR" sz="800" dirty="0" err="1" smtClean="0">
                <a:latin typeface="+mj-lt"/>
                <a:ea typeface="굴림" pitchFamily="50" charset="-127"/>
              </a:rPr>
              <a:t>messageHandler</a:t>
            </a:r>
            <a:r>
              <a:rPr lang="en-US" altLang="ko-KR" sz="800" dirty="0" smtClean="0">
                <a:latin typeface="+mj-lt"/>
                <a:ea typeface="굴림" pitchFamily="50" charset="-127"/>
              </a:rPr>
              <a:t> = new Handler(){        </a:t>
            </a:r>
          </a:p>
          <a:p>
            <a:pPr marL="342900" indent="-342900"/>
            <a:r>
              <a:rPr lang="en-US" altLang="ko-KR" sz="800" dirty="0" err="1"/>
              <a:t>MainDefine.</a:t>
            </a:r>
            <a:r>
              <a:rPr lang="en-US" altLang="ko-KR" sz="800" i="1" dirty="0" err="1"/>
              <a:t>penController</a:t>
            </a:r>
            <a:r>
              <a:rPr lang="en-US" altLang="ko-KR" sz="800" dirty="0" err="1"/>
              <a:t>.setPenMessageListener</a:t>
            </a:r>
            <a:r>
              <a:rPr lang="en-US" altLang="ko-KR" sz="800" dirty="0"/>
              <a:t>(this);</a:t>
            </a:r>
            <a:endParaRPr lang="en-US" altLang="ko-KR" sz="800" dirty="0">
              <a:ea typeface="굴림" pitchFamily="50" charset="-127"/>
            </a:endParaRPr>
          </a:p>
          <a:p>
            <a:pPr marL="342900" indent="-342900"/>
            <a:endParaRPr lang="en-US" altLang="ko-KR" sz="800" dirty="0" smtClean="0">
              <a:latin typeface="+mj-lt"/>
              <a:ea typeface="굴림" pitchFamily="50" charset="-127"/>
            </a:endParaRPr>
          </a:p>
          <a:p>
            <a:pPr marL="342900" indent="-342900"/>
            <a:r>
              <a:rPr lang="en-US" altLang="ko-KR" sz="800" dirty="0" smtClean="0">
                <a:latin typeface="+mj-lt"/>
                <a:ea typeface="굴림" pitchFamily="50" charset="-127"/>
              </a:rPr>
              <a:t>	      @Override</a:t>
            </a:r>
          </a:p>
          <a:p>
            <a:pPr marL="342900" indent="-342900"/>
            <a:r>
              <a:rPr lang="en-US" altLang="ko-KR" sz="800" dirty="0" smtClean="0">
                <a:latin typeface="+mj-lt"/>
                <a:ea typeface="굴림" pitchFamily="50" charset="-127"/>
              </a:rPr>
              <a:t>	      public void </a:t>
            </a:r>
            <a:r>
              <a:rPr lang="en-US" altLang="ko-KR" sz="800" dirty="0" err="1" smtClean="0">
                <a:latin typeface="+mj-lt"/>
                <a:ea typeface="굴림" pitchFamily="50" charset="-127"/>
              </a:rPr>
              <a:t>handleMessage</a:t>
            </a:r>
            <a:r>
              <a:rPr lang="en-US" altLang="ko-KR" sz="800" dirty="0" smtClean="0">
                <a:latin typeface="+mj-lt"/>
                <a:ea typeface="굴림" pitchFamily="50" charset="-127"/>
              </a:rPr>
              <a:t>(Message </a:t>
            </a:r>
            <a:r>
              <a:rPr lang="en-US" altLang="ko-KR" sz="800" dirty="0" err="1" smtClean="0">
                <a:latin typeface="+mj-lt"/>
                <a:ea typeface="굴림" pitchFamily="50" charset="-127"/>
              </a:rPr>
              <a:t>msg</a:t>
            </a:r>
            <a:r>
              <a:rPr lang="en-US" altLang="ko-KR" sz="800" dirty="0" smtClean="0">
                <a:latin typeface="+mj-lt"/>
                <a:ea typeface="굴림" pitchFamily="50" charset="-127"/>
              </a:rPr>
              <a:t>) {</a:t>
            </a:r>
          </a:p>
          <a:p>
            <a:pPr marL="342900" indent="-342900"/>
            <a:r>
              <a:rPr lang="en-US" altLang="ko-KR" sz="800" dirty="0" smtClean="0">
                <a:latin typeface="+mj-lt"/>
                <a:ea typeface="굴림" pitchFamily="50" charset="-127"/>
              </a:rPr>
              <a:t>	           </a:t>
            </a:r>
            <a:r>
              <a:rPr lang="en-US" altLang="ko-KR" sz="800" dirty="0" err="1" smtClean="0">
                <a:latin typeface="+mj-lt"/>
                <a:ea typeface="굴림" pitchFamily="50" charset="-127"/>
              </a:rPr>
              <a:t>onMessageEvent</a:t>
            </a:r>
            <a:r>
              <a:rPr lang="en-US" altLang="ko-KR" sz="800" dirty="0" smtClean="0">
                <a:latin typeface="+mj-lt"/>
                <a:ea typeface="굴림" pitchFamily="50" charset="-127"/>
              </a:rPr>
              <a:t>(</a:t>
            </a:r>
            <a:r>
              <a:rPr lang="en-US" altLang="ko-KR" sz="800" dirty="0" err="1" smtClean="0">
                <a:latin typeface="+mj-lt"/>
                <a:ea typeface="굴림" pitchFamily="50" charset="-127"/>
              </a:rPr>
              <a:t>msg.what</a:t>
            </a:r>
            <a:r>
              <a:rPr lang="en-US" altLang="ko-KR" sz="800" dirty="0" smtClean="0">
                <a:latin typeface="+mj-lt"/>
                <a:ea typeface="굴림" pitchFamily="50" charset="-127"/>
              </a:rPr>
              <a:t> ,msg.arg1 ,msg.arg2 ,msg.obj);</a:t>
            </a:r>
          </a:p>
          <a:p>
            <a:pPr marL="342900" indent="-342900"/>
            <a:r>
              <a:rPr lang="en-US" altLang="ko-KR" sz="800" dirty="0" smtClean="0">
                <a:latin typeface="+mj-lt"/>
                <a:ea typeface="굴림" pitchFamily="50" charset="-127"/>
              </a:rPr>
              <a:t>	      }</a:t>
            </a:r>
          </a:p>
          <a:p>
            <a:pPr marL="342900" indent="-342900"/>
            <a:r>
              <a:rPr lang="en-US" altLang="ko-KR" sz="800" dirty="0" smtClean="0">
                <a:latin typeface="+mj-lt"/>
                <a:ea typeface="굴림" pitchFamily="50" charset="-127"/>
              </a:rPr>
              <a:t>	};</a:t>
            </a:r>
          </a:p>
          <a:p>
            <a:pPr marL="342900" indent="-342900">
              <a:buAutoNum type="arabicPeriod"/>
            </a:pPr>
            <a:r>
              <a:rPr lang="en-US" altLang="ko-KR" sz="1200" dirty="0" smtClean="0">
                <a:latin typeface="+mj-lt"/>
                <a:ea typeface="굴림" pitchFamily="50" charset="-127"/>
              </a:rPr>
              <a:t>Handler for Message</a:t>
            </a:r>
          </a:p>
          <a:p>
            <a:pPr marL="342900" indent="-342900"/>
            <a:r>
              <a:rPr lang="en-US" altLang="ko-KR" sz="800" dirty="0"/>
              <a:t>private </a:t>
            </a:r>
            <a:r>
              <a:rPr lang="en-US" altLang="ko-KR" sz="800" dirty="0" err="1"/>
              <a:t>PenMessageListener</a:t>
            </a:r>
            <a:r>
              <a:rPr lang="en-US" altLang="ko-KR" sz="800" dirty="0"/>
              <a:t> </a:t>
            </a:r>
            <a:r>
              <a:rPr lang="en-US" altLang="ko-KR" sz="800" dirty="0"/>
              <a:t>listener </a:t>
            </a:r>
            <a:r>
              <a:rPr lang="en-US" altLang="ko-KR" sz="800" dirty="0"/>
              <a:t>= </a:t>
            </a:r>
            <a:r>
              <a:rPr lang="en-US" altLang="ko-KR" sz="800" dirty="0"/>
              <a:t>new </a:t>
            </a:r>
            <a:r>
              <a:rPr lang="en-US" altLang="ko-KR" sz="800" dirty="0" err="1"/>
              <a:t>PenMessageListener</a:t>
            </a:r>
            <a:r>
              <a:rPr lang="en-US" altLang="ko-KR" sz="800" dirty="0"/>
              <a:t>() </a:t>
            </a:r>
            <a:r>
              <a:rPr lang="en-US" altLang="ko-KR" sz="800" dirty="0" smtClean="0"/>
              <a:t>{</a:t>
            </a:r>
          </a:p>
          <a:p>
            <a:pPr marL="342900" indent="-342900"/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en-US" altLang="ko-KR" sz="800" dirty="0" smtClean="0"/>
              <a:t>@</a:t>
            </a:r>
            <a:r>
              <a:rPr lang="en-US" altLang="ko-KR" sz="800" dirty="0"/>
              <a:t>Override</a:t>
            </a:r>
            <a:br>
              <a:rPr lang="en-US" altLang="ko-KR" sz="800" dirty="0"/>
            </a:br>
            <a:r>
              <a:rPr lang="en-US" altLang="ko-KR" sz="800" dirty="0"/>
              <a:t>public void </a:t>
            </a:r>
            <a:r>
              <a:rPr lang="en-US" altLang="ko-KR" sz="800" dirty="0" err="1"/>
              <a:t>onPenMessage</a:t>
            </a:r>
            <a:r>
              <a:rPr lang="en-US" altLang="ko-KR" sz="800" dirty="0"/>
              <a:t>(</a:t>
            </a:r>
            <a:r>
              <a:rPr lang="en-US" altLang="ko-KR" sz="800" dirty="0" err="1"/>
              <a:t>int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what, </a:t>
            </a:r>
            <a:r>
              <a:rPr lang="en-US" altLang="ko-KR" sz="800" dirty="0" err="1"/>
              <a:t>int</a:t>
            </a:r>
            <a:r>
              <a:rPr lang="en-US" altLang="ko-KR" sz="800" dirty="0"/>
              <a:t> </a:t>
            </a:r>
            <a:r>
              <a:rPr lang="en-US" altLang="ko-KR" sz="800" dirty="0"/>
              <a:t>i1</a:t>
            </a:r>
            <a:r>
              <a:rPr lang="en-US" altLang="ko-KR" sz="800" dirty="0"/>
              <a:t>, </a:t>
            </a:r>
            <a:r>
              <a:rPr lang="en-US" altLang="ko-KR" sz="800" dirty="0" err="1"/>
              <a:t>int</a:t>
            </a:r>
            <a:r>
              <a:rPr lang="en-US" altLang="ko-KR" sz="800" dirty="0"/>
              <a:t> </a:t>
            </a:r>
            <a:r>
              <a:rPr lang="en-US" altLang="ko-KR" sz="800" dirty="0"/>
              <a:t>i2</a:t>
            </a:r>
            <a:r>
              <a:rPr lang="en-US" altLang="ko-KR" sz="800" dirty="0"/>
              <a:t>, </a:t>
            </a:r>
            <a:r>
              <a:rPr lang="en-US" altLang="ko-KR" sz="800" dirty="0"/>
              <a:t>Object o) {</a:t>
            </a:r>
          </a:p>
          <a:p>
            <a:pPr marL="342900" indent="-342900"/>
            <a:r>
              <a:rPr lang="en-US" altLang="ko-KR" sz="800" dirty="0">
                <a:solidFill>
                  <a:schemeClr val="tx1"/>
                </a:solidFill>
                <a:latin typeface="+mj-lt"/>
                <a:ea typeface="굴림" pitchFamily="50" charset="-127"/>
              </a:rPr>
              <a:t>	</a:t>
            </a:r>
            <a:r>
              <a:rPr lang="en-US" altLang="ko-KR" sz="800" dirty="0">
                <a:solidFill>
                  <a:schemeClr val="tx1"/>
                </a:solidFill>
                <a:ea typeface="굴림" pitchFamily="50" charset="-127"/>
              </a:rPr>
              <a:t>	</a:t>
            </a:r>
            <a:r>
              <a:rPr lang="en-US" altLang="ko-KR" sz="800" dirty="0" smtClean="0">
                <a:solidFill>
                  <a:schemeClr val="tx1"/>
                </a:solidFill>
                <a:latin typeface="+mj-lt"/>
                <a:ea typeface="굴림" pitchFamily="50" charset="-127"/>
              </a:rPr>
              <a:t>     ……</a:t>
            </a:r>
            <a:endParaRPr lang="en-US" altLang="ko-KR" sz="800" dirty="0"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marL="342900" indent="-342900"/>
            <a:r>
              <a:rPr lang="en-US" altLang="ko-KR" sz="800" dirty="0">
                <a:solidFill>
                  <a:schemeClr val="tx1"/>
                </a:solidFill>
                <a:ea typeface="굴림" pitchFamily="50" charset="-127"/>
              </a:rPr>
              <a:t>	</a:t>
            </a:r>
            <a:r>
              <a:rPr lang="en-US" altLang="ko-KR" sz="800" dirty="0" smtClean="0">
                <a:solidFill>
                  <a:schemeClr val="tx1"/>
                </a:solidFill>
                <a:latin typeface="+mj-lt"/>
                <a:ea typeface="굴림" pitchFamily="50" charset="-127"/>
              </a:rPr>
              <a:t>	if(what </a:t>
            </a:r>
            <a:r>
              <a:rPr lang="en-US" altLang="ko-KR" sz="800" dirty="0">
                <a:solidFill>
                  <a:schemeClr val="tx1"/>
                </a:solidFill>
                <a:latin typeface="+mj-lt"/>
                <a:ea typeface="굴림" pitchFamily="50" charset="-127"/>
              </a:rPr>
              <a:t>== </a:t>
            </a:r>
            <a:r>
              <a:rPr lang="en-US" altLang="ko-KR" sz="800" dirty="0" err="1"/>
              <a:t>PenMessage</a:t>
            </a:r>
            <a:r>
              <a:rPr lang="en-US" altLang="ko-KR" sz="800" dirty="0" err="1" smtClean="0">
                <a:solidFill>
                  <a:schemeClr val="tx1"/>
                </a:solidFill>
                <a:latin typeface="+mj-lt"/>
                <a:ea typeface="굴림" pitchFamily="50" charset="-127"/>
              </a:rPr>
              <a:t>.PNF_MSG_FAIL_LISTENING</a:t>
            </a:r>
            <a:r>
              <a:rPr lang="en-US" altLang="ko-KR" sz="800" dirty="0">
                <a:solidFill>
                  <a:schemeClr val="tx1"/>
                </a:solidFill>
                <a:latin typeface="+mj-lt"/>
                <a:ea typeface="굴림" pitchFamily="50" charset="-127"/>
              </a:rPr>
              <a:t>){</a:t>
            </a:r>
          </a:p>
          <a:p>
            <a:pPr marL="342900" indent="-342900"/>
            <a:r>
              <a:rPr lang="en-US" altLang="ko-KR" sz="800" dirty="0">
                <a:solidFill>
                  <a:schemeClr val="tx1"/>
                </a:solidFill>
                <a:ea typeface="굴림" pitchFamily="50" charset="-127"/>
              </a:rPr>
              <a:t>	</a:t>
            </a:r>
            <a:r>
              <a:rPr lang="en-US" altLang="ko-KR" sz="800" dirty="0">
                <a:solidFill>
                  <a:schemeClr val="tx1"/>
                </a:solidFill>
                <a:latin typeface="+mj-lt"/>
                <a:ea typeface="굴림" pitchFamily="50" charset="-127"/>
              </a:rPr>
              <a:t>	</a:t>
            </a:r>
            <a:r>
              <a:rPr lang="en-US" altLang="ko-KR" sz="800" dirty="0" smtClean="0">
                <a:solidFill>
                  <a:schemeClr val="tx1"/>
                </a:solidFill>
                <a:latin typeface="+mj-lt"/>
                <a:ea typeface="굴림" pitchFamily="50" charset="-127"/>
              </a:rPr>
              <a:t>}</a:t>
            </a:r>
            <a:r>
              <a:rPr lang="en-US" altLang="ko-KR" sz="800" dirty="0">
                <a:solidFill>
                  <a:schemeClr val="tx1"/>
                </a:solidFill>
                <a:latin typeface="+mj-lt"/>
                <a:ea typeface="굴림" pitchFamily="50" charset="-127"/>
              </a:rPr>
              <a:t>else if(what == </a:t>
            </a:r>
            <a:r>
              <a:rPr lang="en-US" altLang="ko-KR" sz="800" dirty="0" err="1"/>
              <a:t>PenMessage</a:t>
            </a:r>
            <a:r>
              <a:rPr lang="en-US" altLang="ko-KR" sz="800" dirty="0" err="1" smtClean="0">
                <a:solidFill>
                  <a:schemeClr val="tx1"/>
                </a:solidFill>
                <a:latin typeface="+mj-lt"/>
                <a:ea typeface="굴림" pitchFamily="50" charset="-127"/>
              </a:rPr>
              <a:t>.PNF_MSG_CONNECTED</a:t>
            </a:r>
            <a:r>
              <a:rPr lang="en-US" altLang="ko-KR" sz="800" dirty="0">
                <a:solidFill>
                  <a:schemeClr val="tx1"/>
                </a:solidFill>
                <a:latin typeface="+mj-lt"/>
                <a:ea typeface="굴림" pitchFamily="50" charset="-127"/>
              </a:rPr>
              <a:t>){			</a:t>
            </a:r>
          </a:p>
          <a:p>
            <a:pPr marL="342900" indent="-342900"/>
            <a:r>
              <a:rPr lang="en-US" altLang="ko-KR" sz="800" dirty="0">
                <a:solidFill>
                  <a:schemeClr val="tx1"/>
                </a:solidFill>
                <a:ea typeface="굴림" pitchFamily="50" charset="-127"/>
              </a:rPr>
              <a:t>	</a:t>
            </a:r>
            <a:r>
              <a:rPr lang="en-US" altLang="ko-KR" sz="800" dirty="0">
                <a:solidFill>
                  <a:schemeClr val="tx1"/>
                </a:solidFill>
                <a:latin typeface="+mj-lt"/>
                <a:ea typeface="굴림" pitchFamily="50" charset="-127"/>
              </a:rPr>
              <a:t>	</a:t>
            </a:r>
            <a:r>
              <a:rPr lang="en-US" altLang="ko-KR" sz="800" dirty="0" smtClean="0">
                <a:solidFill>
                  <a:schemeClr val="tx1"/>
                </a:solidFill>
                <a:latin typeface="+mj-lt"/>
                <a:ea typeface="굴림" pitchFamily="50" charset="-127"/>
              </a:rPr>
              <a:t>}</a:t>
            </a:r>
            <a:endParaRPr lang="en-US" altLang="ko-KR" sz="800" dirty="0"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marL="342900" indent="-342900"/>
            <a:r>
              <a:rPr lang="en-US" altLang="ko-KR" sz="800" dirty="0">
                <a:solidFill>
                  <a:schemeClr val="tx1"/>
                </a:solidFill>
                <a:ea typeface="굴림" pitchFamily="50" charset="-127"/>
              </a:rPr>
              <a:t>	</a:t>
            </a:r>
            <a:r>
              <a:rPr lang="en-US" altLang="ko-KR" sz="800" dirty="0">
                <a:solidFill>
                  <a:schemeClr val="tx1"/>
                </a:solidFill>
                <a:latin typeface="+mj-lt"/>
                <a:ea typeface="굴림" pitchFamily="50" charset="-127"/>
              </a:rPr>
              <a:t>	</a:t>
            </a:r>
            <a:r>
              <a:rPr lang="en-US" altLang="ko-KR" sz="800" dirty="0" smtClean="0">
                <a:solidFill>
                  <a:schemeClr val="tx1"/>
                </a:solidFill>
                <a:latin typeface="+mj-lt"/>
                <a:ea typeface="굴림" pitchFamily="50" charset="-127"/>
              </a:rPr>
              <a:t>else </a:t>
            </a:r>
            <a:r>
              <a:rPr lang="en-US" altLang="ko-KR" sz="800" dirty="0">
                <a:solidFill>
                  <a:schemeClr val="tx1"/>
                </a:solidFill>
                <a:latin typeface="+mj-lt"/>
                <a:ea typeface="굴림" pitchFamily="50" charset="-127"/>
              </a:rPr>
              <a:t>if(what == </a:t>
            </a:r>
            <a:r>
              <a:rPr lang="en-US" altLang="ko-KR" sz="800" dirty="0" err="1"/>
              <a:t>PenMessage</a:t>
            </a:r>
            <a:r>
              <a:rPr lang="en-US" altLang="ko-KR" sz="800" dirty="0" err="1" smtClean="0">
                <a:solidFill>
                  <a:schemeClr val="tx1"/>
                </a:solidFill>
                <a:latin typeface="+mj-lt"/>
                <a:ea typeface="굴림" pitchFamily="50" charset="-127"/>
              </a:rPr>
              <a:t>.PNF_MSG_INVALID_PROTOCOL</a:t>
            </a:r>
            <a:r>
              <a:rPr lang="en-US" altLang="ko-KR" sz="800" dirty="0">
                <a:solidFill>
                  <a:schemeClr val="tx1"/>
                </a:solidFill>
                <a:latin typeface="+mj-lt"/>
                <a:ea typeface="굴림" pitchFamily="50" charset="-127"/>
              </a:rPr>
              <a:t>){</a:t>
            </a:r>
          </a:p>
          <a:p>
            <a:pPr marL="342900" indent="-342900"/>
            <a:r>
              <a:rPr lang="en-US" altLang="ko-KR" sz="800" dirty="0">
                <a:solidFill>
                  <a:schemeClr val="tx1"/>
                </a:solidFill>
                <a:ea typeface="굴림" pitchFamily="50" charset="-127"/>
              </a:rPr>
              <a:t>	</a:t>
            </a:r>
            <a:r>
              <a:rPr lang="en-US" altLang="ko-KR" sz="800" dirty="0">
                <a:solidFill>
                  <a:schemeClr val="tx1"/>
                </a:solidFill>
                <a:latin typeface="+mj-lt"/>
                <a:ea typeface="굴림" pitchFamily="50" charset="-127"/>
              </a:rPr>
              <a:t>	</a:t>
            </a:r>
            <a:r>
              <a:rPr lang="en-US" altLang="ko-KR" sz="800" dirty="0" smtClean="0">
                <a:solidFill>
                  <a:schemeClr val="tx1"/>
                </a:solidFill>
                <a:latin typeface="+mj-lt"/>
                <a:ea typeface="굴림" pitchFamily="50" charset="-127"/>
              </a:rPr>
              <a:t>}</a:t>
            </a:r>
            <a:endParaRPr lang="en-US" altLang="ko-KR" sz="800" dirty="0"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marL="342900" indent="-342900"/>
            <a:r>
              <a:rPr lang="en-US" altLang="ko-KR" sz="800" dirty="0">
                <a:solidFill>
                  <a:schemeClr val="tx1"/>
                </a:solidFill>
                <a:ea typeface="굴림" pitchFamily="50" charset="-127"/>
              </a:rPr>
              <a:t>	</a:t>
            </a:r>
            <a:r>
              <a:rPr lang="en-US" altLang="ko-KR" sz="800" dirty="0">
                <a:solidFill>
                  <a:schemeClr val="tx1"/>
                </a:solidFill>
                <a:latin typeface="+mj-lt"/>
                <a:ea typeface="굴림" pitchFamily="50" charset="-127"/>
              </a:rPr>
              <a:t>	</a:t>
            </a:r>
            <a:r>
              <a:rPr lang="en-US" altLang="ko-KR" sz="800" dirty="0" smtClean="0">
                <a:solidFill>
                  <a:schemeClr val="tx1"/>
                </a:solidFill>
                <a:latin typeface="+mj-lt"/>
                <a:ea typeface="굴림" pitchFamily="50" charset="-127"/>
              </a:rPr>
              <a:t>else </a:t>
            </a:r>
            <a:r>
              <a:rPr lang="en-US" altLang="ko-KR" sz="800" dirty="0">
                <a:solidFill>
                  <a:schemeClr val="tx1"/>
                </a:solidFill>
                <a:latin typeface="+mj-lt"/>
                <a:ea typeface="굴림" pitchFamily="50" charset="-127"/>
              </a:rPr>
              <a:t>if(what == </a:t>
            </a:r>
            <a:r>
              <a:rPr lang="en-US" altLang="ko-KR" sz="800" dirty="0" err="1"/>
              <a:t>PenMessage</a:t>
            </a:r>
            <a:r>
              <a:rPr lang="en-US" altLang="ko-KR" sz="800" dirty="0" err="1" smtClean="0">
                <a:solidFill>
                  <a:schemeClr val="tx1"/>
                </a:solidFill>
                <a:latin typeface="+mj-lt"/>
                <a:ea typeface="굴림" pitchFamily="50" charset="-127"/>
              </a:rPr>
              <a:t>.PNF_MSG_SESSION_CLOSED</a:t>
            </a:r>
            <a:r>
              <a:rPr lang="en-US" altLang="ko-KR" sz="800" dirty="0">
                <a:solidFill>
                  <a:schemeClr val="tx1"/>
                </a:solidFill>
                <a:latin typeface="+mj-lt"/>
                <a:ea typeface="굴림" pitchFamily="50" charset="-127"/>
              </a:rPr>
              <a:t>){</a:t>
            </a:r>
          </a:p>
          <a:p>
            <a:pPr marL="342900" indent="-342900"/>
            <a:r>
              <a:rPr lang="en-US" altLang="ko-KR" sz="800" dirty="0">
                <a:solidFill>
                  <a:schemeClr val="tx1"/>
                </a:solidFill>
                <a:ea typeface="굴림" pitchFamily="50" charset="-127"/>
              </a:rPr>
              <a:t>	</a:t>
            </a:r>
            <a:r>
              <a:rPr lang="en-US" altLang="ko-KR" sz="800" dirty="0">
                <a:solidFill>
                  <a:schemeClr val="tx1"/>
                </a:solidFill>
                <a:latin typeface="+mj-lt"/>
                <a:ea typeface="굴림" pitchFamily="50" charset="-127"/>
              </a:rPr>
              <a:t>	</a:t>
            </a:r>
            <a:r>
              <a:rPr lang="en-US" altLang="ko-KR" sz="800" dirty="0" smtClean="0">
                <a:solidFill>
                  <a:schemeClr val="tx1"/>
                </a:solidFill>
                <a:latin typeface="+mj-lt"/>
                <a:ea typeface="굴림" pitchFamily="50" charset="-127"/>
              </a:rPr>
              <a:t>}</a:t>
            </a:r>
            <a:endParaRPr lang="en-US" altLang="ko-KR" sz="800" dirty="0"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marL="342900" indent="-342900"/>
            <a:r>
              <a:rPr lang="en-US" altLang="ko-KR" sz="800" dirty="0">
                <a:solidFill>
                  <a:schemeClr val="tx1"/>
                </a:solidFill>
                <a:ea typeface="굴림" pitchFamily="50" charset="-127"/>
              </a:rPr>
              <a:t>	</a:t>
            </a:r>
            <a:r>
              <a:rPr lang="en-US" altLang="ko-KR" sz="800" dirty="0">
                <a:solidFill>
                  <a:schemeClr val="tx1"/>
                </a:solidFill>
                <a:latin typeface="+mj-lt"/>
                <a:ea typeface="굴림" pitchFamily="50" charset="-127"/>
              </a:rPr>
              <a:t>	</a:t>
            </a:r>
            <a:r>
              <a:rPr lang="en-US" altLang="ko-KR" sz="800" dirty="0" smtClean="0">
                <a:solidFill>
                  <a:schemeClr val="tx1"/>
                </a:solidFill>
                <a:latin typeface="+mj-lt"/>
                <a:ea typeface="굴림" pitchFamily="50" charset="-127"/>
              </a:rPr>
              <a:t>else </a:t>
            </a:r>
            <a:r>
              <a:rPr lang="en-US" altLang="ko-KR" sz="800" dirty="0">
                <a:solidFill>
                  <a:schemeClr val="tx1"/>
                </a:solidFill>
                <a:latin typeface="+mj-lt"/>
                <a:ea typeface="굴림" pitchFamily="50" charset="-127"/>
              </a:rPr>
              <a:t>if(what == </a:t>
            </a:r>
            <a:r>
              <a:rPr lang="en-US" altLang="ko-KR" sz="800" dirty="0" err="1"/>
              <a:t>PenMessage</a:t>
            </a:r>
            <a:r>
              <a:rPr lang="en-US" altLang="ko-KR" sz="800" dirty="0" err="1" smtClean="0">
                <a:solidFill>
                  <a:schemeClr val="tx1"/>
                </a:solidFill>
                <a:latin typeface="+mj-lt"/>
                <a:ea typeface="굴림" pitchFamily="50" charset="-127"/>
              </a:rPr>
              <a:t>.PNF_MSG_PEN_RMD_ERROR</a:t>
            </a:r>
            <a:r>
              <a:rPr lang="en-US" altLang="ko-KR" sz="800" dirty="0">
                <a:solidFill>
                  <a:schemeClr val="tx1"/>
                </a:solidFill>
                <a:latin typeface="+mj-lt"/>
                <a:ea typeface="굴림" pitchFamily="50" charset="-127"/>
              </a:rPr>
              <a:t>){</a:t>
            </a:r>
          </a:p>
          <a:p>
            <a:pPr marL="342900" indent="-342900"/>
            <a:r>
              <a:rPr lang="en-US" altLang="ko-KR" sz="800" dirty="0">
                <a:solidFill>
                  <a:schemeClr val="tx1"/>
                </a:solidFill>
                <a:ea typeface="굴림" pitchFamily="50" charset="-127"/>
              </a:rPr>
              <a:t>	</a:t>
            </a:r>
            <a:r>
              <a:rPr lang="en-US" altLang="ko-KR" sz="800" dirty="0">
                <a:solidFill>
                  <a:schemeClr val="tx1"/>
                </a:solidFill>
                <a:latin typeface="+mj-lt"/>
                <a:ea typeface="굴림" pitchFamily="50" charset="-127"/>
              </a:rPr>
              <a:t>	</a:t>
            </a:r>
            <a:r>
              <a:rPr lang="en-US" altLang="ko-KR" sz="800" dirty="0" smtClean="0">
                <a:solidFill>
                  <a:schemeClr val="tx1"/>
                </a:solidFill>
                <a:latin typeface="+mj-lt"/>
                <a:ea typeface="굴림" pitchFamily="50" charset="-127"/>
              </a:rPr>
              <a:t>}</a:t>
            </a:r>
            <a:endParaRPr lang="en-US" altLang="ko-KR" sz="800" dirty="0"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marL="342900" indent="-342900"/>
            <a:r>
              <a:rPr lang="en-US" altLang="ko-KR" sz="800" dirty="0">
                <a:solidFill>
                  <a:schemeClr val="tx1"/>
                </a:solidFill>
                <a:ea typeface="굴림" pitchFamily="50" charset="-127"/>
              </a:rPr>
              <a:t>	</a:t>
            </a:r>
            <a:r>
              <a:rPr lang="en-US" altLang="ko-KR" sz="800" dirty="0">
                <a:solidFill>
                  <a:schemeClr val="tx1"/>
                </a:solidFill>
                <a:latin typeface="+mj-lt"/>
                <a:ea typeface="굴림" pitchFamily="50" charset="-127"/>
              </a:rPr>
              <a:t>	</a:t>
            </a:r>
            <a:r>
              <a:rPr lang="en-US" altLang="ko-KR" sz="800" dirty="0" smtClean="0">
                <a:solidFill>
                  <a:schemeClr val="tx1"/>
                </a:solidFill>
                <a:latin typeface="+mj-lt"/>
                <a:ea typeface="굴림" pitchFamily="50" charset="-127"/>
              </a:rPr>
              <a:t>else </a:t>
            </a:r>
            <a:r>
              <a:rPr lang="en-US" altLang="ko-KR" sz="800" dirty="0">
                <a:solidFill>
                  <a:schemeClr val="tx1"/>
                </a:solidFill>
                <a:latin typeface="+mj-lt"/>
                <a:ea typeface="굴림" pitchFamily="50" charset="-127"/>
              </a:rPr>
              <a:t>if(what == </a:t>
            </a:r>
            <a:r>
              <a:rPr lang="en-US" altLang="ko-KR" sz="800" dirty="0" err="1"/>
              <a:t>PenMessage</a:t>
            </a:r>
            <a:r>
              <a:rPr lang="en-US" altLang="ko-KR" sz="800" dirty="0" err="1" smtClean="0">
                <a:solidFill>
                  <a:schemeClr val="tx1"/>
                </a:solidFill>
                <a:latin typeface="+mj-lt"/>
                <a:ea typeface="굴림" pitchFamily="50" charset="-127"/>
              </a:rPr>
              <a:t>.PNF_MSG_FIRST_DATA_RECV</a:t>
            </a:r>
            <a:r>
              <a:rPr lang="en-US" altLang="ko-KR" sz="800" dirty="0">
                <a:solidFill>
                  <a:schemeClr val="tx1"/>
                </a:solidFill>
                <a:latin typeface="+mj-lt"/>
                <a:ea typeface="굴림" pitchFamily="50" charset="-127"/>
              </a:rPr>
              <a:t>){</a:t>
            </a:r>
          </a:p>
          <a:p>
            <a:pPr marL="342900" indent="-342900"/>
            <a:r>
              <a:rPr lang="en-US" altLang="ko-KR" sz="800" dirty="0">
                <a:solidFill>
                  <a:schemeClr val="tx1"/>
                </a:solidFill>
                <a:ea typeface="굴림" pitchFamily="50" charset="-127"/>
              </a:rPr>
              <a:t>	</a:t>
            </a:r>
            <a:r>
              <a:rPr lang="en-US" altLang="ko-KR" sz="800" dirty="0">
                <a:solidFill>
                  <a:schemeClr val="tx1"/>
                </a:solidFill>
                <a:ea typeface="굴림" pitchFamily="50" charset="-127"/>
              </a:rPr>
              <a:t>	</a:t>
            </a:r>
            <a:r>
              <a:rPr lang="en-US" altLang="ko-KR" sz="800" dirty="0" smtClean="0">
                <a:solidFill>
                  <a:schemeClr val="tx1"/>
                </a:solidFill>
                <a:latin typeface="+mj-lt"/>
                <a:ea typeface="굴림" pitchFamily="50" charset="-127"/>
              </a:rPr>
              <a:t>}</a:t>
            </a:r>
            <a:endParaRPr lang="en-US" altLang="ko-KR" sz="800" dirty="0"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marL="342900" indent="-342900"/>
            <a:r>
              <a:rPr lang="en-US" altLang="ko-KR" sz="800" dirty="0">
                <a:solidFill>
                  <a:schemeClr val="tx1"/>
                </a:solidFill>
                <a:ea typeface="굴림" pitchFamily="50" charset="-127"/>
              </a:rPr>
              <a:t>	</a:t>
            </a:r>
            <a:r>
              <a:rPr lang="en-US" altLang="ko-KR" sz="800" dirty="0">
                <a:solidFill>
                  <a:schemeClr val="tx1"/>
                </a:solidFill>
                <a:ea typeface="굴림" pitchFamily="50" charset="-127"/>
              </a:rPr>
              <a:t>	</a:t>
            </a:r>
            <a:r>
              <a:rPr lang="en-US" altLang="ko-KR" sz="800" dirty="0" err="1" smtClean="0">
                <a:solidFill>
                  <a:schemeClr val="tx1"/>
                </a:solidFill>
                <a:latin typeface="+mj-lt"/>
                <a:ea typeface="굴림" pitchFamily="50" charset="-127"/>
              </a:rPr>
              <a:t>packetCnt</a:t>
            </a:r>
            <a:r>
              <a:rPr lang="en-US" altLang="ko-KR" sz="800" dirty="0" smtClean="0">
                <a:solidFill>
                  <a:schemeClr val="tx1"/>
                </a:solidFill>
                <a:latin typeface="+mj-lt"/>
                <a:ea typeface="굴림" pitchFamily="50" charset="-127"/>
              </a:rPr>
              <a:t>++;</a:t>
            </a:r>
          </a:p>
          <a:p>
            <a:pPr marL="342900" indent="-342900"/>
            <a:r>
              <a:rPr lang="en-US" altLang="ko-KR" sz="800" dirty="0">
                <a:solidFill>
                  <a:schemeClr val="tx1"/>
                </a:solidFill>
                <a:ea typeface="굴림" pitchFamily="50" charset="-127"/>
              </a:rPr>
              <a:t>	</a:t>
            </a:r>
            <a:r>
              <a:rPr lang="en-US" altLang="ko-KR" sz="800" dirty="0">
                <a:solidFill>
                  <a:schemeClr val="tx1"/>
                </a:solidFill>
                <a:ea typeface="굴림" pitchFamily="50" charset="-127"/>
              </a:rPr>
              <a:t>	</a:t>
            </a:r>
            <a:r>
              <a:rPr lang="en-US" altLang="ko-KR" sz="800" dirty="0" err="1" smtClean="0">
                <a:solidFill>
                  <a:schemeClr val="tx1"/>
                </a:solidFill>
                <a:latin typeface="+mj-lt"/>
                <a:ea typeface="굴림" pitchFamily="50" charset="-127"/>
              </a:rPr>
              <a:t>updatePacketCnt</a:t>
            </a:r>
            <a:r>
              <a:rPr lang="en-US" altLang="ko-KR" sz="800" dirty="0" smtClean="0">
                <a:solidFill>
                  <a:schemeClr val="tx1"/>
                </a:solidFill>
                <a:latin typeface="+mj-lt"/>
                <a:ea typeface="굴림" pitchFamily="50" charset="-127"/>
              </a:rPr>
              <a:t>();</a:t>
            </a:r>
          </a:p>
          <a:p>
            <a:pPr marL="342900" indent="-342900"/>
            <a:r>
              <a:rPr lang="en-US" altLang="ko-KR" sz="800" dirty="0">
                <a:solidFill>
                  <a:schemeClr val="tx1"/>
                </a:solidFill>
                <a:ea typeface="굴림" pitchFamily="50" charset="-127"/>
              </a:rPr>
              <a:t>	</a:t>
            </a:r>
            <a:r>
              <a:rPr lang="en-US" altLang="ko-KR" sz="800" dirty="0">
                <a:solidFill>
                  <a:schemeClr val="tx1"/>
                </a:solidFill>
                <a:ea typeface="굴림" pitchFamily="50" charset="-127"/>
              </a:rPr>
              <a:t>	</a:t>
            </a:r>
            <a:r>
              <a:rPr lang="en-US" altLang="ko-KR" sz="800" dirty="0" smtClean="0">
                <a:solidFill>
                  <a:schemeClr val="tx1"/>
                </a:solidFill>
                <a:latin typeface="+mj-lt"/>
                <a:ea typeface="굴림" pitchFamily="50" charset="-127"/>
              </a:rPr>
              <a:t>……</a:t>
            </a:r>
          </a:p>
          <a:p>
            <a:pPr marL="342900" indent="-342900"/>
            <a:r>
              <a:rPr lang="en-US" altLang="ko-KR" sz="800" dirty="0" smtClean="0"/>
              <a:t>        }</a:t>
            </a:r>
            <a:endParaRPr lang="en-US" altLang="ko-KR" sz="800" dirty="0" smtClean="0"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marL="342900" indent="-342900"/>
            <a:r>
              <a:rPr lang="en-US" altLang="ko-KR" sz="800" dirty="0" smtClean="0">
                <a:solidFill>
                  <a:schemeClr val="tx1"/>
                </a:solidFill>
                <a:latin typeface="+mj-lt"/>
                <a:ea typeface="굴림" pitchFamily="50" charset="-127"/>
              </a:rPr>
              <a:t>}</a:t>
            </a:r>
            <a:endParaRPr lang="en-US" altLang="ko-KR" sz="800" dirty="0"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marL="342900" indent="-342900"/>
            <a:r>
              <a:rPr lang="en-US" altLang="ko-KR" sz="800" dirty="0" smtClean="0">
                <a:solidFill>
                  <a:schemeClr val="tx1"/>
                </a:solidFill>
                <a:latin typeface="+mj-lt"/>
                <a:ea typeface="굴림" pitchFamily="50" charset="-127"/>
              </a:rPr>
              <a:t>}</a:t>
            </a:r>
          </a:p>
          <a:p>
            <a:pPr marL="342900" indent="-342900"/>
            <a:endParaRPr lang="en-US" altLang="ko-KR" sz="1200" dirty="0" smtClean="0">
              <a:latin typeface="+mj-lt"/>
              <a:ea typeface="굴림" pitchFamily="50" charset="-127"/>
              <a:sym typeface="Wingdings" pitchFamily="2" charset="2"/>
            </a:endParaRPr>
          </a:p>
          <a:p>
            <a:pPr marL="342900" indent="-342900"/>
            <a:endParaRPr lang="en-US" altLang="ko-KR" sz="1200" dirty="0">
              <a:latin typeface="+mj-lt"/>
              <a:ea typeface="굴림" pitchFamily="50" charset="-127"/>
              <a:sym typeface="Wingdings" pitchFamily="2" charset="2"/>
            </a:endParaRPr>
          </a:p>
          <a:p>
            <a:pPr marL="342900" indent="-342900"/>
            <a:endParaRPr lang="en-US" altLang="ko-KR" sz="1200" dirty="0" smtClean="0">
              <a:latin typeface="+mj-lt"/>
              <a:ea typeface="굴림" pitchFamily="50" charset="-127"/>
            </a:endParaRPr>
          </a:p>
          <a:p>
            <a:pPr marL="342900" indent="-342900"/>
            <a:r>
              <a:rPr lang="en-US" altLang="ko-KR" sz="1200" dirty="0">
                <a:latin typeface="+mj-lt"/>
                <a:ea typeface="굴림" pitchFamily="50" charset="-127"/>
              </a:rPr>
              <a:t>	</a:t>
            </a:r>
            <a:endParaRPr lang="ko-KR" altLang="en-US" sz="1200" dirty="0">
              <a:latin typeface="+mj-lt"/>
              <a:ea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596" y="6509587"/>
            <a:ext cx="831986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200" dirty="0" smtClean="0">
                <a:ea typeface="굴림" pitchFamily="50" charset="-127"/>
              </a:rPr>
              <a:t>example source</a:t>
            </a:r>
            <a:r>
              <a:rPr lang="ko-KR" altLang="en-US" sz="1200" dirty="0" smtClean="0">
                <a:ea typeface="굴림" pitchFamily="50" charset="-127"/>
              </a:rPr>
              <a:t> </a:t>
            </a:r>
            <a:r>
              <a:rPr lang="en-US" altLang="ko-KR" sz="1200" dirty="0" smtClean="0">
                <a:latin typeface="+mj-lt"/>
                <a:ea typeface="굴림" pitchFamily="50" charset="-127"/>
              </a:rPr>
              <a:t>: </a:t>
            </a:r>
            <a:r>
              <a:rPr lang="en-US" altLang="ko-KR" sz="1200" dirty="0" smtClean="0">
                <a:ea typeface="굴림" pitchFamily="50" charset="-127"/>
              </a:rPr>
              <a:t>MainActivity.java</a:t>
            </a:r>
            <a:endParaRPr lang="en-US" altLang="ko-KR" sz="1200" dirty="0">
              <a:ea typeface="굴림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353625"/>
              </p:ext>
            </p:extLst>
          </p:nvPr>
        </p:nvGraphicFramePr>
        <p:xfrm>
          <a:off x="3995936" y="2708920"/>
          <a:ext cx="4536504" cy="1706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441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23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Log</a:t>
                      </a:r>
                      <a:r>
                        <a:rPr lang="en-US" altLang="ko-KR" sz="1000" baseline="0" dirty="0" smtClean="0"/>
                        <a:t> String Message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굴림" pitchFamily="50" charset="-127"/>
                          <a:cs typeface="+mn-cs"/>
                        </a:rPr>
                        <a:t>PNF_MSG_CONNECTED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ym typeface="Wingdings" pitchFamily="2" charset="2"/>
                        </a:rPr>
                        <a:t>Device</a:t>
                      </a:r>
                      <a:r>
                        <a:rPr lang="en-US" altLang="ko-KR" sz="1000" baseline="0" dirty="0" smtClean="0">
                          <a:sym typeface="Wingdings" pitchFamily="2" charset="2"/>
                        </a:rPr>
                        <a:t> is connected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굴림" pitchFamily="50" charset="-127"/>
                          <a:cs typeface="+mn-cs"/>
                        </a:rPr>
                        <a:t>PNF_MSG_FAIL_LISTENING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ym typeface="Wingdings" pitchFamily="2" charset="2"/>
                        </a:rPr>
                        <a:t>Fail</a:t>
                      </a:r>
                      <a:r>
                        <a:rPr lang="en-US" altLang="ko-KR" sz="1000" baseline="0" dirty="0" smtClean="0">
                          <a:sym typeface="Wingdings" pitchFamily="2" charset="2"/>
                        </a:rPr>
                        <a:t> to receive. Need to reconnect.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굴림" pitchFamily="50" charset="-127"/>
                          <a:cs typeface="+mn-cs"/>
                        </a:rPr>
                        <a:t>PNF_MSG_INVALID_PROTOCOL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ym typeface="Wingdings" pitchFamily="2" charset="2"/>
                        </a:rPr>
                        <a:t>Invalid</a:t>
                      </a:r>
                      <a:r>
                        <a:rPr lang="en-US" altLang="ko-KR" sz="1000" baseline="0" dirty="0" smtClean="0">
                          <a:sym typeface="Wingdings" pitchFamily="2" charset="2"/>
                        </a:rPr>
                        <a:t> hardware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굴림" pitchFamily="50" charset="-127"/>
                          <a:cs typeface="+mn-cs"/>
                        </a:rPr>
                        <a:t>PNF_MSG_SESSION_CLOSED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Session is disconnected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굴림" pitchFamily="50" charset="-127"/>
                          <a:cs typeface="+mn-cs"/>
                        </a:rPr>
                        <a:t>PNF_MSG_FIRST_DATA_RECV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First data is received</a:t>
                      </a:r>
                      <a:r>
                        <a:rPr lang="en-US" altLang="ko-KR" sz="1000" baseline="0" dirty="0" smtClean="0"/>
                        <a:t> after connecting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굴림" pitchFamily="50" charset="-127"/>
                          <a:cs typeface="+mn-cs"/>
                        </a:rPr>
                        <a:t>PNF_MSG_PEN_RMD_ERROR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Abnormal drawing data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14282" y="71414"/>
            <a:ext cx="879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Development &gt;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Guide &gt;</a:t>
            </a:r>
            <a:r>
              <a:rPr lang="en-US" altLang="ko-KR" dirty="0" smtClean="0"/>
              <a:t> Receive message from library 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23528" y="692696"/>
            <a:ext cx="5544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ko-KR" dirty="0" smtClean="0"/>
              <a:t> Overview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23528" y="1844824"/>
            <a:ext cx="5544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ko-KR" dirty="0" smtClean="0"/>
              <a:t> Example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428596" y="2204864"/>
            <a:ext cx="8286808" cy="42484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342900" indent="-342900"/>
            <a:r>
              <a:rPr lang="en-US" altLang="ko-KR" sz="1200" dirty="0" smtClean="0">
                <a:latin typeface="+mj-lt"/>
                <a:ea typeface="굴림" pitchFamily="50" charset="-127"/>
              </a:rPr>
              <a:t> 1. </a:t>
            </a:r>
            <a:r>
              <a:rPr lang="en-US" altLang="ko-KR" sz="1200" dirty="0" smtClean="0">
                <a:latin typeface="+mj-lt"/>
                <a:ea typeface="굴림" pitchFamily="50" charset="-127"/>
              </a:rPr>
              <a:t>Override interface</a:t>
            </a:r>
            <a:r>
              <a:rPr lang="en-US" altLang="ko-KR" sz="1200" dirty="0" smtClean="0">
                <a:latin typeface="+mj-lt"/>
                <a:ea typeface="굴림" pitchFamily="50" charset="-127"/>
              </a:rPr>
              <a:t> </a:t>
            </a:r>
            <a:r>
              <a:rPr lang="en-US" altLang="ko-KR" sz="1200" dirty="0" smtClean="0">
                <a:latin typeface="+mj-lt"/>
                <a:ea typeface="굴림" pitchFamily="50" charset="-127"/>
              </a:rPr>
              <a:t>for pen data and message event</a:t>
            </a:r>
          </a:p>
          <a:p>
            <a:pPr marL="342900" indent="-342900"/>
            <a:r>
              <a:rPr lang="en-US" altLang="ko-KR" sz="900" dirty="0" smtClean="0">
                <a:latin typeface="+mj-lt"/>
                <a:ea typeface="굴림" pitchFamily="50" charset="-127"/>
              </a:rPr>
              <a:t>@Override</a:t>
            </a:r>
          </a:p>
          <a:p>
            <a:pPr marL="342900" indent="-342900"/>
            <a:r>
              <a:rPr lang="en-US" altLang="ko-KR" sz="900" dirty="0" smtClean="0">
                <a:latin typeface="+mj-lt"/>
                <a:ea typeface="굴림" pitchFamily="50" charset="-127"/>
              </a:rPr>
              <a:t>void </a:t>
            </a:r>
            <a:r>
              <a:rPr lang="en-US" altLang="ko-KR" sz="900" dirty="0" err="1">
                <a:latin typeface="+mj-lt"/>
                <a:ea typeface="굴림" pitchFamily="50" charset="-127"/>
              </a:rPr>
              <a:t>onPenEvent</a:t>
            </a:r>
            <a:r>
              <a:rPr lang="en-US" altLang="ko-KR" sz="900" dirty="0">
                <a:latin typeface="+mj-lt"/>
                <a:ea typeface="굴림" pitchFamily="50" charset="-127"/>
              </a:rPr>
              <a:t>(</a:t>
            </a:r>
            <a:r>
              <a:rPr lang="en-US" altLang="ko-KR" sz="900" dirty="0" err="1">
                <a:latin typeface="+mj-lt"/>
                <a:ea typeface="굴림" pitchFamily="50" charset="-127"/>
              </a:rPr>
              <a:t>int</a:t>
            </a:r>
            <a:r>
              <a:rPr lang="en-US" altLang="ko-KR" sz="900" dirty="0">
                <a:latin typeface="+mj-lt"/>
                <a:ea typeface="굴림" pitchFamily="50" charset="-127"/>
              </a:rPr>
              <a:t> what, </a:t>
            </a:r>
            <a:r>
              <a:rPr lang="en-US" altLang="ko-KR" sz="900" dirty="0" err="1">
                <a:latin typeface="+mj-lt"/>
                <a:ea typeface="굴림" pitchFamily="50" charset="-127"/>
              </a:rPr>
              <a:t>int</a:t>
            </a:r>
            <a:r>
              <a:rPr lang="en-US" altLang="ko-KR" sz="900" dirty="0">
                <a:latin typeface="+mj-lt"/>
                <a:ea typeface="굴림" pitchFamily="50" charset="-127"/>
              </a:rPr>
              <a:t> </a:t>
            </a:r>
            <a:r>
              <a:rPr lang="en-US" altLang="ko-KR" sz="900" dirty="0" err="1">
                <a:latin typeface="+mj-lt"/>
                <a:ea typeface="굴림" pitchFamily="50" charset="-127"/>
              </a:rPr>
              <a:t>RawX</a:t>
            </a:r>
            <a:r>
              <a:rPr lang="en-US" altLang="ko-KR" sz="900" dirty="0">
                <a:latin typeface="+mj-lt"/>
                <a:ea typeface="굴림" pitchFamily="50" charset="-127"/>
              </a:rPr>
              <a:t>, </a:t>
            </a:r>
            <a:r>
              <a:rPr lang="en-US" altLang="ko-KR" sz="900" dirty="0" err="1">
                <a:latin typeface="+mj-lt"/>
                <a:ea typeface="굴림" pitchFamily="50" charset="-127"/>
              </a:rPr>
              <a:t>int</a:t>
            </a:r>
            <a:r>
              <a:rPr lang="en-US" altLang="ko-KR" sz="900" dirty="0">
                <a:latin typeface="+mj-lt"/>
                <a:ea typeface="굴림" pitchFamily="50" charset="-127"/>
              </a:rPr>
              <a:t> </a:t>
            </a:r>
            <a:r>
              <a:rPr lang="en-US" altLang="ko-KR" sz="900" dirty="0" err="1">
                <a:latin typeface="+mj-lt"/>
                <a:ea typeface="굴림" pitchFamily="50" charset="-127"/>
              </a:rPr>
              <a:t>RawY</a:t>
            </a:r>
            <a:r>
              <a:rPr lang="en-US" altLang="ko-KR" sz="900" dirty="0">
                <a:latin typeface="+mj-lt"/>
                <a:ea typeface="굴림" pitchFamily="50" charset="-127"/>
              </a:rPr>
              <a:t> ,Object </a:t>
            </a:r>
            <a:r>
              <a:rPr lang="en-US" altLang="ko-KR" sz="900" dirty="0" err="1">
                <a:latin typeface="+mj-lt"/>
                <a:ea typeface="굴림" pitchFamily="50" charset="-127"/>
              </a:rPr>
              <a:t>obj</a:t>
            </a:r>
            <a:r>
              <a:rPr lang="en-US" altLang="ko-KR" sz="900" dirty="0" smtClean="0">
                <a:latin typeface="+mj-lt"/>
                <a:ea typeface="굴림" pitchFamily="50" charset="-127"/>
              </a:rPr>
              <a:t>) {</a:t>
            </a:r>
          </a:p>
          <a:p>
            <a:pPr marL="342900" indent="-342900"/>
            <a:r>
              <a:rPr lang="en-US" altLang="ko-KR" sz="900" dirty="0">
                <a:latin typeface="+mj-lt"/>
                <a:ea typeface="굴림" pitchFamily="50" charset="-127"/>
              </a:rPr>
              <a:t> </a:t>
            </a:r>
            <a:r>
              <a:rPr lang="en-US" altLang="ko-KR" sz="900" dirty="0" smtClean="0">
                <a:latin typeface="+mj-lt"/>
                <a:ea typeface="굴림" pitchFamily="50" charset="-127"/>
              </a:rPr>
              <a:t>      </a:t>
            </a:r>
            <a:r>
              <a:rPr lang="en-US" altLang="ko-KR" sz="900" dirty="0" smtClean="0">
                <a:solidFill>
                  <a:schemeClr val="tx1"/>
                </a:solidFill>
                <a:ea typeface="굴림" pitchFamily="50" charset="-127"/>
              </a:rPr>
              <a:t>……</a:t>
            </a:r>
            <a:r>
              <a:rPr lang="en-US" altLang="ko-KR" sz="900" dirty="0" smtClean="0">
                <a:latin typeface="+mj-lt"/>
                <a:ea typeface="굴림" pitchFamily="50" charset="-127"/>
              </a:rPr>
              <a:t> }</a:t>
            </a:r>
          </a:p>
          <a:p>
            <a:pPr marL="342900" indent="-342900"/>
            <a:endParaRPr lang="en-US" altLang="ko-KR" sz="900" dirty="0" smtClean="0">
              <a:latin typeface="+mj-lt"/>
              <a:ea typeface="굴림" pitchFamily="50" charset="-127"/>
            </a:endParaRPr>
          </a:p>
          <a:p>
            <a:pPr marL="342900" indent="-342900"/>
            <a:r>
              <a:rPr lang="en-US" altLang="ko-KR" sz="900" dirty="0" smtClean="0">
                <a:latin typeface="+mj-lt"/>
                <a:ea typeface="굴림" pitchFamily="50" charset="-127"/>
              </a:rPr>
              <a:t>@Override</a:t>
            </a:r>
            <a:endParaRPr lang="en-US" altLang="ko-KR" sz="900" dirty="0" smtClean="0">
              <a:latin typeface="+mj-lt"/>
              <a:ea typeface="굴림" pitchFamily="50" charset="-127"/>
            </a:endParaRPr>
          </a:p>
          <a:p>
            <a:pPr marL="342900" indent="-342900"/>
            <a:r>
              <a:rPr lang="en-US" altLang="ko-KR" sz="900" dirty="0" smtClean="0">
                <a:ea typeface="굴림" pitchFamily="50" charset="-127"/>
              </a:rPr>
              <a:t>void </a:t>
            </a:r>
            <a:r>
              <a:rPr lang="en-US" altLang="ko-KR" sz="900" dirty="0" err="1">
                <a:ea typeface="굴림" pitchFamily="50" charset="-127"/>
              </a:rPr>
              <a:t>onMessageEvent</a:t>
            </a:r>
            <a:r>
              <a:rPr lang="en-US" altLang="ko-KR" sz="900" dirty="0">
                <a:ea typeface="굴림" pitchFamily="50" charset="-127"/>
              </a:rPr>
              <a:t>(</a:t>
            </a:r>
            <a:r>
              <a:rPr lang="en-US" altLang="ko-KR" sz="900" dirty="0" err="1">
                <a:ea typeface="굴림" pitchFamily="50" charset="-127"/>
              </a:rPr>
              <a:t>int</a:t>
            </a:r>
            <a:r>
              <a:rPr lang="en-US" altLang="ko-KR" sz="900" dirty="0">
                <a:ea typeface="굴림" pitchFamily="50" charset="-127"/>
              </a:rPr>
              <a:t> what, </a:t>
            </a:r>
            <a:r>
              <a:rPr lang="en-US" altLang="ko-KR" sz="900" dirty="0" err="1">
                <a:ea typeface="굴림" pitchFamily="50" charset="-127"/>
              </a:rPr>
              <a:t>int</a:t>
            </a:r>
            <a:r>
              <a:rPr lang="en-US" altLang="ko-KR" sz="900" dirty="0">
                <a:ea typeface="굴림" pitchFamily="50" charset="-127"/>
              </a:rPr>
              <a:t> </a:t>
            </a:r>
            <a:r>
              <a:rPr lang="en-US" altLang="ko-KR" sz="900" dirty="0" err="1">
                <a:ea typeface="굴림" pitchFamily="50" charset="-127"/>
              </a:rPr>
              <a:t>RawX</a:t>
            </a:r>
            <a:r>
              <a:rPr lang="en-US" altLang="ko-KR" sz="900" dirty="0">
                <a:ea typeface="굴림" pitchFamily="50" charset="-127"/>
              </a:rPr>
              <a:t>, </a:t>
            </a:r>
            <a:r>
              <a:rPr lang="en-US" altLang="ko-KR" sz="900" dirty="0" err="1">
                <a:ea typeface="굴림" pitchFamily="50" charset="-127"/>
              </a:rPr>
              <a:t>int</a:t>
            </a:r>
            <a:r>
              <a:rPr lang="en-US" altLang="ko-KR" sz="900" dirty="0">
                <a:ea typeface="굴림" pitchFamily="50" charset="-127"/>
              </a:rPr>
              <a:t> </a:t>
            </a:r>
            <a:r>
              <a:rPr lang="en-US" altLang="ko-KR" sz="900" dirty="0" err="1">
                <a:ea typeface="굴림" pitchFamily="50" charset="-127"/>
              </a:rPr>
              <a:t>RawY</a:t>
            </a:r>
            <a:r>
              <a:rPr lang="en-US" altLang="ko-KR" sz="900" dirty="0">
                <a:ea typeface="굴림" pitchFamily="50" charset="-127"/>
              </a:rPr>
              <a:t> ,Object </a:t>
            </a:r>
            <a:r>
              <a:rPr lang="en-US" altLang="ko-KR" sz="900" dirty="0" err="1">
                <a:ea typeface="굴림" pitchFamily="50" charset="-127"/>
              </a:rPr>
              <a:t>obj</a:t>
            </a:r>
            <a:r>
              <a:rPr lang="en-US" altLang="ko-KR" sz="900" dirty="0">
                <a:ea typeface="굴림" pitchFamily="50" charset="-127"/>
              </a:rPr>
              <a:t>) {</a:t>
            </a:r>
          </a:p>
          <a:p>
            <a:pPr marL="342900" indent="-342900"/>
            <a:r>
              <a:rPr lang="en-US" altLang="ko-KR" sz="900" dirty="0">
                <a:ea typeface="굴림" pitchFamily="50" charset="-127"/>
              </a:rPr>
              <a:t>       </a:t>
            </a:r>
            <a:r>
              <a:rPr lang="en-US" altLang="ko-KR" sz="900" dirty="0" smtClean="0">
                <a:solidFill>
                  <a:schemeClr val="tx1"/>
                </a:solidFill>
                <a:ea typeface="굴림" pitchFamily="50" charset="-127"/>
              </a:rPr>
              <a:t>……</a:t>
            </a:r>
            <a:r>
              <a:rPr lang="en-US" altLang="ko-KR" sz="900" dirty="0" smtClean="0">
                <a:ea typeface="굴림" pitchFamily="50" charset="-127"/>
              </a:rPr>
              <a:t> }</a:t>
            </a:r>
          </a:p>
          <a:p>
            <a:pPr marL="342900" indent="-342900"/>
            <a:endParaRPr lang="en-US" altLang="ko-KR" sz="900" dirty="0" smtClean="0">
              <a:latin typeface="+mj-lt"/>
              <a:ea typeface="굴림" pitchFamily="50" charset="-127"/>
            </a:endParaRPr>
          </a:p>
          <a:p>
            <a:pPr marL="342900" indent="-342900"/>
            <a:r>
              <a:rPr lang="en-US" altLang="ko-KR" sz="1200" dirty="0">
                <a:latin typeface="+mj-lt"/>
                <a:ea typeface="굴림" pitchFamily="50" charset="-127"/>
              </a:rPr>
              <a:t> </a:t>
            </a:r>
            <a:r>
              <a:rPr lang="en-US" altLang="ko-KR" sz="1200" dirty="0" smtClean="0">
                <a:latin typeface="+mj-lt"/>
                <a:ea typeface="굴림" pitchFamily="50" charset="-127"/>
              </a:rPr>
              <a:t>2. </a:t>
            </a:r>
            <a:r>
              <a:rPr lang="en-US" altLang="ko-KR" sz="1200" dirty="0" smtClean="0">
                <a:ea typeface="굴림" pitchFamily="50" charset="-127"/>
              </a:rPr>
              <a:t>set handler for pen data</a:t>
            </a:r>
            <a:endParaRPr lang="en-US" altLang="ko-KR" sz="1200" dirty="0">
              <a:ea typeface="굴림" pitchFamily="50" charset="-127"/>
            </a:endParaRPr>
          </a:p>
          <a:p>
            <a:pPr marL="342900" indent="-342900"/>
            <a:r>
              <a:rPr lang="en-US" altLang="ko-KR" sz="1200" dirty="0">
                <a:ea typeface="굴림" pitchFamily="50" charset="-127"/>
              </a:rPr>
              <a:t>    </a:t>
            </a:r>
            <a:r>
              <a:rPr lang="en-US" altLang="ko-KR" sz="1200" dirty="0" err="1" smtClean="0">
                <a:ea typeface="굴림" pitchFamily="50" charset="-127"/>
              </a:rPr>
              <a:t>MainDefine.penController.</a:t>
            </a:r>
            <a:r>
              <a:rPr lang="en-US" altLang="ko-KR" sz="1200" dirty="0" err="1" smtClean="0"/>
              <a:t>setPenEventListener</a:t>
            </a:r>
            <a:r>
              <a:rPr lang="en-US" altLang="ko-KR" sz="1200" dirty="0" smtClean="0">
                <a:ea typeface="굴림" pitchFamily="50" charset="-127"/>
              </a:rPr>
              <a:t>(this);</a:t>
            </a:r>
            <a:endParaRPr lang="en-US" altLang="ko-KR" sz="1200" dirty="0">
              <a:ea typeface="굴림" pitchFamily="50" charset="-127"/>
            </a:endParaRPr>
          </a:p>
          <a:p>
            <a:pPr marL="342900" indent="-342900"/>
            <a:r>
              <a:rPr lang="en-US" altLang="ko-KR" sz="1200" dirty="0">
                <a:ea typeface="굴림" pitchFamily="50" charset="-127"/>
              </a:rPr>
              <a:t>    </a:t>
            </a:r>
            <a:r>
              <a:rPr lang="en-US" altLang="ko-KR" sz="1200" dirty="0" err="1">
                <a:ea typeface="굴림" pitchFamily="50" charset="-127"/>
              </a:rPr>
              <a:t>MainDefine.penController</a:t>
            </a:r>
            <a:r>
              <a:rPr lang="en-US" altLang="ko-KR" sz="1200" dirty="0" smtClean="0">
                <a:ea typeface="굴림" pitchFamily="50" charset="-127"/>
              </a:rPr>
              <a:t>.</a:t>
            </a:r>
            <a:r>
              <a:rPr lang="en-US" altLang="ko-KR" sz="1200" dirty="0"/>
              <a:t> </a:t>
            </a:r>
            <a:r>
              <a:rPr lang="en-US" altLang="ko-KR" sz="1200" dirty="0" err="1" smtClean="0"/>
              <a:t>setPenMessageListener</a:t>
            </a:r>
            <a:r>
              <a:rPr lang="en-US" altLang="ko-KR" sz="1200" dirty="0" smtClean="0">
                <a:ea typeface="굴림" pitchFamily="50" charset="-127"/>
              </a:rPr>
              <a:t>(this);</a:t>
            </a:r>
            <a:endParaRPr lang="en-US" altLang="ko-KR" sz="1200" dirty="0">
              <a:ea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596" y="6509587"/>
            <a:ext cx="824786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200" dirty="0" smtClean="0">
                <a:ea typeface="굴림" pitchFamily="50" charset="-127"/>
              </a:rPr>
              <a:t>example source</a:t>
            </a:r>
            <a:r>
              <a:rPr lang="ko-KR" altLang="en-US" sz="1200" dirty="0" smtClean="0">
                <a:ea typeface="굴림" pitchFamily="50" charset="-127"/>
              </a:rPr>
              <a:t> </a:t>
            </a:r>
            <a:r>
              <a:rPr lang="en-US" altLang="ko-KR" sz="1200" dirty="0" smtClean="0">
                <a:latin typeface="+mj-lt"/>
                <a:ea typeface="굴림" pitchFamily="50" charset="-127"/>
              </a:rPr>
              <a:t>: CalibrationPointActivity.java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282" y="71414"/>
            <a:ext cx="651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Development &gt;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Guide &gt;</a:t>
            </a:r>
            <a:r>
              <a:rPr lang="en-US" altLang="ko-KR" dirty="0" smtClean="0"/>
              <a:t> Calibration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23528" y="692696"/>
            <a:ext cx="5544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ko-KR" dirty="0" smtClean="0"/>
              <a:t> Overview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8596" y="1196752"/>
            <a:ext cx="8286808" cy="5760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Pen coordinates is converted to screen coordinates by projective matrix which is set in the calibration view.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23528" y="1844824"/>
            <a:ext cx="5544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ko-KR" dirty="0" smtClean="0"/>
              <a:t> Example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1357298"/>
            <a:ext cx="8001056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sz="1400" dirty="0" smtClean="0"/>
              <a:t> Copy </a:t>
            </a:r>
            <a:r>
              <a:rPr lang="en-US" altLang="ko-KR" sz="1400" dirty="0" smtClean="0"/>
              <a:t>eBeamMarkerSDK-v1.0-20180504-release.aar to 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libs</a:t>
            </a:r>
            <a:r>
              <a:rPr lang="en-US" altLang="ko-KR" sz="1400" dirty="0" smtClean="0"/>
              <a:t>/</a:t>
            </a:r>
          </a:p>
          <a:p>
            <a:pPr>
              <a:buFont typeface="Wingdings" pitchFamily="2" charset="2"/>
              <a:buChar char="§"/>
            </a:pPr>
            <a:endParaRPr lang="en-US" altLang="ko-KR" sz="1400" dirty="0" smtClean="0"/>
          </a:p>
          <a:p>
            <a:pPr>
              <a:buFont typeface="Wingdings" pitchFamily="2" charset="2"/>
              <a:buChar char="§"/>
            </a:pPr>
            <a:r>
              <a:rPr lang="en-US" altLang="ko-KR" sz="1400" dirty="0" smtClean="0"/>
              <a:t> Add Permission </a:t>
            </a:r>
            <a:r>
              <a:rPr lang="en-US" altLang="ko-KR" sz="1400" dirty="0" smtClean="0"/>
              <a:t>and service in </a:t>
            </a:r>
            <a:r>
              <a:rPr lang="en-US" altLang="ko-KR" sz="1400" dirty="0" smtClean="0"/>
              <a:t>the </a:t>
            </a:r>
            <a:r>
              <a:rPr lang="en-US" altLang="ko-KR" sz="1400" dirty="0" smtClean="0">
                <a:hlinkClick r:id="rId2" action="ppaction://hlinkfile" tooltip="AndroidManifest.xml"/>
              </a:rPr>
              <a:t>AndroidManifest.xml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&lt;</a:t>
            </a:r>
            <a:r>
              <a:rPr lang="en-US" altLang="ko-KR" sz="1400" dirty="0"/>
              <a:t>uses-permission </a:t>
            </a:r>
            <a:r>
              <a:rPr lang="en-US" altLang="ko-KR" sz="1400" dirty="0" err="1"/>
              <a:t>android:name</a:t>
            </a:r>
            <a:r>
              <a:rPr lang="en-US" altLang="ko-KR" sz="1400" dirty="0"/>
              <a:t>="</a:t>
            </a:r>
            <a:r>
              <a:rPr lang="en-US" altLang="ko-KR" sz="1400" dirty="0" err="1"/>
              <a:t>android.permission.WAKE_LOCK</a:t>
            </a:r>
            <a:r>
              <a:rPr lang="en-US" altLang="ko-KR" sz="1400" dirty="0"/>
              <a:t>" /&gt;</a:t>
            </a:r>
          </a:p>
          <a:p>
            <a:r>
              <a:rPr lang="en-US" altLang="ko-KR" sz="1400" dirty="0" smtClean="0"/>
              <a:t> - &lt;</a:t>
            </a:r>
            <a:r>
              <a:rPr lang="en-US" altLang="ko-KR" sz="1400" dirty="0"/>
              <a:t>uses-permission </a:t>
            </a:r>
            <a:r>
              <a:rPr lang="en-US" altLang="ko-KR" sz="1400" dirty="0" err="1"/>
              <a:t>android:name</a:t>
            </a:r>
            <a:r>
              <a:rPr lang="en-US" altLang="ko-KR" sz="1400" dirty="0"/>
              <a:t>="</a:t>
            </a:r>
            <a:r>
              <a:rPr lang="en-US" altLang="ko-KR" sz="1400" dirty="0" err="1"/>
              <a:t>android.permission.BLUETOOTH</a:t>
            </a:r>
            <a:r>
              <a:rPr lang="en-US" altLang="ko-KR" sz="1400" dirty="0"/>
              <a:t>" /&gt;</a:t>
            </a:r>
          </a:p>
          <a:p>
            <a:r>
              <a:rPr lang="en-US" altLang="ko-KR" sz="1400" dirty="0" smtClean="0"/>
              <a:t> - &lt;</a:t>
            </a:r>
            <a:r>
              <a:rPr lang="en-US" altLang="ko-KR" sz="1400" dirty="0"/>
              <a:t>uses-permission </a:t>
            </a:r>
            <a:r>
              <a:rPr lang="en-US" altLang="ko-KR" sz="1400" dirty="0" err="1"/>
              <a:t>android:name</a:t>
            </a:r>
            <a:r>
              <a:rPr lang="en-US" altLang="ko-KR" sz="1400" dirty="0"/>
              <a:t>="</a:t>
            </a:r>
            <a:r>
              <a:rPr lang="en-US" altLang="ko-KR" sz="1400" dirty="0" err="1"/>
              <a:t>android.permission.BLUETOOTH_ADMIN</a:t>
            </a:r>
            <a:r>
              <a:rPr lang="en-US" altLang="ko-KR" sz="1400" dirty="0"/>
              <a:t>" </a:t>
            </a:r>
            <a:r>
              <a:rPr lang="en-US" altLang="ko-KR" sz="1400" dirty="0" smtClean="0"/>
              <a:t>/&gt;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- &lt;</a:t>
            </a:r>
            <a:r>
              <a:rPr lang="en-US" altLang="ko-KR" sz="1400" dirty="0"/>
              <a:t>service</a:t>
            </a:r>
            <a:br>
              <a:rPr lang="en-US" altLang="ko-KR" sz="1400" dirty="0"/>
            </a:br>
            <a:r>
              <a:rPr lang="en-US" altLang="ko-KR" sz="1400" dirty="0"/>
              <a:t>    </a:t>
            </a:r>
            <a:r>
              <a:rPr lang="en-US" altLang="ko-KR" sz="1400" dirty="0" err="1"/>
              <a:t>android:name</a:t>
            </a:r>
            <a:r>
              <a:rPr lang="en-US" altLang="ko-KR" sz="1400" dirty="0"/>
              <a:t>="</a:t>
            </a:r>
            <a:r>
              <a:rPr lang="en-US" altLang="ko-KR" sz="1400" dirty="0" err="1"/>
              <a:t>com.luidia.ebeam.sdk.UartService</a:t>
            </a:r>
            <a:r>
              <a:rPr lang="en-US" altLang="ko-KR" sz="1400" dirty="0"/>
              <a:t>"</a:t>
            </a:r>
            <a:br>
              <a:rPr lang="en-US" altLang="ko-KR" sz="1400" dirty="0"/>
            </a:br>
            <a:r>
              <a:rPr lang="en-US" altLang="ko-KR" sz="1400" dirty="0"/>
              <a:t>    </a:t>
            </a:r>
            <a:r>
              <a:rPr lang="en-US" altLang="ko-KR" sz="1400" dirty="0" err="1"/>
              <a:t>android:enabled</a:t>
            </a:r>
            <a:r>
              <a:rPr lang="en-US" altLang="ko-KR" sz="1400" dirty="0"/>
              <a:t>="true" /&gt;</a:t>
            </a:r>
            <a:endParaRPr lang="en-US" altLang="ko-KR" sz="1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14282" y="71414"/>
            <a:ext cx="651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Development &gt; Project setting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4281" y="71414"/>
            <a:ext cx="825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Development &gt;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Components of Test Sample (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PenTest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)</a:t>
            </a:r>
            <a:endParaRPr lang="ko-KR" alt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771470"/>
              </p:ext>
            </p:extLst>
          </p:nvPr>
        </p:nvGraphicFramePr>
        <p:xfrm>
          <a:off x="0" y="618655"/>
          <a:ext cx="8229600" cy="6040936"/>
        </p:xfrm>
        <a:graphic>
          <a:graphicData uri="http://schemas.openxmlformats.org/drawingml/2006/table">
            <a:tbl>
              <a:tblPr/>
              <a:tblGrid>
                <a:gridCol w="2027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041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827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154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7545"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da-DK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나눔고딕"/>
                          <a:cs typeface="맑은 고딕"/>
                        </a:rPr>
                        <a:t>Folder</a:t>
                      </a:r>
                    </a:p>
                  </a:txBody>
                  <a:tcPr marL="11979" marR="11979" marT="119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나눔고딕"/>
                          <a:cs typeface="맑은 고딕"/>
                        </a:rPr>
                        <a:t>File</a:t>
                      </a:r>
                    </a:p>
                  </a:txBody>
                  <a:tcPr marL="11979" marR="11979" marT="11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나눔고딕"/>
                          <a:cs typeface="맑은 고딕"/>
                        </a:rPr>
                        <a:t>Description</a:t>
                      </a:r>
                    </a:p>
                  </a:txBody>
                  <a:tcPr marL="11979" marR="11979" marT="11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0444">
                <a:tc rowSpan="9"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$(</a:t>
                      </a:r>
                      <a:r>
                        <a:rPr lang="en-US" altLang="ko-KR" sz="1100" dirty="0" err="1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SDKHome</a:t>
                      </a:r>
                      <a:r>
                        <a:rPr lang="en-US" altLang="ko-KR" sz="11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)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/</a:t>
                      </a:r>
                      <a:r>
                        <a:rPr lang="en-US" altLang="ko-K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src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/com/</a:t>
                      </a:r>
                      <a:r>
                        <a:rPr lang="en-US" altLang="ko-K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pnf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/pen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11979" marR="11979" marT="11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calibration/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11979" marR="11979" marT="11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ko-KR" sz="1100" smtClean="0">
                          <a:effectLst/>
                        </a:rPr>
                        <a:t>CalibrationMarkerActivity</a:t>
                      </a:r>
                      <a:r>
                        <a:rPr lang="pl-P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.java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11979" marR="11979" marT="11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 </a:t>
                      </a:r>
                      <a:r>
                        <a:rPr lang="pl-PL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Calibration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Activity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11979" marR="11979" marT="11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04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device/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11979" marR="11979" marT="11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ko-KR" sz="1100" smtClean="0">
                          <a:effectLst/>
                        </a:rPr>
                        <a:t>PNFBluetoothViewActivity.java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11979" marR="11979" marT="11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Device Connect Activity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11979" marR="11979" marT="11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71811358"/>
                  </a:ext>
                </a:extLst>
              </a:tr>
              <a:tr h="4404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11979" marR="11979" marT="11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ko-KR" sz="1100" smtClean="0">
                          <a:effectLst/>
                        </a:rPr>
                        <a:t>DeviceChangeNameViewActivity.java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11979" marR="11979" marT="11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Device Name Change Activity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11979" marR="11979" marT="11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20150768"/>
                  </a:ext>
                </a:extLst>
              </a:tr>
              <a:tr h="4404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11979" marR="11979" marT="11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ko-KR" sz="1100" smtClean="0">
                          <a:effectLst/>
                        </a:rPr>
                        <a:t>DeviceChangeAudioViewActivity.java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11979" marR="11979" marT="11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Device Audio Change Activity</a:t>
                      </a:r>
                    </a:p>
                  </a:txBody>
                  <a:tcPr marL="11979" marR="11979" marT="11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67348546"/>
                  </a:ext>
                </a:extLst>
              </a:tr>
              <a:tr h="4421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pl-PL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drawingview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/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11979" marR="11979" marT="11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DrawView.java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11979" marR="11979" marT="11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 Drawing View Class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11979" marR="11979" marT="11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21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나눔고딕"/>
                        <a:cs typeface="맑은 고딕"/>
                      </a:endParaRPr>
                    </a:p>
                  </a:txBody>
                  <a:tcPr marL="11979" marR="11979" marT="1197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DrawViewActivity.java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11979" marR="11979" marT="11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 D</a:t>
                      </a:r>
                      <a:r>
                        <a:rPr lang="pl-PL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raw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v</a:t>
                      </a:r>
                      <a:r>
                        <a:rPr lang="pl-PL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iew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Activity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11979" marR="11979" marT="11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75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test/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11979" marR="11979" marT="11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BaseActivity.java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11979" marR="11979" marT="11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 Base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Activity</a:t>
                      </a:r>
                    </a:p>
                  </a:txBody>
                  <a:tcPr marL="11979" marR="11979" marT="11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75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MainActivity.java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11979" marR="11979" marT="11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 </a:t>
                      </a:r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Main</a:t>
                      </a: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Activity</a:t>
                      </a:r>
                      <a:endParaRPr lang="fi-FI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11979" marR="11979" marT="11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75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MainDefine.java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11979" marR="11979" marT="11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 Define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Class</a:t>
                      </a:r>
                      <a:endParaRPr lang="ro-RO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11979" marR="11979" marT="11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19504">
                <a:tc rowSpan="7"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$(</a:t>
                      </a:r>
                      <a:r>
                        <a:rPr lang="en-US" altLang="ko-KR" sz="1100" dirty="0" err="1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SDKHome</a:t>
                      </a:r>
                      <a:r>
                        <a:rPr lang="en-US" altLang="ko-KR" sz="11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)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/res/layout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11979" marR="11979" marT="11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11979" marR="11979" marT="11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activity_main.xml</a:t>
                      </a:r>
                      <a:endParaRPr lang="pl-PL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11979" marR="11979" marT="1197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 </a:t>
                      </a:r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Main</a:t>
                      </a: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layout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11979" marR="11979" marT="1197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7545">
                <a:tc vMerge="1"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"/>
                        <a:cs typeface="맑은 고딕"/>
                      </a:endParaRPr>
                    </a:p>
                  </a:txBody>
                  <a:tcPr marL="11979" marR="11979" marT="1197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11979" marR="11979" marT="1197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pl-PL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baseview.xml</a:t>
                      </a:r>
                      <a:endParaRPr lang="pl-PL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11979" marR="11979" marT="1197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 Base layout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11979" marR="11979" marT="1197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7545">
                <a:tc vMerge="1"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"/>
                        <a:cs typeface="맑은 고딕"/>
                      </a:endParaRPr>
                    </a:p>
                  </a:txBody>
                  <a:tcPr marL="11979" marR="11979" marT="1197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11979" marR="11979" marT="1197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pl-PL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activity_calibration_marker.xml</a:t>
                      </a:r>
                      <a:endParaRPr lang="pl-PL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11979" marR="11979" marT="1197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 Layout for calibration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11979" marR="11979" marT="1197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75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pl-PL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bluetooth_connect_view</a:t>
                      </a:r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.xml</a:t>
                      </a:r>
                      <a:endParaRPr lang="pl-PL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11979" marR="11979" marT="1197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 </a:t>
                      </a:r>
                      <a:r>
                        <a:rPr lang="en-US" altLang="ko-KR" sz="11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Layout for connect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11979" marR="11979" marT="1197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6801883"/>
                  </a:ext>
                </a:extLst>
              </a:tr>
              <a:tr h="3075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pl-PL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activity_device_change_name_view.xml</a:t>
                      </a:r>
                      <a:endParaRPr lang="pl-PL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11979" marR="11979" marT="1197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en-US" altLang="ko-KR" sz="11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Layout for change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11979" marR="11979" marT="1197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58021554"/>
                  </a:ext>
                </a:extLst>
              </a:tr>
              <a:tr h="3075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pl-PL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activity_device_change_audio_view.xml</a:t>
                      </a:r>
                      <a:endParaRPr lang="pl-PL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11979" marR="11979" marT="1197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en-US" altLang="ko-KR" sz="11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Layout for change audio</a:t>
                      </a:r>
                      <a:endParaRPr lang="en-US" altLang="ko-KR" sz="1100" b="0" i="0" u="none" strike="noStrike" smtClean="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11979" marR="11979" marT="1197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09753972"/>
                  </a:ext>
                </a:extLst>
              </a:tr>
              <a:tr h="307545">
                <a:tc vMerge="1"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"/>
                        <a:cs typeface="맑은 고딕"/>
                      </a:endParaRPr>
                    </a:p>
                  </a:txBody>
                  <a:tcPr marL="11979" marR="11979" marT="1197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11979" marR="11979" marT="1197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pl-PL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drawview.xml</a:t>
                      </a:r>
                      <a:endParaRPr lang="pl-PL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11979" marR="11979" marT="1197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 Layout for drawing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11979" marR="11979" marT="1197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361256"/>
              </p:ext>
            </p:extLst>
          </p:nvPr>
        </p:nvGraphicFramePr>
        <p:xfrm>
          <a:off x="611560" y="1484784"/>
          <a:ext cx="7992888" cy="3246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88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74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52216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new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870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Create object</a:t>
                      </a:r>
                      <a:r>
                        <a:rPr lang="en-US" altLang="ko-KR" sz="1200" baseline="0" dirty="0" smtClean="0"/>
                        <a:t> of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err="1" smtClean="0"/>
                        <a:t>EBeamPenController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870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out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N/A</a:t>
                      </a:r>
                      <a:endParaRPr lang="ko-KR" altLang="en-US" sz="120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7870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input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Context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Context of application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7870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Device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eBeam Marker</a:t>
                      </a:r>
                      <a:endParaRPr lang="ko-KR" altLang="en-US" sz="120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787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Usage</a:t>
                      </a:r>
                      <a:endParaRPr lang="ko-KR" altLang="en-US" sz="1200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/>
                        <a:t>@Override</a:t>
                      </a:r>
                    </a:p>
                    <a:p>
                      <a:pPr algn="l" latinLnBrk="1"/>
                      <a:r>
                        <a:rPr lang="en-US" altLang="ko-KR" sz="1100" dirty="0" smtClean="0"/>
                        <a:t>public void </a:t>
                      </a:r>
                      <a:r>
                        <a:rPr lang="en-US" altLang="ko-KR" sz="1100" dirty="0" err="1" smtClean="0"/>
                        <a:t>onCreate</a:t>
                      </a:r>
                      <a:r>
                        <a:rPr lang="en-US" altLang="ko-KR" sz="1100" dirty="0" smtClean="0"/>
                        <a:t>(Bundle </a:t>
                      </a:r>
                      <a:r>
                        <a:rPr lang="en-US" altLang="ko-KR" sz="1100" dirty="0" err="1" smtClean="0"/>
                        <a:t>savedInstanceState</a:t>
                      </a:r>
                      <a:r>
                        <a:rPr lang="en-US" altLang="ko-KR" sz="1100" dirty="0" smtClean="0"/>
                        <a:t>) </a:t>
                      </a:r>
                    </a:p>
                    <a:p>
                      <a:pPr algn="l" latinLnBrk="1"/>
                      <a:r>
                        <a:rPr lang="en-US" altLang="ko-KR" sz="1100" dirty="0" smtClean="0"/>
                        <a:t>{</a:t>
                      </a:r>
                      <a:r>
                        <a:rPr lang="en-US" altLang="ko-KR" sz="1100" baseline="0" dirty="0" smtClean="0"/>
                        <a:t>    …..</a:t>
                      </a:r>
                    </a:p>
                    <a:p>
                      <a:pPr algn="l" latinLnBrk="1"/>
                      <a:endParaRPr lang="en-US" altLang="ko-KR" sz="1100" baseline="0" dirty="0" smtClean="0"/>
                    </a:p>
                    <a:p>
                      <a:pPr algn="l" latinLnBrk="1"/>
                      <a:r>
                        <a:rPr lang="en-US" altLang="ko-KR" sz="1100" dirty="0" smtClean="0"/>
                        <a:t>    </a:t>
                      </a:r>
                      <a:r>
                        <a:rPr lang="en-US" altLang="ko-KR" sz="1100" dirty="0" err="1" smtClean="0"/>
                        <a:t>MainDefine.penController</a:t>
                      </a:r>
                      <a:r>
                        <a:rPr lang="en-US" altLang="ko-KR" sz="1100" dirty="0" smtClean="0"/>
                        <a:t> = </a:t>
                      </a:r>
                      <a:r>
                        <a:rPr lang="en-US" altLang="ko-KR" sz="1100" dirty="0" err="1" smtClean="0"/>
                        <a:t>EBeamPenController.create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getApplicationContext</a:t>
                      </a:r>
                      <a:r>
                        <a:rPr lang="en-US" altLang="ko-KR" sz="1100" dirty="0" smtClean="0"/>
                        <a:t>());</a:t>
                      </a:r>
                    </a:p>
                    <a:p>
                      <a:pPr algn="l" latinLnBrk="1"/>
                      <a:r>
                        <a:rPr lang="en-US" altLang="ko-KR" sz="1100" baseline="0" dirty="0" smtClean="0"/>
                        <a:t>    </a:t>
                      </a:r>
                      <a:r>
                        <a:rPr lang="en-US" altLang="ko-KR" sz="1100" baseline="0" dirty="0" err="1" smtClean="0"/>
                        <a:t>MainDefine.penController</a:t>
                      </a:r>
                      <a:r>
                        <a:rPr lang="en-US" altLang="ko-KR" sz="1100" baseline="0" dirty="0" smtClean="0"/>
                        <a:t>.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en-US" altLang="ko-KR" sz="1100" dirty="0" err="1" smtClean="0"/>
                        <a:t>setModelCode</a:t>
                      </a:r>
                      <a:r>
                        <a:rPr lang="en-US" altLang="ko-KR" sz="1100" baseline="0" dirty="0" smtClean="0"/>
                        <a:t>(</a:t>
                      </a:r>
                      <a:r>
                        <a:rPr lang="en-US" altLang="ko-KR" sz="1100" dirty="0" err="1" smtClean="0"/>
                        <a:t>ModelCode</a:t>
                      </a:r>
                      <a:r>
                        <a:rPr lang="en-US" altLang="ko-KR" sz="1100" baseline="0" dirty="0" err="1" smtClean="0"/>
                        <a:t>.eBeamSmartMaker</a:t>
                      </a:r>
                      <a:r>
                        <a:rPr lang="en-US" altLang="ko-KR" sz="1100" baseline="0" dirty="0" smtClean="0"/>
                        <a:t>);</a:t>
                      </a:r>
                    </a:p>
                    <a:p>
                      <a:pPr algn="l" latinLnBrk="1"/>
                      <a:r>
                        <a:rPr lang="en-US" altLang="ko-KR" sz="1100" baseline="0" dirty="0" smtClean="0"/>
                        <a:t>    ……</a:t>
                      </a:r>
                    </a:p>
                    <a:p>
                      <a:pPr algn="l" latinLnBrk="1"/>
                      <a:endParaRPr lang="en-US" altLang="ko-KR" sz="1100" baseline="0" dirty="0" smtClean="0"/>
                    </a:p>
                    <a:p>
                      <a:pPr algn="l" latinLnBrk="1"/>
                      <a:r>
                        <a:rPr lang="en-US" altLang="ko-KR" sz="1100" baseline="0" dirty="0" smtClean="0"/>
                        <a:t>}</a:t>
                      </a:r>
                      <a:endParaRPr lang="en-US" altLang="ko-KR" sz="11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787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11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1869846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23528" y="836712"/>
            <a:ext cx="5544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ko-KR" dirty="0" smtClean="0"/>
              <a:t> Methods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4282" y="71414"/>
            <a:ext cx="651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Development &gt; Reference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443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265916"/>
              </p:ext>
            </p:extLst>
          </p:nvPr>
        </p:nvGraphicFramePr>
        <p:xfrm>
          <a:off x="214282" y="1052736"/>
          <a:ext cx="8929719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33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936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7269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52216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/>
                        <a:t>getModelCode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870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Get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dirty="0" smtClean="0"/>
                        <a:t>Connected</a:t>
                      </a:r>
                      <a:r>
                        <a:rPr lang="en-US" altLang="ko-KR" sz="1200" baseline="0" dirty="0" smtClean="0"/>
                        <a:t> device</a:t>
                      </a:r>
                      <a:endParaRPr lang="en-US" altLang="ko-KR" sz="12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870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Out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/>
                        <a:t>int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7870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input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N/A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7870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Device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eBeam Marker</a:t>
                      </a:r>
                      <a:endParaRPr lang="ko-KR" altLang="en-US" sz="12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787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Usage</a:t>
                      </a:r>
                      <a:endParaRPr lang="ko-KR" altLang="en-US" sz="1200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/>
                        <a:t>public void onActivityResult(int requestCode, int resultCode, Intent data) </a:t>
                      </a:r>
                    </a:p>
                    <a:p>
                      <a:pPr algn="l" latinLnBrk="1"/>
                      <a:r>
                        <a:rPr lang="en-US" altLang="ko-KR" sz="1200" smtClean="0"/>
                        <a:t>{</a:t>
                      </a:r>
                    </a:p>
                    <a:p>
                      <a:pPr algn="l" latinLnBrk="1"/>
                      <a:r>
                        <a:rPr lang="en-US" altLang="ko-KR" sz="1200" baseline="0" smtClean="0"/>
                        <a:t>    …..</a:t>
                      </a:r>
                    </a:p>
                    <a:p>
                      <a:pPr algn="l" latinLnBrk="1"/>
                      <a:r>
                        <a:rPr lang="en-US" altLang="ko-KR" sz="1200" baseline="0" smtClean="0"/>
                        <a:t>    if(</a:t>
                      </a:r>
                      <a:r>
                        <a:rPr lang="en-US" altLang="ko-KR" sz="1200" smtClean="0">
                          <a:effectLst/>
                        </a:rPr>
                        <a:t>requestCode == REQUEST_BLUETOOTH_CONNECT</a:t>
                      </a:r>
                      <a:r>
                        <a:rPr lang="en-US" altLang="ko-KR" sz="1200" baseline="0" smtClean="0"/>
                        <a:t>) {</a:t>
                      </a:r>
                      <a:endParaRPr lang="en-US" altLang="ko-KR" sz="1200" baseline="0" dirty="0" smtClean="0"/>
                    </a:p>
                    <a:p>
                      <a:pPr algn="l" latinLnBrk="1"/>
                      <a:r>
                        <a:rPr lang="en-US" altLang="ko-KR" sz="1200" smtClean="0"/>
                        <a:t>        modelCodeValueTextView.setText(String.valueOf(MainDefine.penController.getModelCode()));</a:t>
                      </a:r>
                    </a:p>
                    <a:p>
                      <a:pPr algn="l" latinLnBrk="1"/>
                      <a:r>
                        <a:rPr lang="en-US" altLang="ko-KR" sz="1200" smtClean="0"/>
                        <a:t>        hwVerValueTextView.setText(""+MainDefine.penController.getHWVersion());</a:t>
                      </a:r>
                    </a:p>
                    <a:p>
                      <a:pPr algn="l" latinLnBrk="1"/>
                      <a:r>
                        <a:rPr lang="en-US" altLang="ko-KR" sz="1200" smtClean="0"/>
                        <a:t>        nameValueTextView.setText(""+MainDefine.penController.getStationName());</a:t>
                      </a:r>
                      <a:r>
                        <a:rPr lang="en-US" altLang="ko-KR" sz="1200" baseline="0" smtClean="0"/>
                        <a:t>    </a:t>
                      </a:r>
                    </a:p>
                    <a:p>
                      <a:pPr algn="l" latinLnBrk="1"/>
                      <a:r>
                        <a:rPr lang="en-US" altLang="ko-KR" sz="1200" baseline="0" smtClean="0"/>
                        <a:t>    }</a:t>
                      </a:r>
                    </a:p>
                    <a:p>
                      <a:pPr algn="l" latinLnBrk="1"/>
                      <a:r>
                        <a:rPr lang="en-US" altLang="ko-KR" sz="1200" baseline="0" smtClean="0"/>
                        <a:t>    </a:t>
                      </a:r>
                      <a:r>
                        <a:rPr lang="en-US" altLang="ko-KR" sz="1200" baseline="0" dirty="0" smtClean="0"/>
                        <a:t>……</a:t>
                      </a:r>
                    </a:p>
                    <a:p>
                      <a:pPr algn="l" latinLnBrk="1"/>
                      <a:r>
                        <a:rPr lang="en-US" altLang="ko-KR" sz="1200" baseline="0" smtClean="0"/>
                        <a:t>}</a:t>
                      </a:r>
                      <a:endParaRPr lang="en-US" altLang="ko-KR" sz="12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4282" y="71414"/>
            <a:ext cx="651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Development &gt; Reference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750880"/>
              </p:ext>
            </p:extLst>
          </p:nvPr>
        </p:nvGraphicFramePr>
        <p:xfrm>
          <a:off x="611560" y="1052736"/>
          <a:ext cx="7992888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88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72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1167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52216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/>
                        <a:t>setPenEventListener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870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Set an object</a:t>
                      </a:r>
                      <a:r>
                        <a:rPr lang="en-US" altLang="ko-KR" sz="1200" baseline="0" dirty="0" smtClean="0"/>
                        <a:t> to receive the pen data</a:t>
                      </a:r>
                      <a:endParaRPr lang="en-US" altLang="ko-KR" sz="12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870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Out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Void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7870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input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/>
                        <a:t>PenEventListener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Object pointer to receive</a:t>
                      </a:r>
                      <a:r>
                        <a:rPr lang="en-US" altLang="ko-KR" sz="1200" baseline="0" dirty="0" smtClean="0"/>
                        <a:t> the pen data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7870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Device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eBeam Marker</a:t>
                      </a:r>
                      <a:endParaRPr lang="ko-KR" altLang="en-US" sz="120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787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Usage</a:t>
                      </a:r>
                      <a:endParaRPr lang="ko-KR" altLang="en-US" sz="1200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protected void </a:t>
                      </a:r>
                      <a:r>
                        <a:rPr lang="en-US" altLang="ko-KR" sz="1200" dirty="0" err="1" smtClean="0"/>
                        <a:t>onResume</a:t>
                      </a:r>
                      <a:r>
                        <a:rPr lang="en-US" altLang="ko-KR" sz="1200" dirty="0" smtClean="0"/>
                        <a:t>() {</a:t>
                      </a:r>
                    </a:p>
                    <a:p>
                      <a:pPr algn="l" latinLnBrk="1"/>
                      <a:r>
                        <a:rPr lang="en-US" altLang="ko-KR" sz="1200" dirty="0" smtClean="0"/>
                        <a:t>   </a:t>
                      </a:r>
                      <a:r>
                        <a:rPr lang="en-US" altLang="ko-KR" sz="1200" dirty="0" err="1" smtClean="0"/>
                        <a:t>super.onResume</a:t>
                      </a:r>
                      <a:r>
                        <a:rPr lang="en-US" altLang="ko-KR" sz="1200" dirty="0" smtClean="0"/>
                        <a:t>();</a:t>
                      </a:r>
                    </a:p>
                    <a:p>
                      <a:pPr algn="l" latinLnBrk="1"/>
                      <a:r>
                        <a:rPr lang="en-US" altLang="ko-KR" sz="1200" dirty="0" smtClean="0"/>
                        <a:t>		</a:t>
                      </a:r>
                    </a:p>
                    <a:p>
                      <a:pPr algn="l" latinLnBrk="1"/>
                      <a:r>
                        <a:rPr lang="en-US" altLang="ko-KR" sz="1200" dirty="0" smtClean="0"/>
                        <a:t>   </a:t>
                      </a:r>
                      <a:r>
                        <a:rPr lang="en-US" altLang="ko-KR" sz="1200" dirty="0" err="1" smtClean="0"/>
                        <a:t>MainDefine.penController.setPenEventListener</a:t>
                      </a:r>
                      <a:r>
                        <a:rPr lang="en-US" altLang="ko-KR" sz="1200" dirty="0" smtClean="0"/>
                        <a:t>(new </a:t>
                      </a:r>
                      <a:r>
                        <a:rPr lang="en-US" altLang="ko-KR" sz="1200" dirty="0" err="1" smtClean="0"/>
                        <a:t>PenEventListener</a:t>
                      </a:r>
                      <a:r>
                        <a:rPr lang="en-US" altLang="ko-KR" sz="1200" dirty="0" smtClean="0"/>
                        <a:t>() {</a:t>
                      </a:r>
                    </a:p>
                    <a:p>
                      <a:pPr algn="l" latinLnBrk="1"/>
                      <a:r>
                        <a:rPr lang="en-US" altLang="ko-KR" sz="1200" dirty="0" smtClean="0"/>
                        <a:t>            @Override</a:t>
                      </a:r>
                    </a:p>
                    <a:p>
                      <a:pPr algn="l" latinLnBrk="1"/>
                      <a:r>
                        <a:rPr lang="en-US" altLang="ko-KR" sz="1200" dirty="0" smtClean="0"/>
                        <a:t>            public void </a:t>
                      </a:r>
                      <a:r>
                        <a:rPr lang="en-US" altLang="ko-KR" sz="1200" dirty="0" err="1" smtClean="0"/>
                        <a:t>onPenEvent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int</a:t>
                      </a:r>
                      <a:r>
                        <a:rPr lang="en-US" altLang="ko-KR" sz="1200" dirty="0" smtClean="0"/>
                        <a:t> what, </a:t>
                      </a:r>
                      <a:r>
                        <a:rPr lang="en-US" altLang="ko-KR" sz="1200" dirty="0" err="1" smtClean="0"/>
                        <a:t>int</a:t>
                      </a:r>
                      <a:r>
                        <a:rPr lang="en-US" altLang="ko-KR" sz="1200" dirty="0" smtClean="0"/>
                        <a:t> arg1, </a:t>
                      </a:r>
                      <a:r>
                        <a:rPr lang="en-US" altLang="ko-KR" sz="1200" dirty="0" err="1" smtClean="0"/>
                        <a:t>int</a:t>
                      </a:r>
                      <a:r>
                        <a:rPr lang="en-US" altLang="ko-KR" sz="1200" dirty="0" smtClean="0"/>
                        <a:t> arg2, Object </a:t>
                      </a:r>
                      <a:r>
                        <a:rPr lang="en-US" altLang="ko-KR" sz="1200" dirty="0" err="1" smtClean="0"/>
                        <a:t>obj</a:t>
                      </a:r>
                      <a:r>
                        <a:rPr lang="en-US" altLang="ko-KR" sz="1200" dirty="0" smtClean="0"/>
                        <a:t>) {</a:t>
                      </a:r>
                    </a:p>
                    <a:p>
                      <a:pPr algn="l" latinLnBrk="1"/>
                      <a:r>
                        <a:rPr lang="en-US" altLang="ko-KR" sz="1200" dirty="0" smtClean="0"/>
                        <a:t>                </a:t>
                      </a:r>
                    </a:p>
                    <a:p>
                      <a:pPr algn="l" latinLnBrk="1"/>
                      <a:r>
                        <a:rPr lang="en-US" altLang="ko-KR" sz="1200" dirty="0" smtClean="0"/>
                        <a:t>            }</a:t>
                      </a:r>
                    </a:p>
                    <a:p>
                      <a:pPr algn="l" latinLnBrk="1"/>
                      <a:r>
                        <a:rPr lang="en-US" altLang="ko-KR" sz="1200" dirty="0" smtClean="0"/>
                        <a:t>        })</a:t>
                      </a:r>
                    </a:p>
                    <a:p>
                      <a:pPr algn="l" latinLnBrk="1"/>
                      <a:r>
                        <a:rPr lang="en-US" altLang="ko-KR" sz="1200" dirty="0" smtClean="0"/>
                        <a:t>}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4282" y="71414"/>
            <a:ext cx="651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Development &gt; Reference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012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644175"/>
              </p:ext>
            </p:extLst>
          </p:nvPr>
        </p:nvGraphicFramePr>
        <p:xfrm>
          <a:off x="611560" y="1052736"/>
          <a:ext cx="7992888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88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95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144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52216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/>
                        <a:t>setRetObjForMsg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870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Set an object</a:t>
                      </a:r>
                      <a:r>
                        <a:rPr lang="en-US" altLang="ko-KR" sz="1200" baseline="0" dirty="0" smtClean="0"/>
                        <a:t> to receive the pen data for Message</a:t>
                      </a:r>
                      <a:endParaRPr lang="en-US" altLang="ko-KR" sz="12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870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Out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Void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7870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input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/>
                        <a:t>PenMessageListener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7870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Device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eBeam Marker</a:t>
                      </a:r>
                      <a:endParaRPr lang="ko-KR" altLang="en-US" sz="120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787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Usage</a:t>
                      </a:r>
                      <a:endParaRPr lang="ko-KR" altLang="en-US" sz="1200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protected void </a:t>
                      </a:r>
                      <a:r>
                        <a:rPr lang="en-US" altLang="ko-KR" sz="1200" dirty="0" err="1" smtClean="0"/>
                        <a:t>onResume</a:t>
                      </a:r>
                      <a:r>
                        <a:rPr lang="en-US" altLang="ko-KR" sz="1200" dirty="0" smtClean="0"/>
                        <a:t>() {</a:t>
                      </a:r>
                    </a:p>
                    <a:p>
                      <a:pPr algn="l" latinLnBrk="1"/>
                      <a:r>
                        <a:rPr lang="en-US" altLang="ko-KR" sz="1200" dirty="0" smtClean="0"/>
                        <a:t>   </a:t>
                      </a:r>
                      <a:r>
                        <a:rPr lang="en-US" altLang="ko-KR" sz="1200" dirty="0" err="1" smtClean="0"/>
                        <a:t>super.onResume</a:t>
                      </a:r>
                      <a:r>
                        <a:rPr lang="en-US" altLang="ko-KR" sz="1200" dirty="0" smtClean="0"/>
                        <a:t>();</a:t>
                      </a:r>
                    </a:p>
                    <a:p>
                      <a:pPr algn="l" latinLnBrk="1"/>
                      <a:r>
                        <a:rPr lang="en-US" altLang="ko-KR" sz="1200" dirty="0" smtClean="0"/>
                        <a:t>		</a:t>
                      </a:r>
                    </a:p>
                    <a:p>
                      <a:pPr algn="l" latinLnBrk="1"/>
                      <a:r>
                        <a:rPr lang="en-US" altLang="ko-KR" sz="1200" dirty="0" smtClean="0"/>
                        <a:t>    </a:t>
                      </a:r>
                      <a:r>
                        <a:rPr lang="en-US" altLang="ko-KR" sz="1200" dirty="0" err="1" smtClean="0"/>
                        <a:t>MainDefine.penController.setPenMessageListener</a:t>
                      </a:r>
                      <a:r>
                        <a:rPr lang="en-US" altLang="ko-KR" sz="1200" dirty="0" smtClean="0"/>
                        <a:t>(new </a:t>
                      </a:r>
                      <a:r>
                        <a:rPr lang="en-US" altLang="ko-KR" sz="1200" dirty="0" err="1" smtClean="0"/>
                        <a:t>PenMessageListener</a:t>
                      </a:r>
                      <a:r>
                        <a:rPr lang="en-US" altLang="ko-KR" sz="1200" dirty="0" smtClean="0"/>
                        <a:t>() {</a:t>
                      </a:r>
                    </a:p>
                    <a:p>
                      <a:pPr algn="l" latinLnBrk="1"/>
                      <a:r>
                        <a:rPr lang="en-US" altLang="ko-KR" sz="1200" dirty="0" smtClean="0"/>
                        <a:t>            @Override</a:t>
                      </a:r>
                    </a:p>
                    <a:p>
                      <a:pPr algn="l" latinLnBrk="1"/>
                      <a:r>
                        <a:rPr lang="en-US" altLang="ko-KR" sz="1200" dirty="0" smtClean="0"/>
                        <a:t>            public void </a:t>
                      </a:r>
                      <a:r>
                        <a:rPr lang="en-US" altLang="ko-KR" sz="1200" dirty="0" err="1" smtClean="0"/>
                        <a:t>onPenMessage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int</a:t>
                      </a:r>
                      <a:r>
                        <a:rPr lang="en-US" altLang="ko-KR" sz="1200" dirty="0" smtClean="0"/>
                        <a:t> what, </a:t>
                      </a:r>
                      <a:r>
                        <a:rPr lang="en-US" altLang="ko-KR" sz="1200" dirty="0" err="1" smtClean="0"/>
                        <a:t>int</a:t>
                      </a:r>
                      <a:r>
                        <a:rPr lang="en-US" altLang="ko-KR" sz="1200" dirty="0" smtClean="0"/>
                        <a:t> arg1, </a:t>
                      </a:r>
                      <a:r>
                        <a:rPr lang="en-US" altLang="ko-KR" sz="1200" dirty="0" err="1" smtClean="0"/>
                        <a:t>int</a:t>
                      </a:r>
                      <a:r>
                        <a:rPr lang="en-US" altLang="ko-KR" sz="1200" dirty="0" smtClean="0"/>
                        <a:t> arg2, Object </a:t>
                      </a:r>
                      <a:r>
                        <a:rPr lang="en-US" altLang="ko-KR" sz="1200" dirty="0" err="1" smtClean="0"/>
                        <a:t>obj</a:t>
                      </a:r>
                      <a:r>
                        <a:rPr lang="en-US" altLang="ko-KR" sz="1200" dirty="0" smtClean="0"/>
                        <a:t>) {</a:t>
                      </a:r>
                    </a:p>
                    <a:p>
                      <a:pPr algn="l" latinLnBrk="1"/>
                      <a:r>
                        <a:rPr lang="en-US" altLang="ko-KR" sz="1200" dirty="0" smtClean="0"/>
                        <a:t>                </a:t>
                      </a:r>
                    </a:p>
                    <a:p>
                      <a:pPr algn="l" latinLnBrk="1"/>
                      <a:r>
                        <a:rPr lang="en-US" altLang="ko-KR" sz="1200" dirty="0" smtClean="0"/>
                        <a:t>            }</a:t>
                      </a:r>
                    </a:p>
                    <a:p>
                      <a:pPr algn="l" latinLnBrk="1"/>
                      <a:r>
                        <a:rPr lang="en-US" altLang="ko-KR" sz="1200" dirty="0" smtClean="0"/>
                        <a:t>        })}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4282" y="71414"/>
            <a:ext cx="651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Development &gt; Reference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805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59482"/>
              </p:ext>
            </p:extLst>
          </p:nvPr>
        </p:nvGraphicFramePr>
        <p:xfrm>
          <a:off x="611560" y="1052736"/>
          <a:ext cx="7992888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88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519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520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52216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/>
                        <a:t>setCalibrationSendStart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870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/>
                        <a:t>Set data</a:t>
                      </a:r>
                      <a:r>
                        <a:rPr lang="en-US" altLang="ko-KR" sz="1200" baseline="0" smtClean="0"/>
                        <a:t> for calibration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870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Out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Void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25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input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/>
                        <a:t>N/A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7870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Device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eBeam Marker</a:t>
                      </a:r>
                      <a:endParaRPr lang="ko-KR" altLang="en-US" sz="120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787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Usage</a:t>
                      </a:r>
                      <a:endParaRPr lang="ko-KR" altLang="en-US" sz="1200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void </a:t>
                      </a:r>
                      <a:r>
                        <a:rPr lang="en-US" altLang="ko-KR" sz="1200" dirty="0" err="1" smtClean="0"/>
                        <a:t>setCalibrationSendStart</a:t>
                      </a:r>
                      <a:r>
                        <a:rPr lang="en-US" altLang="ko-KR" sz="1200" dirty="0" smtClean="0"/>
                        <a:t>(){</a:t>
                      </a:r>
                    </a:p>
                    <a:p>
                      <a:pPr algn="l" latinLnBrk="1"/>
                      <a:r>
                        <a:rPr lang="en-US" altLang="ko-KR" sz="1200" dirty="0" smtClean="0"/>
                        <a:t>        </a:t>
                      </a:r>
                      <a:r>
                        <a:rPr lang="en-US" altLang="ko-KR" sz="1200" dirty="0" err="1" smtClean="0"/>
                        <a:t>MainDefine.penController.startCalibMode</a:t>
                      </a:r>
                      <a:r>
                        <a:rPr lang="en-US" altLang="ko-KR" sz="1200" dirty="0" smtClean="0"/>
                        <a:t>();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        </a:t>
                      </a:r>
                      <a:r>
                        <a:rPr lang="en-US" altLang="ko-KR" sz="1200" baseline="0" dirty="0" smtClean="0"/>
                        <a:t>……</a:t>
                      </a:r>
                      <a:endParaRPr lang="en-US" altLang="ko-KR" sz="1200" dirty="0" smtClean="0"/>
                    </a:p>
                    <a:p>
                      <a:pPr algn="l" latinLnBrk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4282" y="71414"/>
            <a:ext cx="651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Development &gt; Reference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101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635916"/>
              </p:ext>
            </p:extLst>
          </p:nvPr>
        </p:nvGraphicFramePr>
        <p:xfrm>
          <a:off x="611560" y="1052736"/>
          <a:ext cx="7992888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88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519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520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52216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/>
                        <a:t>setCalibrationSendStop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870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/>
                        <a:t>Set data</a:t>
                      </a:r>
                      <a:r>
                        <a:rPr lang="en-US" altLang="ko-KR" sz="1200" baseline="0" smtClean="0"/>
                        <a:t> for calibration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870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Out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Void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25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input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/>
                        <a:t>N/A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7870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Device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eBeam Marker</a:t>
                      </a:r>
                      <a:endParaRPr lang="ko-KR" altLang="en-US" sz="120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787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Usage</a:t>
                      </a:r>
                      <a:endParaRPr lang="ko-KR" altLang="en-US" sz="1200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void </a:t>
                      </a:r>
                      <a:r>
                        <a:rPr lang="en-US" altLang="ko-KR" sz="1200" dirty="0" err="1" smtClean="0"/>
                        <a:t>setCalibrationSendStop</a:t>
                      </a:r>
                      <a:r>
                        <a:rPr lang="en-US" altLang="ko-KR" sz="1200" dirty="0" smtClean="0"/>
                        <a:t>(){</a:t>
                      </a:r>
                    </a:p>
                    <a:p>
                      <a:pPr algn="l" latinLnBrk="1"/>
                      <a:r>
                        <a:rPr lang="en-US" altLang="ko-KR" sz="1200" dirty="0" smtClean="0"/>
                        <a:t>        </a:t>
                      </a:r>
                      <a:r>
                        <a:rPr lang="en-US" altLang="ko-KR" sz="1200" dirty="0" err="1" smtClean="0"/>
                        <a:t>MainDefine.penController.stopCalibMode</a:t>
                      </a:r>
                      <a:r>
                        <a:rPr lang="en-US" altLang="ko-KR" sz="1200" dirty="0" smtClean="0"/>
                        <a:t>();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        </a:t>
                      </a:r>
                      <a:r>
                        <a:rPr lang="en-US" altLang="ko-KR" sz="1200" baseline="0" dirty="0" smtClean="0"/>
                        <a:t>……</a:t>
                      </a:r>
                      <a:endParaRPr lang="en-US" altLang="ko-KR" sz="1200" dirty="0" smtClean="0"/>
                    </a:p>
                    <a:p>
                      <a:pPr algn="l" latinLnBrk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4282" y="71414"/>
            <a:ext cx="651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Development &gt; Reference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32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7343</TotalTime>
  <Words>776</Words>
  <Application>Microsoft Office PowerPoint</Application>
  <PresentationFormat>화면 슬라이드 쇼(4:3)</PresentationFormat>
  <Paragraphs>360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PNF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PNF</dc:creator>
  <cp:lastModifiedBy>yjkim</cp:lastModifiedBy>
  <cp:revision>862</cp:revision>
  <cp:lastPrinted>2013-12-05T11:29:43Z</cp:lastPrinted>
  <dcterms:created xsi:type="dcterms:W3CDTF">2012-05-11T07:15:37Z</dcterms:created>
  <dcterms:modified xsi:type="dcterms:W3CDTF">2018-05-04T09:40:20Z</dcterms:modified>
</cp:coreProperties>
</file>