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9A269CE-A181-4A46-A113-C649D56FFED4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881B08-13A1-4166-AA09-DBF31DA8174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5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69CE-A181-4A46-A113-C649D56FFED4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B08-13A1-4166-AA09-DBF31DA817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757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69CE-A181-4A46-A113-C649D56FFED4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B08-13A1-4166-AA09-DBF31DA8174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8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69CE-A181-4A46-A113-C649D56FFED4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B08-13A1-4166-AA09-DBF31DA8174D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953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69CE-A181-4A46-A113-C649D56FFED4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B08-13A1-4166-AA09-DBF31DA817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1755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69CE-A181-4A46-A113-C649D56FFED4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B08-13A1-4166-AA09-DBF31DA8174D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15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69CE-A181-4A46-A113-C649D56FFED4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B08-13A1-4166-AA09-DBF31DA8174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800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69CE-A181-4A46-A113-C649D56FFED4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B08-13A1-4166-AA09-DBF31DA8174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22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69CE-A181-4A46-A113-C649D56FFED4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B08-13A1-4166-AA09-DBF31DA8174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73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69CE-A181-4A46-A113-C649D56FFED4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B08-13A1-4166-AA09-DBF31DA817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673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69CE-A181-4A46-A113-C649D56FFED4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B08-13A1-4166-AA09-DBF31DA8174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77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69CE-A181-4A46-A113-C649D56FFED4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B08-13A1-4166-AA09-DBF31DA817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7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69CE-A181-4A46-A113-C649D56FFED4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B08-13A1-4166-AA09-DBF31DA8174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91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69CE-A181-4A46-A113-C649D56FFED4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B08-13A1-4166-AA09-DBF31DA8174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39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69CE-A181-4A46-A113-C649D56FFED4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B08-13A1-4166-AA09-DBF31DA817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214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69CE-A181-4A46-A113-C649D56FFED4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B08-13A1-4166-AA09-DBF31DA8174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2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69CE-A181-4A46-A113-C649D56FFED4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B08-13A1-4166-AA09-DBF31DA817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306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A269CE-A181-4A46-A113-C649D56FFED4}" type="datetimeFigureOut">
              <a:rPr lang="es-CO" smtClean="0"/>
              <a:t>12/06/2020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881B08-13A1-4166-AA09-DBF31DA817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200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40" y="1350818"/>
            <a:ext cx="10772775" cy="430226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5675395"/>
            <a:ext cx="50442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https://comparsalunasolcrei.com/ofertas-y-servicios/</a:t>
            </a:r>
          </a:p>
          <a:p>
            <a:r>
              <a:rPr lang="es-CO" dirty="0"/>
              <a:t>PBX: (57) (4) 584 2121</a:t>
            </a:r>
          </a:p>
          <a:p>
            <a:r>
              <a:rPr lang="es-CO" dirty="0"/>
              <a:t>CELULAR: (+57) 312 830 9616</a:t>
            </a:r>
          </a:p>
          <a:p>
            <a:r>
              <a:rPr lang="es-CO" dirty="0"/>
              <a:t>CORREO: info@comparsalunasolcrei.com</a:t>
            </a:r>
          </a:p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91" y="131877"/>
            <a:ext cx="1381467" cy="121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51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909279">
            <a:off x="6856460" y="2886312"/>
            <a:ext cx="2281568" cy="299801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963854" y="627347"/>
            <a:ext cx="74503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Ramiquiri</a:t>
            </a:r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and Iraca </a:t>
            </a:r>
            <a:r>
              <a:rPr lang="es-ES" sz="54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Corporation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16144">
            <a:off x="1168750" y="2648736"/>
            <a:ext cx="4939272" cy="33447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417" y="790135"/>
            <a:ext cx="1619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70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90864" y="848154"/>
            <a:ext cx="9436584" cy="484679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hevron">
              <a:avLst/>
            </a:prstTxWarp>
            <a:spAutoFit/>
            <a:scene3d>
              <a:camera prst="perspectiveLeft"/>
              <a:lightRig rig="threePt" dir="t"/>
            </a:scene3d>
          </a:bodyPr>
          <a:lstStyle/>
          <a:p>
            <a:pPr algn="ctr"/>
            <a:endParaRPr lang="es-ES" sz="5400" b="1" dirty="0" smtClean="0">
              <a:ln w="19050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s-ES" sz="5400" b="1" dirty="0" err="1" smtClean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What</a:t>
            </a:r>
            <a:r>
              <a:rPr lang="es-ES" sz="5400" b="1" dirty="0" smtClean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 do </a:t>
            </a:r>
            <a:r>
              <a:rPr lang="es-ES" sz="5400" b="1" dirty="0" err="1" smtClean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they</a:t>
            </a:r>
            <a:r>
              <a:rPr lang="es-ES" sz="5400" b="1" dirty="0" smtClean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 do?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353" y="848154"/>
            <a:ext cx="1619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8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57878" y="956732"/>
            <a:ext cx="6305567" cy="1298096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es-ES" sz="5400" b="1" dirty="0" err="1" smtClean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Theater</a:t>
            </a:r>
            <a:endParaRPr lang="es-ES" sz="5400" b="1" dirty="0" smtClean="0">
              <a:ln w="19050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821" y="2850359"/>
            <a:ext cx="3929495" cy="283520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0246">
            <a:off x="1799112" y="2743748"/>
            <a:ext cx="3543795" cy="304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316" y="826078"/>
            <a:ext cx="1619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65597" y="810491"/>
            <a:ext cx="7531695" cy="1433946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es-ES" sz="5400" b="1" dirty="0" smtClean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Folk dance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83" y="3428999"/>
            <a:ext cx="4581525" cy="22474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9" t="48182"/>
          <a:stretch/>
        </p:blipFill>
        <p:spPr>
          <a:xfrm>
            <a:off x="5973204" y="3459544"/>
            <a:ext cx="5041880" cy="21863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459" y="708866"/>
            <a:ext cx="1619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15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65597" y="810491"/>
            <a:ext cx="7531695" cy="1433946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es-ES" sz="5400" b="1" dirty="0" err="1" smtClean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Music</a:t>
            </a:r>
            <a:endParaRPr lang="es-ES" sz="5400" b="1" dirty="0" smtClean="0">
              <a:ln w="19050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8"/>
          <a:stretch/>
        </p:blipFill>
        <p:spPr>
          <a:xfrm>
            <a:off x="5731444" y="2836718"/>
            <a:ext cx="4680629" cy="270075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64" y="3031114"/>
            <a:ext cx="4953000" cy="27908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291" y="810491"/>
            <a:ext cx="1619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7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</TotalTime>
  <Words>38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Orgánico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Luisa Arboleda</dc:creator>
  <cp:lastModifiedBy>Luisa Arboleda</cp:lastModifiedBy>
  <cp:revision>6</cp:revision>
  <dcterms:created xsi:type="dcterms:W3CDTF">2020-06-12T22:38:20Z</dcterms:created>
  <dcterms:modified xsi:type="dcterms:W3CDTF">2020-06-12T23:38:23Z</dcterms:modified>
</cp:coreProperties>
</file>