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9FE7-B244-4D88-8DF6-5F2B50565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E3349-D3E7-4AE2-8548-EE99927C7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F17DF-681E-42ED-809C-FA25289F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26FB-BE48-45D0-A953-5BCEE93268CF}" type="datetimeFigureOut">
              <a:rPr lang="de-CH" smtClean="0"/>
              <a:t>29.08.2017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6DE00-A1DD-47CC-8026-D6B002F2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BB5A7-F014-4220-B762-4C8E2295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524A-DD00-45B6-B57C-7020DC0BE57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27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03B3-A400-4358-AB0D-26941588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62F99-09CB-405F-8E45-77D304E1C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11B4-8B1B-43E9-978B-7DA491C2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26FB-BE48-45D0-A953-5BCEE93268CF}" type="datetimeFigureOut">
              <a:rPr lang="de-CH" smtClean="0"/>
              <a:t>29.08.2017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EB4C8-8511-49F7-ADDD-2C666CB3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5F96A-8FD3-426D-98B2-A88050CB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524A-DD00-45B6-B57C-7020DC0BE57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609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70B470-6CBA-4185-9800-3304C3F7D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66DDD-DD89-4566-83A8-0B1192D35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C2C79-A120-49AC-8B4B-1005B5D5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26FB-BE48-45D0-A953-5BCEE93268CF}" type="datetimeFigureOut">
              <a:rPr lang="de-CH" smtClean="0"/>
              <a:t>29.08.2017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6C456-B92E-4869-BC73-B5143A8A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0C845-6F3C-43A4-9F6F-AD204647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524A-DD00-45B6-B57C-7020DC0BE57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542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21F9-ABBE-4557-B273-40A51E0F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EBE8B-D282-4B18-BFA5-63D1A60C6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FB13F-00EE-468D-A625-1FCD92994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26FB-BE48-45D0-A953-5BCEE93268CF}" type="datetimeFigureOut">
              <a:rPr lang="de-CH" smtClean="0"/>
              <a:t>29.08.2017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5EEE6-C406-4630-9F99-D1C7AF8E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E18DB-35B8-4DA9-9407-F808AEE1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524A-DD00-45B6-B57C-7020DC0BE57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396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7E7B-F611-46A4-BD39-E14FC769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5D46E-2026-4244-839E-CE19F5633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DAD1D-1AA2-428E-9A6E-DC82F739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26FB-BE48-45D0-A953-5BCEE93268CF}" type="datetimeFigureOut">
              <a:rPr lang="de-CH" smtClean="0"/>
              <a:t>29.08.2017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B23C1-A326-4C87-BF2D-56E385E21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D9C7F-7C1A-4E69-9B19-E63FE672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524A-DD00-45B6-B57C-7020DC0BE57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212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8FAE-D0FA-4F22-8AD5-3B3EB846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71669-6801-47E5-8FDA-7A3939465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33A1B-3499-42D7-A882-C53279F84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8AC65-1E3B-45A5-8198-44828382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26FB-BE48-45D0-A953-5BCEE93268CF}" type="datetimeFigureOut">
              <a:rPr lang="de-CH" smtClean="0"/>
              <a:t>29.08.2017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A059B-4174-4DFD-A3E6-D7AF8403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A6A15-F81D-4B78-8DE2-FEC528FA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524A-DD00-45B6-B57C-7020DC0BE57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35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DBA7-419A-47D3-9FCB-6BEAE9D2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6CCD7-0D49-4D1E-A309-57AD43848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41773-F065-4D84-93F1-6108DBC28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7B39F-2DA8-48A0-A612-6C0544B7B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CB5C0-95DC-40A0-BDC4-45BA449A8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3E0EF-1EA3-4B3B-9D51-46E51243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26FB-BE48-45D0-A953-5BCEE93268CF}" type="datetimeFigureOut">
              <a:rPr lang="de-CH" smtClean="0"/>
              <a:t>29.08.2017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817E43-3D94-4888-95B4-6D82B216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DE8541-434E-45DE-AEDD-00554D76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524A-DD00-45B6-B57C-7020DC0BE57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329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4F13-50CA-4DD2-AFE1-B87AA2C4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6DA1B8-8174-4983-9703-57F60611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26FB-BE48-45D0-A953-5BCEE93268CF}" type="datetimeFigureOut">
              <a:rPr lang="de-CH" smtClean="0"/>
              <a:t>29.08.2017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CDB8E-7C0E-46E2-A9A9-19CD3038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1A90C-7855-4DF1-BF41-11B1CE85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524A-DD00-45B6-B57C-7020DC0BE57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83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64E35B-0F6A-4568-8C84-81CDB0A1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26FB-BE48-45D0-A953-5BCEE93268CF}" type="datetimeFigureOut">
              <a:rPr lang="de-CH" smtClean="0"/>
              <a:t>29.08.2017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5639CF-3E17-42E2-95C4-986843C6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0F84F-0F60-45CE-83E6-EE1BD631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524A-DD00-45B6-B57C-7020DC0BE57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389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F358-3D50-4A36-9A69-422D33A28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953BA-4342-465A-82C4-D8DB4EFC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46CB5-C993-4269-9F9F-638B65B32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2D74-DAE0-4345-8099-78F645DB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26FB-BE48-45D0-A953-5BCEE93268CF}" type="datetimeFigureOut">
              <a:rPr lang="de-CH" smtClean="0"/>
              <a:t>29.08.2017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26451-E97F-4B84-9941-8465DDC5B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54179-1B73-465D-AF34-AC0A1996D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524A-DD00-45B6-B57C-7020DC0BE57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114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84DDB-F23E-4F32-9C8A-589300218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BFDFCA-FC7A-453C-91A8-3F204A7B5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699F8-5016-4330-8A26-59B02BE5D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7F251-9763-4025-9229-A208889D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26FB-BE48-45D0-A953-5BCEE93268CF}" type="datetimeFigureOut">
              <a:rPr lang="de-CH" smtClean="0"/>
              <a:t>29.08.2017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A01C0-9D41-405C-91B0-6AFEE563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E1399-099A-4302-B7B2-4627047F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524A-DD00-45B6-B57C-7020DC0BE57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687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E73EA-D505-437E-9A4C-72673684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B77EB-F221-41FC-B206-22E0ABD4B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6B1A3-E78F-4D02-9495-DD7FE770A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D26FB-BE48-45D0-A953-5BCEE93268CF}" type="datetimeFigureOut">
              <a:rPr lang="de-CH" smtClean="0"/>
              <a:t>29.08.2017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1B0ED-989E-4880-B326-7B444824B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76FF6-FBC8-4ED4-81F4-A8449F6AF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B524A-DD00-45B6-B57C-7020DC0BE57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519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5E2A-4472-43B8-ABFC-4759ACC6C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E8662-2AB5-4818-8B84-EA2D83AACA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253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32FA669-FA95-4359-9EE5-D34030DE9067}"/>
              </a:ext>
            </a:extLst>
          </p:cNvPr>
          <p:cNvGrpSpPr/>
          <p:nvPr/>
        </p:nvGrpSpPr>
        <p:grpSpPr>
          <a:xfrm>
            <a:off x="787031" y="412816"/>
            <a:ext cx="9728570" cy="5783877"/>
            <a:chOff x="-282491" y="306680"/>
            <a:chExt cx="10518270" cy="759015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3398EB-54A3-4C1C-A40A-4CD67164C5F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3054" y="306680"/>
              <a:ext cx="6562725" cy="75882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328D5E-ADE5-4D15-AF0C-CEDCC6C78AC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282491" y="306680"/>
              <a:ext cx="6561455" cy="7590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338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Noel Figuera</dc:creator>
  <cp:lastModifiedBy>Noel Figuera</cp:lastModifiedBy>
  <cp:revision>1</cp:revision>
  <dcterms:created xsi:type="dcterms:W3CDTF">2017-08-29T14:13:47Z</dcterms:created>
  <dcterms:modified xsi:type="dcterms:W3CDTF">2017-08-29T14:15:49Z</dcterms:modified>
</cp:coreProperties>
</file>