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A1C"/>
    <a:srgbClr val="CAB2D6"/>
    <a:srgbClr val="B2DF8A"/>
    <a:srgbClr val="CCBE93"/>
    <a:srgbClr val="1F78B4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1FC-ECC2-AF76-DE70-EFF92BBA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9C5A7-6E82-3B9A-846B-BA3E95A0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FCED-3AD7-A878-4E8B-9864EA4B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A912-F556-7E3E-4D71-32CDF0D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2343-A943-E50C-BDC9-04AF941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78BB-D21A-687F-97E9-21D2683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52D1-105D-B680-1C27-FEC441CA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246-35F9-9D03-871E-7AC998E2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CD81-4BFF-85BE-DC4E-86467F1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D98E-C3B4-6A6B-3158-1F8A7D9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5DA14-B736-0237-D2E0-B161DE5D3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0168-C753-E496-338C-F01E4EC1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E6E8-D895-7FAB-A73F-1E23424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6808-7657-F027-3DCD-D153D7F4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3AAC-0C35-F6A3-701E-B3C68959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1805-B87A-FF1B-A20C-4135870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A522-AB9E-1333-9E91-7ACF753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113-6134-123D-ECCA-09D6AA12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5804-9FF5-8775-587D-CEF8BF3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7496-005E-4A24-8C67-46E91BDC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1A2-D015-B1C4-A5A4-71107486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700E-FD95-FC35-E4F8-C1E400F7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A559-C19D-C895-4589-3FAF2991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2947-55F2-D1C3-A91A-8854D4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BB10-4919-2374-6A28-3163318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7DF-5453-D332-F344-F547EFB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465B-4A34-B723-8522-62DF3BAB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20331-9510-B140-BF89-A2878642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A8A5-568B-1AC4-1267-5E59201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C1E-E3AC-2ECC-650F-9D7562DD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4F15-9997-2544-D84D-8901A797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3C9-38E0-2C5E-13ED-437F585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3A39-345C-B1B4-35F2-9DED598D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3619-0B25-9962-D4D3-F9407E86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EB9CB-E43C-7091-99EF-32BD9BC1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B4DF6-C4B2-56AB-5CD2-846A382F7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7246-BB42-155A-7AFE-E0F0E56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70C9-889F-A537-9E77-435624F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0BF5D-C3F5-0B98-0D52-0638FBB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528-0B2A-ACC2-FD41-BC8154E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E2023-3DB0-BA56-32B3-B215627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F325-B0AD-5194-2686-4772066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0E07-3EC8-A222-F795-4239E91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5C36-549F-6B3D-86AA-131EE90C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7DEC1-55BC-E9BD-A89B-3BE42F95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098-D185-E0F9-85E7-26FC7F7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6FF-76EC-B0ED-87EA-5DDAAC94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5F51-BD40-C477-B98D-9B82AA52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993E1-8BE5-6A98-90DA-49EDB860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ACB6-3ECF-869E-D334-C1B920F2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5E0A-DD1F-B314-AEAF-74DBDA7D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B9BD-4494-6EA4-A307-3499D0F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303-8A6F-DE54-E514-7A4BE853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27DC6-0163-EFB5-5E05-02824B25D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D9B4-D6B0-898B-1031-7C22B1AD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CC0DD-DBF0-4344-F551-9F368F2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0931-A3E9-EF87-208C-AC1A1E3F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063F-7EAF-E12E-20F4-E49C9E47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388FA-3A60-FE5E-72F9-B9C777E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9323-6255-FFF6-C102-76E8422E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D111-E696-853D-750F-3D06B744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16E4-3773-C5BF-C5BA-6670D277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D710-843A-46FC-46C6-44193D8A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BE62A-3FD3-C233-B30B-040C0863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05"/>
            <a:ext cx="12192000" cy="64823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B683A-0D05-660E-097C-A5FFAA40E456}"/>
              </a:ext>
            </a:extLst>
          </p:cNvPr>
          <p:cNvSpPr/>
          <p:nvPr/>
        </p:nvSpPr>
        <p:spPr>
          <a:xfrm>
            <a:off x="0" y="2795172"/>
            <a:ext cx="6574536" cy="38750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4EC51-0371-FA05-943A-9EFACCED8E22}"/>
              </a:ext>
            </a:extLst>
          </p:cNvPr>
          <p:cNvSpPr/>
          <p:nvPr/>
        </p:nvSpPr>
        <p:spPr>
          <a:xfrm>
            <a:off x="0" y="749810"/>
            <a:ext cx="6574536" cy="19933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4676-128C-B221-0B8E-0A73511863A2}"/>
              </a:ext>
            </a:extLst>
          </p:cNvPr>
          <p:cNvSpPr txBox="1"/>
          <p:nvPr/>
        </p:nvSpPr>
        <p:spPr>
          <a:xfrm>
            <a:off x="4800600" y="1947674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1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C913B-6345-5E70-869A-913B10C95C8E}"/>
              </a:ext>
            </a:extLst>
          </p:cNvPr>
          <p:cNvSpPr txBox="1"/>
          <p:nvPr/>
        </p:nvSpPr>
        <p:spPr>
          <a:xfrm>
            <a:off x="4800600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2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8BC60-2ED1-5387-0AD4-4F441454C767}"/>
              </a:ext>
            </a:extLst>
          </p:cNvPr>
          <p:cNvSpPr/>
          <p:nvPr/>
        </p:nvSpPr>
        <p:spPr>
          <a:xfrm>
            <a:off x="6638544" y="749810"/>
            <a:ext cx="5553456" cy="19293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8AB8-8FBB-2E0C-F3B3-F13D6E2971BF}"/>
              </a:ext>
            </a:extLst>
          </p:cNvPr>
          <p:cNvSpPr txBox="1"/>
          <p:nvPr/>
        </p:nvSpPr>
        <p:spPr>
          <a:xfrm>
            <a:off x="10341864" y="1947673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3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BD367-BFFF-4C90-3A88-229A793179CE}"/>
              </a:ext>
            </a:extLst>
          </p:cNvPr>
          <p:cNvSpPr/>
          <p:nvPr/>
        </p:nvSpPr>
        <p:spPr>
          <a:xfrm>
            <a:off x="6626352" y="2745311"/>
            <a:ext cx="5553456" cy="39218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81A68-C290-32FB-5338-5BC61D74A3F6}"/>
              </a:ext>
            </a:extLst>
          </p:cNvPr>
          <p:cNvSpPr txBox="1"/>
          <p:nvPr/>
        </p:nvSpPr>
        <p:spPr>
          <a:xfrm>
            <a:off x="10341864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4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3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FA8B44-C56D-1EEC-EBF1-CF119E3AF6A0}"/>
              </a:ext>
            </a:extLst>
          </p:cNvPr>
          <p:cNvGrpSpPr/>
          <p:nvPr/>
        </p:nvGrpSpPr>
        <p:grpSpPr>
          <a:xfrm>
            <a:off x="1593455" y="0"/>
            <a:ext cx="9005089" cy="6858000"/>
            <a:chOff x="1593455" y="0"/>
            <a:chExt cx="9005089" cy="6858000"/>
          </a:xfrm>
        </p:grpSpPr>
        <p:pic>
          <p:nvPicPr>
            <p:cNvPr id="5" name="Picture 4" descr="A screenshot of a project&#10;&#10;Description automatically generated">
              <a:extLst>
                <a:ext uri="{FF2B5EF4-FFF2-40B4-BE49-F238E27FC236}">
                  <a16:creationId xmlns:a16="http://schemas.microsoft.com/office/drawing/2014/main" id="{5EA06B92-0DE2-EB39-1532-58F57F99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455" y="0"/>
              <a:ext cx="900508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AC1A0C-DD2F-EAAB-7DF6-AA58A8E13098}"/>
                </a:ext>
              </a:extLst>
            </p:cNvPr>
            <p:cNvSpPr/>
            <p:nvPr/>
          </p:nvSpPr>
          <p:spPr>
            <a:xfrm>
              <a:off x="1593455" y="1367028"/>
              <a:ext cx="9005088" cy="135712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63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87D813-FD77-456D-AF6E-7E7292346D6B}"/>
              </a:ext>
            </a:extLst>
          </p:cNvPr>
          <p:cNvGrpSpPr/>
          <p:nvPr/>
        </p:nvGrpSpPr>
        <p:grpSpPr>
          <a:xfrm>
            <a:off x="673099" y="1404938"/>
            <a:ext cx="10845801" cy="4048124"/>
            <a:chOff x="341840" y="1352022"/>
            <a:chExt cx="10845801" cy="4048124"/>
          </a:xfrm>
        </p:grpSpPr>
        <p:pic>
          <p:nvPicPr>
            <p:cNvPr id="10" name="Picture 9" descr="A screenshot of a software project&#10;&#10;Description automatically generated">
              <a:extLst>
                <a:ext uri="{FF2B5EF4-FFF2-40B4-BE49-F238E27FC236}">
                  <a16:creationId xmlns:a16="http://schemas.microsoft.com/office/drawing/2014/main" id="{9042EB21-BF1E-B428-AB98-12E4DBF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975" y="1352022"/>
              <a:ext cx="5291666" cy="4048124"/>
            </a:xfrm>
            <a:prstGeom prst="rect">
              <a:avLst/>
            </a:prstGeom>
          </p:spPr>
        </p:pic>
        <p:pic>
          <p:nvPicPr>
            <p:cNvPr id="8" name="Picture 7" descr="A screenshot of a project type&#10;&#10;Description automatically generated">
              <a:extLst>
                <a:ext uri="{FF2B5EF4-FFF2-40B4-BE49-F238E27FC236}">
                  <a16:creationId xmlns:a16="http://schemas.microsoft.com/office/drawing/2014/main" id="{2B3C6586-262F-F162-B98E-DCB71485F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40" y="1378480"/>
              <a:ext cx="5291667" cy="402166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C081B5-EBC3-1BB4-EDF1-0BE25F14F464}"/>
                </a:ext>
              </a:extLst>
            </p:cNvPr>
            <p:cNvSpPr/>
            <p:nvPr/>
          </p:nvSpPr>
          <p:spPr>
            <a:xfrm>
              <a:off x="341840" y="2195703"/>
              <a:ext cx="5173135" cy="33794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1D4802-7167-9E33-9476-3FFD1254BA2D}"/>
                </a:ext>
              </a:extLst>
            </p:cNvPr>
            <p:cNvSpPr/>
            <p:nvPr/>
          </p:nvSpPr>
          <p:spPr>
            <a:xfrm>
              <a:off x="7239001" y="2443353"/>
              <a:ext cx="2990850" cy="22364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9E1F7-4F77-F02D-C9AE-9F1967881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814" y="2552700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4FFEC6-19A0-BA2F-5335-932172ACAE35}"/>
                </a:ext>
              </a:extLst>
            </p:cNvPr>
            <p:cNvSpPr/>
            <p:nvPr/>
          </p:nvSpPr>
          <p:spPr>
            <a:xfrm>
              <a:off x="9326879" y="5082922"/>
              <a:ext cx="902971" cy="22364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C7DBF9-FBB5-B83B-31E7-D3DB437DBF89}"/>
                </a:ext>
              </a:extLst>
            </p:cNvPr>
            <p:cNvCxnSpPr>
              <a:cxnSpLocks/>
            </p:cNvCxnSpPr>
            <p:nvPr/>
          </p:nvCxnSpPr>
          <p:spPr>
            <a:xfrm>
              <a:off x="9729216" y="4700016"/>
              <a:ext cx="0" cy="2926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6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FC2C58-0679-E1B7-AD6C-993BFB107778}"/>
              </a:ext>
            </a:extLst>
          </p:cNvPr>
          <p:cNvGrpSpPr/>
          <p:nvPr/>
        </p:nvGrpSpPr>
        <p:grpSpPr>
          <a:xfrm>
            <a:off x="0" y="174828"/>
            <a:ext cx="12192000" cy="6508344"/>
            <a:chOff x="0" y="174828"/>
            <a:chExt cx="12192000" cy="6508344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F09A3FA-A768-7FBC-89C0-B62B8BD5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4828"/>
              <a:ext cx="12192000" cy="65083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141D3-FF59-7FF1-D417-554CEF978BBD}"/>
                </a:ext>
              </a:extLst>
            </p:cNvPr>
            <p:cNvSpPr/>
            <p:nvPr/>
          </p:nvSpPr>
          <p:spPr>
            <a:xfrm>
              <a:off x="6675120" y="3905631"/>
              <a:ext cx="5402580" cy="4572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2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C61B-01AE-D0CB-917C-83356824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0" y="390017"/>
            <a:ext cx="10515600" cy="6175375"/>
          </a:xfrm>
        </p:spPr>
        <p:txBody>
          <a:bodyPr>
            <a:noAutofit/>
          </a:bodyPr>
          <a:lstStyle/>
          <a:p>
            <a:pPr algn="just"/>
            <a:r>
              <a:rPr lang="es-CO" sz="1500" dirty="0"/>
              <a:t>Use the </a:t>
            </a:r>
            <a:r>
              <a:rPr lang="en-US" sz="1500" dirty="0"/>
              <a:t>file-tree-generator extension in Visual Studio Code by Shinotatwu-DS to generate a tree from a directory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</a:p>
          <a:p>
            <a:pPr marL="457200" lvl="1" indent="0">
              <a:buNone/>
            </a:pPr>
            <a:r>
              <a:rPr lang="en-US" sz="1500" dirty="0"/>
              <a:t>📦estadistica_descritiva</a:t>
            </a:r>
          </a:p>
          <a:p>
            <a:pPr marL="457200" lvl="1" indent="0">
              <a:buNone/>
            </a:pPr>
            <a:r>
              <a:rPr lang="en-US" sz="1500" dirty="0"/>
              <a:t> ┣ 📂000_scripts</a:t>
            </a:r>
          </a:p>
          <a:p>
            <a:pPr marL="457200" lvl="1" indent="0">
              <a:buNone/>
            </a:pPr>
            <a:r>
              <a:rPr lang="en-US" sz="1500" dirty="0"/>
              <a:t> ┃ ┗ 📜jogar_moeda.R</a:t>
            </a:r>
          </a:p>
          <a:p>
            <a:pPr marL="457200" lvl="1" indent="0">
              <a:buNone/>
            </a:pPr>
            <a:r>
              <a:rPr lang="en-US" sz="1500" dirty="0"/>
              <a:t> ┗ 📜estadistica_descritiva.Rproj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</a:p>
          <a:p>
            <a:pPr algn="just"/>
            <a:r>
              <a:rPr lang="es-CO" sz="1500" dirty="0"/>
              <a:t>Modify it so | and - can be visualize in pdf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</a:p>
          <a:p>
            <a:pPr marL="457200" lvl="1" indent="0">
              <a:buNone/>
            </a:pPr>
            <a:r>
              <a:rPr lang="en-US" sz="1500" dirty="0"/>
              <a:t>📦estadistica_descritiva  </a:t>
            </a:r>
          </a:p>
          <a:p>
            <a:pPr marL="457200" lvl="1" indent="0">
              <a:buNone/>
            </a:pPr>
            <a:r>
              <a:rPr lang="en-US" sz="1500" dirty="0"/>
              <a:t>	|-📂000_scripts </a:t>
            </a:r>
          </a:p>
          <a:p>
            <a:pPr marL="457200" lvl="1" indent="0">
              <a:buNone/>
            </a:pPr>
            <a:r>
              <a:rPr lang="en-US" sz="1500" dirty="0"/>
              <a:t> 	|         |-📜jogar_moeda.R </a:t>
            </a:r>
          </a:p>
          <a:p>
            <a:pPr marL="457200" lvl="1" indent="0">
              <a:buNone/>
            </a:pPr>
            <a:r>
              <a:rPr lang="en-US" sz="1500" dirty="0"/>
              <a:t>	|-📜estadistica_descritiva.Rproj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  <a:endParaRPr lang="es-CO" sz="1500" dirty="0"/>
          </a:p>
          <a:p>
            <a:pPr algn="just"/>
            <a:r>
              <a:rPr lang="en-US" sz="1500" dirty="0"/>
              <a:t>UTF-8 icons (https://emojipedia.org)</a:t>
            </a:r>
          </a:p>
          <a:p>
            <a:pPr marL="457200" lvl="1" indent="0">
              <a:buNone/>
            </a:pPr>
            <a:endParaRPr lang="en-US" sz="1500" dirty="0"/>
          </a:p>
          <a:p>
            <a:pPr lvl="1"/>
            <a:r>
              <a:rPr lang="en-US" sz="1600" dirty="0"/>
              <a:t>Package: U+1F4E6</a:t>
            </a:r>
          </a:p>
          <a:p>
            <a:pPr lvl="1"/>
            <a:r>
              <a:rPr lang="en-US" sz="1600" dirty="0"/>
              <a:t>Open File Folder: U+1F4C2</a:t>
            </a:r>
          </a:p>
          <a:p>
            <a:pPr lvl="1"/>
            <a:r>
              <a:rPr lang="en-US" sz="1600" dirty="0"/>
              <a:t>Scroll: U+1F4DC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056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7C6545-A7CC-CF99-F150-18153B76C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68"/>
            <a:ext cx="12192000" cy="6520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5616A-ABA5-183A-62F5-37E8A81AA4DD}"/>
              </a:ext>
            </a:extLst>
          </p:cNvPr>
          <p:cNvSpPr/>
          <p:nvPr/>
        </p:nvSpPr>
        <p:spPr>
          <a:xfrm>
            <a:off x="531495" y="1238630"/>
            <a:ext cx="3726180" cy="13521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D6B891-37D1-CE1D-2DA4-6695FB006732}"/>
              </a:ext>
            </a:extLst>
          </p:cNvPr>
          <p:cNvCxnSpPr>
            <a:cxnSpLocks/>
          </p:cNvCxnSpPr>
          <p:nvPr/>
        </p:nvCxnSpPr>
        <p:spPr>
          <a:xfrm flipH="1">
            <a:off x="4331589" y="1930527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D4133-2FC6-D1AE-3E67-EECCFD5BBC2B}"/>
              </a:ext>
            </a:extLst>
          </p:cNvPr>
          <p:cNvSpPr/>
          <p:nvPr/>
        </p:nvSpPr>
        <p:spPr>
          <a:xfrm>
            <a:off x="6273165" y="1032128"/>
            <a:ext cx="327660" cy="1874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843FEC-1A38-A4B6-1397-2BEA74B3359E}"/>
              </a:ext>
            </a:extLst>
          </p:cNvPr>
          <p:cNvCxnSpPr>
            <a:cxnSpLocks/>
          </p:cNvCxnSpPr>
          <p:nvPr/>
        </p:nvCxnSpPr>
        <p:spPr>
          <a:xfrm>
            <a:off x="6431450" y="685757"/>
            <a:ext cx="0" cy="2926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0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0239FB7-3AF6-1B5B-99F5-494D95E899FE}"/>
              </a:ext>
            </a:extLst>
          </p:cNvPr>
          <p:cNvGrpSpPr/>
          <p:nvPr/>
        </p:nvGrpSpPr>
        <p:grpSpPr>
          <a:xfrm>
            <a:off x="0" y="180278"/>
            <a:ext cx="12192000" cy="6497444"/>
            <a:chOff x="0" y="180278"/>
            <a:chExt cx="12192000" cy="6497444"/>
          </a:xfrm>
        </p:grpSpPr>
        <p:pic>
          <p:nvPicPr>
            <p:cNvPr id="10" name="Picture 9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E5E568AE-65BA-6EA8-4FF2-2786765A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278"/>
              <a:ext cx="12192000" cy="649744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AFB75B-A72C-4579-B44B-E0D0DA991F46}"/>
                </a:ext>
              </a:extLst>
            </p:cNvPr>
            <p:cNvSpPr/>
            <p:nvPr/>
          </p:nvSpPr>
          <p:spPr>
            <a:xfrm>
              <a:off x="6667118" y="1631823"/>
              <a:ext cx="5439537" cy="23355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BF9F43B-624A-F81F-B77C-E499EB67AB51}"/>
                </a:ext>
              </a:extLst>
            </p:cNvPr>
            <p:cNvCxnSpPr>
              <a:cxnSpLocks/>
            </p:cNvCxnSpPr>
            <p:nvPr/>
          </p:nvCxnSpPr>
          <p:spPr>
            <a:xfrm>
              <a:off x="6190488" y="1746505"/>
              <a:ext cx="32309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A8B5B3-91F5-9D47-B5EB-3E4BAB14716C}"/>
                </a:ext>
              </a:extLst>
            </p:cNvPr>
            <p:cNvSpPr/>
            <p:nvPr/>
          </p:nvSpPr>
          <p:spPr>
            <a:xfrm>
              <a:off x="6667118" y="3158528"/>
              <a:ext cx="5439537" cy="345258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44E6A4-FFED-1642-ABDF-4EC29A04B302}"/>
                </a:ext>
              </a:extLst>
            </p:cNvPr>
            <p:cNvSpPr/>
            <p:nvPr/>
          </p:nvSpPr>
          <p:spPr>
            <a:xfrm>
              <a:off x="7020687" y="2689478"/>
              <a:ext cx="376810" cy="23355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DEF98C9-7FD0-E4BF-A30B-28E0F4CA06F0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90" y="2304245"/>
              <a:ext cx="0" cy="2926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4E2B3-060C-DA86-47FC-18B08C881552}"/>
                </a:ext>
              </a:extLst>
            </p:cNvPr>
            <p:cNvSpPr/>
            <p:nvPr/>
          </p:nvSpPr>
          <p:spPr>
            <a:xfrm>
              <a:off x="4748785" y="2511510"/>
              <a:ext cx="152398" cy="23355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E42C07-BBF3-F907-C4E9-18050C6B96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887" y="2130553"/>
              <a:ext cx="0" cy="2834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3820EB-73BE-24C1-B312-5D1E4487C39C}"/>
                </a:ext>
              </a:extLst>
            </p:cNvPr>
            <p:cNvSpPr txBox="1"/>
            <p:nvPr/>
          </p:nvSpPr>
          <p:spPr>
            <a:xfrm>
              <a:off x="3877056" y="1591056"/>
              <a:ext cx="1627632" cy="523220"/>
            </a:xfrm>
            <a:prstGeom prst="rect">
              <a:avLst/>
            </a:prstGeom>
            <a:noFill/>
            <a:ln>
              <a:solidFill>
                <a:srgbClr val="E31A1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Seu cursor deve estar neste painel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5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156C58-FC8A-97C0-7930-39925BD8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1" y="0"/>
            <a:ext cx="648729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6B779B-31E7-7D03-C1C6-24223191EC28}"/>
              </a:ext>
            </a:extLst>
          </p:cNvPr>
          <p:cNvSpPr/>
          <p:nvPr/>
        </p:nvSpPr>
        <p:spPr>
          <a:xfrm>
            <a:off x="2926080" y="100584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BA63C7-BB43-F98D-4BD7-8A98F2150302}"/>
              </a:ext>
            </a:extLst>
          </p:cNvPr>
          <p:cNvCxnSpPr/>
          <p:nvPr/>
        </p:nvCxnSpPr>
        <p:spPr>
          <a:xfrm flipH="1">
            <a:off x="4391025" y="2571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1BF4DB-1A64-E139-CB01-CF47646476E6}"/>
              </a:ext>
            </a:extLst>
          </p:cNvPr>
          <p:cNvSpPr/>
          <p:nvPr/>
        </p:nvSpPr>
        <p:spPr>
          <a:xfrm>
            <a:off x="5735955" y="116967"/>
            <a:ext cx="531495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19426-F8BA-42CD-3107-3CB9BAD9ECFF}"/>
              </a:ext>
            </a:extLst>
          </p:cNvPr>
          <p:cNvCxnSpPr>
            <a:cxnSpLocks/>
          </p:cNvCxnSpPr>
          <p:nvPr/>
        </p:nvCxnSpPr>
        <p:spPr>
          <a:xfrm flipV="1">
            <a:off x="597217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09483-F0E3-B27E-3DBF-10D0BA572A56}"/>
              </a:ext>
            </a:extLst>
          </p:cNvPr>
          <p:cNvSpPr/>
          <p:nvPr/>
        </p:nvSpPr>
        <p:spPr>
          <a:xfrm>
            <a:off x="4491037" y="2739009"/>
            <a:ext cx="2719388" cy="7566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05A74-EFB2-C187-4D2E-0CFBD18C9FCE}"/>
              </a:ext>
            </a:extLst>
          </p:cNvPr>
          <p:cNvCxnSpPr/>
          <p:nvPr/>
        </p:nvCxnSpPr>
        <p:spPr>
          <a:xfrm flipH="1">
            <a:off x="7343775" y="311734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229CD6-6BC8-7AE7-7FC6-54829DA5D288}"/>
              </a:ext>
            </a:extLst>
          </p:cNvPr>
          <p:cNvCxnSpPr/>
          <p:nvPr/>
        </p:nvCxnSpPr>
        <p:spPr>
          <a:xfrm flipH="1">
            <a:off x="7348537" y="3355467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43F7FB-58E9-246B-FD18-FDF14F81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1" y="0"/>
            <a:ext cx="64904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39098-B5B2-EE1F-3230-056E5619A1C8}"/>
              </a:ext>
            </a:extLst>
          </p:cNvPr>
          <p:cNvSpPr/>
          <p:nvPr/>
        </p:nvSpPr>
        <p:spPr>
          <a:xfrm>
            <a:off x="2926080" y="49110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09456-E056-FCBB-FD65-51DBA7A3CFAA}"/>
              </a:ext>
            </a:extLst>
          </p:cNvPr>
          <p:cNvCxnSpPr/>
          <p:nvPr/>
        </p:nvCxnSpPr>
        <p:spPr>
          <a:xfrm flipH="1">
            <a:off x="4391025" y="752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EC4AF-536D-9A58-A508-B157CCDC547A}"/>
              </a:ext>
            </a:extLst>
          </p:cNvPr>
          <p:cNvSpPr/>
          <p:nvPr/>
        </p:nvSpPr>
        <p:spPr>
          <a:xfrm>
            <a:off x="4859655" y="116967"/>
            <a:ext cx="655320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E94C52-504F-6033-1036-322064C090DF}"/>
              </a:ext>
            </a:extLst>
          </p:cNvPr>
          <p:cNvCxnSpPr>
            <a:cxnSpLocks/>
          </p:cNvCxnSpPr>
          <p:nvPr/>
        </p:nvCxnSpPr>
        <p:spPr>
          <a:xfrm flipV="1">
            <a:off x="519112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9733E-9900-50F8-6309-0CB19F49565A}"/>
              </a:ext>
            </a:extLst>
          </p:cNvPr>
          <p:cNvCxnSpPr/>
          <p:nvPr/>
        </p:nvCxnSpPr>
        <p:spPr>
          <a:xfrm flipH="1">
            <a:off x="7343775" y="180289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9EF-4BB2-9531-C8CE-58EF5F2F5280}"/>
              </a:ext>
            </a:extLst>
          </p:cNvPr>
          <p:cNvSpPr/>
          <p:nvPr/>
        </p:nvSpPr>
        <p:spPr>
          <a:xfrm>
            <a:off x="4441953" y="1675638"/>
            <a:ext cx="2825622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737E3F-7994-D8E3-88C9-23D91FE2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4" y="0"/>
            <a:ext cx="65037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6EB420-ACCE-EE0C-17C0-298DFAC5C8EC}"/>
              </a:ext>
            </a:extLst>
          </p:cNvPr>
          <p:cNvSpPr/>
          <p:nvPr/>
        </p:nvSpPr>
        <p:spPr>
          <a:xfrm>
            <a:off x="2926080" y="123405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261AF-FD7D-54FC-6773-2E1898AF727C}"/>
              </a:ext>
            </a:extLst>
          </p:cNvPr>
          <p:cNvCxnSpPr/>
          <p:nvPr/>
        </p:nvCxnSpPr>
        <p:spPr>
          <a:xfrm flipH="1">
            <a:off x="4391025" y="156210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8310A0-C210-AD41-8109-C4BA08CEBC86}"/>
              </a:ext>
            </a:extLst>
          </p:cNvPr>
          <p:cNvSpPr/>
          <p:nvPr/>
        </p:nvSpPr>
        <p:spPr>
          <a:xfrm>
            <a:off x="4391024" y="17769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9BCDF-B9F6-9481-C2D4-D1E24F776CA6}"/>
              </a:ext>
            </a:extLst>
          </p:cNvPr>
          <p:cNvCxnSpPr/>
          <p:nvPr/>
        </p:nvCxnSpPr>
        <p:spPr>
          <a:xfrm flipH="1">
            <a:off x="6200775" y="1895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1CCDC-7EE3-B4A8-02C7-242BC965325A}"/>
              </a:ext>
            </a:extLst>
          </p:cNvPr>
          <p:cNvSpPr/>
          <p:nvPr/>
        </p:nvSpPr>
        <p:spPr>
          <a:xfrm>
            <a:off x="4391024" y="22722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BD3B7-6D06-9F61-C1E7-3926FC6D57AC}"/>
              </a:ext>
            </a:extLst>
          </p:cNvPr>
          <p:cNvCxnSpPr/>
          <p:nvPr/>
        </p:nvCxnSpPr>
        <p:spPr>
          <a:xfrm flipH="1">
            <a:off x="6200775" y="23812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EBBE9-BFF3-5868-43C6-29AB11544212}"/>
              </a:ext>
            </a:extLst>
          </p:cNvPr>
          <p:cNvCxnSpPr/>
          <p:nvPr/>
        </p:nvCxnSpPr>
        <p:spPr>
          <a:xfrm flipH="1">
            <a:off x="6019799" y="47434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683E3-345A-3C49-7E4F-860959D9D90F}"/>
              </a:ext>
            </a:extLst>
          </p:cNvPr>
          <p:cNvSpPr/>
          <p:nvPr/>
        </p:nvSpPr>
        <p:spPr>
          <a:xfrm>
            <a:off x="4414836" y="4612768"/>
            <a:ext cx="1547813" cy="2613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3B67-CD0C-B40C-0C7E-CC13A759A890}"/>
              </a:ext>
            </a:extLst>
          </p:cNvPr>
          <p:cNvSpPr/>
          <p:nvPr/>
        </p:nvSpPr>
        <p:spPr>
          <a:xfrm>
            <a:off x="8491537" y="6524625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0A28E-8B12-ADEF-33E8-59F889440B1A}"/>
              </a:ext>
            </a:extLst>
          </p:cNvPr>
          <p:cNvSpPr/>
          <p:nvPr/>
        </p:nvSpPr>
        <p:spPr>
          <a:xfrm>
            <a:off x="6681787" y="6515100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FBE70-0139-DC47-5210-73F4D233A04B}"/>
              </a:ext>
            </a:extLst>
          </p:cNvPr>
          <p:cNvCxnSpPr>
            <a:cxnSpLocks/>
          </p:cNvCxnSpPr>
          <p:nvPr/>
        </p:nvCxnSpPr>
        <p:spPr>
          <a:xfrm>
            <a:off x="8877300" y="6134100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32D43F-4FA3-C700-511E-F2AF94E0EF88}"/>
              </a:ext>
            </a:extLst>
          </p:cNvPr>
          <p:cNvCxnSpPr>
            <a:cxnSpLocks/>
          </p:cNvCxnSpPr>
          <p:nvPr/>
        </p:nvCxnSpPr>
        <p:spPr>
          <a:xfrm>
            <a:off x="7105650" y="6143625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883DA4-DD59-3BCA-CEC0-23015F12C36A}"/>
              </a:ext>
            </a:extLst>
          </p:cNvPr>
          <p:cNvGrpSpPr/>
          <p:nvPr/>
        </p:nvGrpSpPr>
        <p:grpSpPr>
          <a:xfrm>
            <a:off x="0" y="178789"/>
            <a:ext cx="12192000" cy="6500422"/>
            <a:chOff x="0" y="178789"/>
            <a:chExt cx="12192000" cy="6500422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3D34732-39AE-FE11-5B5B-ABCC044A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789"/>
              <a:ext cx="12192000" cy="6500422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E8F12A-BEDA-8D6A-1B7D-2FA944C0C905}"/>
                </a:ext>
              </a:extLst>
            </p:cNvPr>
            <p:cNvCxnSpPr/>
            <p:nvPr/>
          </p:nvCxnSpPr>
          <p:spPr>
            <a:xfrm flipH="1">
              <a:off x="2168271" y="6329172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B0BCF1-D26D-1F19-4243-9DE25A888D3F}"/>
                </a:ext>
              </a:extLst>
            </p:cNvPr>
            <p:cNvSpPr/>
            <p:nvPr/>
          </p:nvSpPr>
          <p:spPr>
            <a:xfrm>
              <a:off x="232960" y="6190489"/>
              <a:ext cx="1733000" cy="2333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99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F2A7EE-4DF5-FFE6-65CE-E483FC1E1AD5}"/>
              </a:ext>
            </a:extLst>
          </p:cNvPr>
          <p:cNvGrpSpPr/>
          <p:nvPr/>
        </p:nvGrpSpPr>
        <p:grpSpPr>
          <a:xfrm>
            <a:off x="0" y="187947"/>
            <a:ext cx="12192000" cy="6482105"/>
            <a:chOff x="0" y="187947"/>
            <a:chExt cx="12192000" cy="6482105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992E750-44C8-9B6F-F81F-954A69D8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7947"/>
              <a:ext cx="12192000" cy="648210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BF7055-BD77-2AB9-E8C0-9FC4AB52DBC8}"/>
                </a:ext>
              </a:extLst>
            </p:cNvPr>
            <p:cNvSpPr/>
            <p:nvPr/>
          </p:nvSpPr>
          <p:spPr>
            <a:xfrm>
              <a:off x="6638924" y="786384"/>
              <a:ext cx="5486401" cy="189014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3E1220-4D73-C733-5BFD-970D6C6843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6692"/>
              <a:ext cx="37147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8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472AE-4AAA-6FD6-3CF7-CC21AC8ADBD8}"/>
              </a:ext>
            </a:extLst>
          </p:cNvPr>
          <p:cNvGrpSpPr/>
          <p:nvPr/>
        </p:nvGrpSpPr>
        <p:grpSpPr>
          <a:xfrm>
            <a:off x="0" y="174828"/>
            <a:ext cx="12192000" cy="6508344"/>
            <a:chOff x="0" y="174828"/>
            <a:chExt cx="12192000" cy="6508344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B56E16A-A361-6D28-563A-F22DB1AC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4828"/>
              <a:ext cx="12192000" cy="650834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B9DFF7-D4F7-F94F-474E-BB300CA84EA4}"/>
                </a:ext>
              </a:extLst>
            </p:cNvPr>
            <p:cNvSpPr/>
            <p:nvPr/>
          </p:nvSpPr>
          <p:spPr>
            <a:xfrm>
              <a:off x="91440" y="3195828"/>
              <a:ext cx="786384" cy="37490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5266D7-BB80-32EB-944D-BEC29F75EB8C}"/>
                </a:ext>
              </a:extLst>
            </p:cNvPr>
            <p:cNvCxnSpPr/>
            <p:nvPr/>
          </p:nvCxnSpPr>
          <p:spPr>
            <a:xfrm flipH="1">
              <a:off x="993267" y="3374136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4E561F-4810-A7B8-8E4A-842B91E65598}"/>
                </a:ext>
              </a:extLst>
            </p:cNvPr>
            <p:cNvSpPr/>
            <p:nvPr/>
          </p:nvSpPr>
          <p:spPr>
            <a:xfrm>
              <a:off x="6702552" y="5358384"/>
              <a:ext cx="3057144" cy="2926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1B7BCE-462D-3C4E-E6A4-69047D01C3B5}"/>
                </a:ext>
              </a:extLst>
            </p:cNvPr>
            <p:cNvSpPr/>
            <p:nvPr/>
          </p:nvSpPr>
          <p:spPr>
            <a:xfrm>
              <a:off x="7943088" y="3049524"/>
              <a:ext cx="1264920" cy="2926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FAAEDB-274E-9A76-2D7F-38E37B99D96F}"/>
                </a:ext>
              </a:extLst>
            </p:cNvPr>
            <p:cNvCxnSpPr/>
            <p:nvPr/>
          </p:nvCxnSpPr>
          <p:spPr>
            <a:xfrm flipH="1">
              <a:off x="9869043" y="5492496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3727F08-9F2A-A371-5F73-D3D1F7CBA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936" y="3374136"/>
              <a:ext cx="0" cy="1783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453968-5FC3-2AD4-3331-22C9B07CFCF4}"/>
                </a:ext>
              </a:extLst>
            </p:cNvPr>
            <p:cNvSpPr/>
            <p:nvPr/>
          </p:nvSpPr>
          <p:spPr>
            <a:xfrm>
              <a:off x="7999476" y="2319096"/>
              <a:ext cx="376428" cy="1772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C0C65-BCAC-6BA4-7F80-F583C7621153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19" y="1956816"/>
              <a:ext cx="0" cy="1981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F9FD6-5C4E-3E72-3885-DB3DE826C9E0}"/>
              </a:ext>
            </a:extLst>
          </p:cNvPr>
          <p:cNvGrpSpPr/>
          <p:nvPr/>
        </p:nvGrpSpPr>
        <p:grpSpPr>
          <a:xfrm>
            <a:off x="0" y="184235"/>
            <a:ext cx="12192000" cy="6489530"/>
            <a:chOff x="0" y="184235"/>
            <a:chExt cx="12192000" cy="6489530"/>
          </a:xfrm>
        </p:grpSpPr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9878A61-86FB-ABED-02CE-78A171C9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4235"/>
              <a:ext cx="12192000" cy="64895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CB984-1E7F-3D94-114C-B24280FBEC22}"/>
                </a:ext>
              </a:extLst>
            </p:cNvPr>
            <p:cNvSpPr/>
            <p:nvPr/>
          </p:nvSpPr>
          <p:spPr>
            <a:xfrm>
              <a:off x="91439" y="3195828"/>
              <a:ext cx="5528692" cy="186994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ADFDAB-A012-F300-552B-295A6EB24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4139" y="4187952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8820CE-8381-05E2-5FE6-C334C17D739D}"/>
                </a:ext>
              </a:extLst>
            </p:cNvPr>
            <p:cNvSpPr/>
            <p:nvPr/>
          </p:nvSpPr>
          <p:spPr>
            <a:xfrm>
              <a:off x="6608064" y="1819656"/>
              <a:ext cx="5516880" cy="4572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CED1BE-FB17-716C-2E5C-B32D9F0C3F51}"/>
                </a:ext>
              </a:extLst>
            </p:cNvPr>
            <p:cNvCxnSpPr>
              <a:cxnSpLocks/>
            </p:cNvCxnSpPr>
            <p:nvPr/>
          </p:nvCxnSpPr>
          <p:spPr>
            <a:xfrm>
              <a:off x="6144768" y="2093977"/>
              <a:ext cx="32309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0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989AA44-D68D-EE23-965D-006AE6BBDEAA}"/>
              </a:ext>
            </a:extLst>
          </p:cNvPr>
          <p:cNvGrpSpPr/>
          <p:nvPr/>
        </p:nvGrpSpPr>
        <p:grpSpPr>
          <a:xfrm>
            <a:off x="742950" y="1162117"/>
            <a:ext cx="10663052" cy="3752783"/>
            <a:chOff x="742950" y="1162117"/>
            <a:chExt cx="10663052" cy="37527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18239B-8420-EBDA-05F2-713B0DD53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018" y="2171700"/>
              <a:ext cx="5661964" cy="2743200"/>
            </a:xfrm>
            <a:prstGeom prst="rect">
              <a:avLst/>
            </a:prstGeom>
            <a:noFill/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38B725-23E1-F844-CCB8-5770AB3EFC28}"/>
                </a:ext>
              </a:extLst>
            </p:cNvPr>
            <p:cNvSpPr/>
            <p:nvPr/>
          </p:nvSpPr>
          <p:spPr>
            <a:xfrm>
              <a:off x="3387618" y="2190750"/>
              <a:ext cx="1222481" cy="299308"/>
            </a:xfrm>
            <a:prstGeom prst="roundRect">
              <a:avLst/>
            </a:prstGeom>
            <a:solidFill>
              <a:srgbClr val="1F78B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1218DB-F0CD-ECB9-6535-FD145D82BEC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114675" y="2340404"/>
              <a:ext cx="272943" cy="0"/>
            </a:xfrm>
            <a:prstGeom prst="line">
              <a:avLst/>
            </a:prstGeom>
            <a:ln>
              <a:solidFill>
                <a:srgbClr val="1F78B4">
                  <a:alpha val="5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952127-CF22-04D0-36C5-7C9A40E52ED8}"/>
                </a:ext>
              </a:extLst>
            </p:cNvPr>
            <p:cNvSpPr txBox="1"/>
            <p:nvPr/>
          </p:nvSpPr>
          <p:spPr>
            <a:xfrm>
              <a:off x="813816" y="2171700"/>
              <a:ext cx="2300859" cy="769441"/>
            </a:xfrm>
            <a:prstGeom prst="rect">
              <a:avLst/>
            </a:prstGeom>
            <a:solidFill>
              <a:srgbClr val="1F78B4">
                <a:alpha val="3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Nome: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Para nomes de funções, procure usar verbos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9D14655-FC04-4658-DFDE-D1CF556784D9}"/>
                </a:ext>
              </a:extLst>
            </p:cNvPr>
            <p:cNvSpPr/>
            <p:nvPr/>
          </p:nvSpPr>
          <p:spPr>
            <a:xfrm>
              <a:off x="3521730" y="2941140"/>
              <a:ext cx="5174214" cy="1786307"/>
            </a:xfrm>
            <a:prstGeom prst="roundRect">
              <a:avLst/>
            </a:prstGeom>
            <a:solidFill>
              <a:srgbClr val="CCBE93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457DE9-6125-1C35-634A-9A01596BB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675" y="3826304"/>
              <a:ext cx="423286" cy="0"/>
            </a:xfrm>
            <a:prstGeom prst="line">
              <a:avLst/>
            </a:prstGeom>
            <a:ln>
              <a:solidFill>
                <a:srgbClr val="CCBE93">
                  <a:alpha val="4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B63B8-1EAC-E73E-60C8-F4DD99894AC4}"/>
                </a:ext>
              </a:extLst>
            </p:cNvPr>
            <p:cNvSpPr txBox="1"/>
            <p:nvPr/>
          </p:nvSpPr>
          <p:spPr>
            <a:xfrm>
              <a:off x="742950" y="3429000"/>
              <a:ext cx="2371725" cy="769441"/>
            </a:xfrm>
            <a:prstGeom prst="rect">
              <a:avLst/>
            </a:prstGeom>
            <a:solidFill>
              <a:srgbClr val="CCBE93">
                <a:alpha val="3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Corpo: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Contém o código que será executado ao chamar a função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D670627-FF7D-B811-3822-5106556995C9}"/>
                </a:ext>
              </a:extLst>
            </p:cNvPr>
            <p:cNvSpPr/>
            <p:nvPr/>
          </p:nvSpPr>
          <p:spPr>
            <a:xfrm>
              <a:off x="3619500" y="4343637"/>
              <a:ext cx="1981200" cy="318358"/>
            </a:xfrm>
            <a:prstGeom prst="roundRect">
              <a:avLst/>
            </a:prstGeom>
            <a:solidFill>
              <a:srgbClr val="E31A1C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20ECF2-F101-2007-CC56-80BE8E15C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700" y="4502579"/>
              <a:ext cx="3429000" cy="0"/>
            </a:xfrm>
            <a:prstGeom prst="line">
              <a:avLst/>
            </a:prstGeom>
            <a:ln>
              <a:solidFill>
                <a:srgbClr val="E31A1C">
                  <a:alpha val="4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1E3E6-36FB-3421-181F-A95EEBB7BAA8}"/>
                </a:ext>
              </a:extLst>
            </p:cNvPr>
            <p:cNvSpPr txBox="1"/>
            <p:nvPr/>
          </p:nvSpPr>
          <p:spPr>
            <a:xfrm>
              <a:off x="9034277" y="4232259"/>
              <a:ext cx="2371725" cy="553998"/>
            </a:xfrm>
            <a:prstGeom prst="rect">
              <a:avLst/>
            </a:prstGeom>
            <a:solidFill>
              <a:srgbClr val="E31A1C">
                <a:alpha val="29804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Saída da função: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Objeto que a função gera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5DAD945-E2EF-7653-634C-33011032E856}"/>
                </a:ext>
              </a:extLst>
            </p:cNvPr>
            <p:cNvSpPr/>
            <p:nvPr/>
          </p:nvSpPr>
          <p:spPr>
            <a:xfrm>
              <a:off x="5883168" y="2181225"/>
              <a:ext cx="1355832" cy="299308"/>
            </a:xfrm>
            <a:prstGeom prst="roundRect">
              <a:avLst/>
            </a:prstGeom>
            <a:solidFill>
              <a:srgbClr val="B2DF8A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F58FBE7-7FC9-237F-5395-AA0F03B3C4D7}"/>
                </a:ext>
              </a:extLst>
            </p:cNvPr>
            <p:cNvSpPr/>
            <p:nvPr/>
          </p:nvSpPr>
          <p:spPr>
            <a:xfrm>
              <a:off x="6711843" y="2519294"/>
              <a:ext cx="1851132" cy="222033"/>
            </a:xfrm>
            <a:prstGeom prst="roundRect">
              <a:avLst/>
            </a:prstGeom>
            <a:solidFill>
              <a:srgbClr val="CAB2D6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4106BD-4D45-4A81-0B8C-A1471E96E9B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284" y="1936321"/>
              <a:ext cx="0" cy="244904"/>
            </a:xfrm>
            <a:prstGeom prst="line">
              <a:avLst/>
            </a:prstGeom>
            <a:ln>
              <a:solidFill>
                <a:srgbClr val="B2DF8A">
                  <a:alpha val="5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069786-0EA0-7732-C454-85021DED00C5}"/>
                </a:ext>
              </a:extLst>
            </p:cNvPr>
            <p:cNvSpPr txBox="1"/>
            <p:nvPr/>
          </p:nvSpPr>
          <p:spPr>
            <a:xfrm>
              <a:off x="4983138" y="1162117"/>
              <a:ext cx="3308292" cy="769441"/>
            </a:xfrm>
            <a:prstGeom prst="rect">
              <a:avLst/>
            </a:prstGeom>
            <a:solidFill>
              <a:srgbClr val="B2DF8A">
                <a:alpha val="29804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Argumento: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Variáveis fornecidas a uma função quando ela é chamada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617AD8-DA46-D922-2E57-C87ED67340A7}"/>
                </a:ext>
              </a:extLst>
            </p:cNvPr>
            <p:cNvCxnSpPr>
              <a:cxnSpLocks/>
              <a:stCxn id="36" idx="1"/>
              <a:endCxn id="29" idx="3"/>
            </p:cNvCxnSpPr>
            <p:nvPr/>
          </p:nvCxnSpPr>
          <p:spPr>
            <a:xfrm flipH="1">
              <a:off x="8562975" y="2625741"/>
              <a:ext cx="466725" cy="4570"/>
            </a:xfrm>
            <a:prstGeom prst="line">
              <a:avLst/>
            </a:prstGeom>
            <a:ln>
              <a:solidFill>
                <a:srgbClr val="CAB2D6">
                  <a:alpha val="4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5D5DFD-7243-4DED-B4B8-1EFFAA3D5064}"/>
                </a:ext>
              </a:extLst>
            </p:cNvPr>
            <p:cNvSpPr txBox="1"/>
            <p:nvPr/>
          </p:nvSpPr>
          <p:spPr>
            <a:xfrm>
              <a:off x="9029700" y="2241020"/>
              <a:ext cx="2371725" cy="769441"/>
            </a:xfrm>
            <a:prstGeom prst="rect">
              <a:avLst/>
            </a:prstGeom>
            <a:solidFill>
              <a:srgbClr val="CAB2D6">
                <a:alpha val="29804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Valor padrão: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Valores usados se nenhum for fornecido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25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3448</TotalTime>
  <Words>178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Francisco Gomez Lopez</dc:creator>
  <cp:lastModifiedBy>Luis Francisco Gomez Lopez</cp:lastModifiedBy>
  <cp:revision>29</cp:revision>
  <dcterms:created xsi:type="dcterms:W3CDTF">2024-04-14T03:26:05Z</dcterms:created>
  <dcterms:modified xsi:type="dcterms:W3CDTF">2024-05-02T06:34:10Z</dcterms:modified>
</cp:coreProperties>
</file>