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251FC-ECC2-AF76-DE70-EFF92BBA30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69C5A7-6E82-3B9A-846B-BA3E95A05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FCED-3AD7-A878-4E8B-9864EA4BC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57227-F9A5-4AB4-8A09-D6AFBCD7EA65}" type="datetimeFigureOut">
              <a:rPr lang="en-US" smtClean="0"/>
              <a:t>2024-04-27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8A912-F556-7E3E-4D71-32CDF0D0F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12343-A943-E50C-BDC9-04AF941AC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560A-63EF-4787-823B-E440EC779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25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178BB-D21A-687F-97E9-21D26837F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6E52D1-105D-B680-1C27-FEC441CA8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46246-35F9-9D03-871E-7AC998E20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57227-F9A5-4AB4-8A09-D6AFBCD7EA65}" type="datetimeFigureOut">
              <a:rPr lang="en-US" smtClean="0"/>
              <a:t>2024-04-27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8CD81-4BFF-85BE-DC4E-86467F12C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ED98E-C3B4-6A6B-3158-1F8A7D993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560A-63EF-4787-823B-E440EC779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32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35DA14-B736-0237-D2E0-B161DE5D3D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E60168-C753-E496-338C-F01E4EC11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E6E8-D895-7FAB-A73F-1E23424E6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57227-F9A5-4AB4-8A09-D6AFBCD7EA65}" type="datetimeFigureOut">
              <a:rPr lang="en-US" smtClean="0"/>
              <a:t>2024-04-27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16808-7657-F027-3DCD-D153D7F48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73AAC-0C35-F6A3-701E-B3C689595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560A-63EF-4787-823B-E440EC779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700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81805-B87A-FF1B-A20C-41358700B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EA522-AB9E-1333-9E91-7ACF753EA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70113-6134-123D-ECCA-09D6AA12C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57227-F9A5-4AB4-8A09-D6AFBCD7EA65}" type="datetimeFigureOut">
              <a:rPr lang="en-US" smtClean="0"/>
              <a:t>2024-04-27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95804-9FF5-8775-587D-CEF8BF30A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B7496-005E-4A24-8C67-46E91BDCE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560A-63EF-4787-823B-E440EC779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56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3F1A2-D015-B1C4-A5A4-711074865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3700E-FD95-FC35-E4F8-C1E400F76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AA559-C19D-C895-4589-3FAF29916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57227-F9A5-4AB4-8A09-D6AFBCD7EA65}" type="datetimeFigureOut">
              <a:rPr lang="en-US" smtClean="0"/>
              <a:t>2024-04-27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92947-55F2-D1C3-A91A-8854D4A36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4BB10-4919-2374-6A28-31633185F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560A-63EF-4787-823B-E440EC779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12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997DF-5453-D332-F344-F547EFB91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D465B-4A34-B723-8522-62DF3BABD5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C20331-9510-B140-BF89-A2878642C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89A8A5-568B-1AC4-1267-5E592012E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57227-F9A5-4AB4-8A09-D6AFBCD7EA65}" type="datetimeFigureOut">
              <a:rPr lang="en-US" smtClean="0"/>
              <a:t>2024-04-27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2FC1E-E3AC-2ECC-650F-9D7562DD5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244F15-9997-2544-D84D-8901A7976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560A-63EF-4787-823B-E440EC779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44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113C9-38E0-2C5E-13ED-437F585F9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E3A39-345C-B1B4-35F2-9DED598D8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373619-0B25-9962-D4D3-F9407E86E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BEB9CB-E43C-7091-99EF-32BD9BC198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2B4DF6-C4B2-56AB-5CD2-846A382F70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207246-BB42-155A-7AFE-E0F0E5658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57227-F9A5-4AB4-8A09-D6AFBCD7EA65}" type="datetimeFigureOut">
              <a:rPr lang="en-US" smtClean="0"/>
              <a:t>2024-04-27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1070C9-889F-A537-9E77-435624F38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30BF5D-C3F5-0B98-0D52-0638FBB5C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560A-63EF-4787-823B-E440EC779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71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A6528-0B2A-ACC2-FD41-BC8154E7B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FE2023-3DB0-BA56-32B3-B2156273C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57227-F9A5-4AB4-8A09-D6AFBCD7EA65}" type="datetimeFigureOut">
              <a:rPr lang="en-US" smtClean="0"/>
              <a:t>2024-04-27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70F325-B0AD-5194-2686-477206628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EF0E07-3EC8-A222-F795-4239E9134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560A-63EF-4787-823B-E440EC779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87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435C36-549F-6B3D-86AA-131EE90CE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57227-F9A5-4AB4-8A09-D6AFBCD7EA65}" type="datetimeFigureOut">
              <a:rPr lang="en-US" smtClean="0"/>
              <a:t>2024-04-27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07DEC1-55BC-E9BD-A89B-3BE42F959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FC098-D185-E0F9-85E7-26FC7F7CC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560A-63EF-4787-823B-E440EC779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78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736FF-76EC-B0ED-87EA-5DDAAC94C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A5F51-BD40-C477-B98D-9B82AA525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0993E1-8BE5-6A98-90DA-49EDB8603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3ACB6-3ECF-869E-D334-C1B920F2B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57227-F9A5-4AB4-8A09-D6AFBCD7EA65}" type="datetimeFigureOut">
              <a:rPr lang="en-US" smtClean="0"/>
              <a:t>2024-04-27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AB5E0A-DD1F-B314-AEAF-74DBDA7D8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7B9BD-4494-6EA4-A307-3499D0F2A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560A-63EF-4787-823B-E440EC779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59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A9303-8A6F-DE54-E514-7A4BE853D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B27DC6-0163-EFB5-5E05-02824B25DD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E8D9B4-D6B0-898B-1031-7C22B1AD7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CC0DD-DBF0-4344-F551-9F368F2FE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57227-F9A5-4AB4-8A09-D6AFBCD7EA65}" type="datetimeFigureOut">
              <a:rPr lang="en-US" smtClean="0"/>
              <a:t>2024-04-27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00931-A3E9-EF87-208C-AC1A1E3F2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A6063F-7EAF-E12E-20F4-E49C9E47A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560A-63EF-4787-823B-E440EC779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194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0388FA-3A60-FE5E-72F9-B9C777EF5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D9323-6255-FFF6-C102-76E8422E0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BD111-E696-853D-750F-3D06B74436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C57227-F9A5-4AB4-8A09-D6AFBCD7EA65}" type="datetimeFigureOut">
              <a:rPr lang="en-US" smtClean="0"/>
              <a:t>2024-04-27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216E4-3773-C5BF-C5BA-6670D277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CD710-843A-46FC-46C6-44193D8AAB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A9560A-63EF-4787-823B-E440EC779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025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CBBE62A-3FD3-C233-B30B-040C086342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805"/>
            <a:ext cx="12192000" cy="648239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C7B683A-0D05-660E-097C-A5FFAA40E456}"/>
              </a:ext>
            </a:extLst>
          </p:cNvPr>
          <p:cNvSpPr/>
          <p:nvPr/>
        </p:nvSpPr>
        <p:spPr>
          <a:xfrm>
            <a:off x="0" y="2795172"/>
            <a:ext cx="6574536" cy="3875025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74EC51-0371-FA05-943A-9EFACCED8E22}"/>
              </a:ext>
            </a:extLst>
          </p:cNvPr>
          <p:cNvSpPr/>
          <p:nvPr/>
        </p:nvSpPr>
        <p:spPr>
          <a:xfrm>
            <a:off x="0" y="749810"/>
            <a:ext cx="6574536" cy="1993392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274676-128C-B221-0B8E-0A73511863A2}"/>
              </a:ext>
            </a:extLst>
          </p:cNvPr>
          <p:cNvSpPr txBox="1"/>
          <p:nvPr/>
        </p:nvSpPr>
        <p:spPr>
          <a:xfrm>
            <a:off x="4800600" y="1947674"/>
            <a:ext cx="1837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6"/>
                </a:solidFill>
              </a:rPr>
              <a:t>Painel</a:t>
            </a:r>
            <a:r>
              <a:rPr lang="es-CO" sz="3600" dirty="0">
                <a:solidFill>
                  <a:schemeClr val="accent6"/>
                </a:solidFill>
              </a:rPr>
              <a:t> 1</a:t>
            </a:r>
            <a:endParaRPr lang="en-US" sz="3600" dirty="0">
              <a:solidFill>
                <a:schemeClr val="accent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DC913B-6345-5E70-869A-913B10C95C8E}"/>
              </a:ext>
            </a:extLst>
          </p:cNvPr>
          <p:cNvSpPr txBox="1"/>
          <p:nvPr/>
        </p:nvSpPr>
        <p:spPr>
          <a:xfrm>
            <a:off x="4800600" y="6020818"/>
            <a:ext cx="1837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6"/>
                </a:solidFill>
              </a:rPr>
              <a:t>Painel</a:t>
            </a:r>
            <a:r>
              <a:rPr lang="es-CO" sz="3600" dirty="0">
                <a:solidFill>
                  <a:schemeClr val="accent6"/>
                </a:solidFill>
              </a:rPr>
              <a:t> 2</a:t>
            </a:r>
            <a:endParaRPr lang="en-US" sz="3600" dirty="0">
              <a:solidFill>
                <a:schemeClr val="accent6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48BC60-2ED1-5387-0AD4-4F441454C767}"/>
              </a:ext>
            </a:extLst>
          </p:cNvPr>
          <p:cNvSpPr/>
          <p:nvPr/>
        </p:nvSpPr>
        <p:spPr>
          <a:xfrm>
            <a:off x="6638544" y="749810"/>
            <a:ext cx="5553456" cy="1929384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178AB8-8FBB-2E0C-F3B3-F13D6E2971BF}"/>
              </a:ext>
            </a:extLst>
          </p:cNvPr>
          <p:cNvSpPr txBox="1"/>
          <p:nvPr/>
        </p:nvSpPr>
        <p:spPr>
          <a:xfrm>
            <a:off x="10341864" y="1947673"/>
            <a:ext cx="1837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6"/>
                </a:solidFill>
              </a:rPr>
              <a:t>Painel</a:t>
            </a:r>
            <a:r>
              <a:rPr lang="es-CO" sz="3600" dirty="0">
                <a:solidFill>
                  <a:schemeClr val="accent6"/>
                </a:solidFill>
              </a:rPr>
              <a:t> 3</a:t>
            </a:r>
            <a:endParaRPr lang="en-US" sz="3600" dirty="0">
              <a:solidFill>
                <a:schemeClr val="accent6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BBD367-BFFF-4C90-3A88-229A793179CE}"/>
              </a:ext>
            </a:extLst>
          </p:cNvPr>
          <p:cNvSpPr/>
          <p:nvPr/>
        </p:nvSpPr>
        <p:spPr>
          <a:xfrm>
            <a:off x="6626352" y="2745311"/>
            <a:ext cx="5553456" cy="392183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D81A68-C290-32FB-5338-5BC61D74A3F6}"/>
              </a:ext>
            </a:extLst>
          </p:cNvPr>
          <p:cNvSpPr txBox="1"/>
          <p:nvPr/>
        </p:nvSpPr>
        <p:spPr>
          <a:xfrm>
            <a:off x="10341864" y="6020818"/>
            <a:ext cx="1837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6"/>
                </a:solidFill>
              </a:rPr>
              <a:t>Painel</a:t>
            </a:r>
            <a:r>
              <a:rPr lang="es-CO" sz="3600" dirty="0">
                <a:solidFill>
                  <a:schemeClr val="accent6"/>
                </a:solidFill>
              </a:rPr>
              <a:t> 4</a:t>
            </a:r>
            <a:endParaRPr lang="en-US" sz="3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936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2156C58-FC8A-97C0-7930-39925BD83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351" y="0"/>
            <a:ext cx="6487298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46B779B-31E7-7D03-C1C6-24223191EC28}"/>
              </a:ext>
            </a:extLst>
          </p:cNvPr>
          <p:cNvSpPr/>
          <p:nvPr/>
        </p:nvSpPr>
        <p:spPr>
          <a:xfrm>
            <a:off x="2926080" y="100584"/>
            <a:ext cx="1371600" cy="384048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0BA63C7-BB43-F98D-4BD7-8A98F2150302}"/>
              </a:ext>
            </a:extLst>
          </p:cNvPr>
          <p:cNvCxnSpPr/>
          <p:nvPr/>
        </p:nvCxnSpPr>
        <p:spPr>
          <a:xfrm flipH="1">
            <a:off x="4391025" y="257175"/>
            <a:ext cx="314325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61BF4DB-1A64-E139-CB01-CF47646476E6}"/>
              </a:ext>
            </a:extLst>
          </p:cNvPr>
          <p:cNvSpPr/>
          <p:nvPr/>
        </p:nvSpPr>
        <p:spPr>
          <a:xfrm>
            <a:off x="5735955" y="116967"/>
            <a:ext cx="531495" cy="254508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BB19426-F8BA-42CD-3107-3CB9BAD9ECFF}"/>
              </a:ext>
            </a:extLst>
          </p:cNvPr>
          <p:cNvCxnSpPr>
            <a:cxnSpLocks/>
          </p:cNvCxnSpPr>
          <p:nvPr/>
        </p:nvCxnSpPr>
        <p:spPr>
          <a:xfrm flipV="1">
            <a:off x="5972175" y="446532"/>
            <a:ext cx="0" cy="26784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C209483-F0E3-B27E-3DBF-10D0BA572A56}"/>
              </a:ext>
            </a:extLst>
          </p:cNvPr>
          <p:cNvSpPr/>
          <p:nvPr/>
        </p:nvSpPr>
        <p:spPr>
          <a:xfrm>
            <a:off x="4491037" y="2739009"/>
            <a:ext cx="2719388" cy="756666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B705A74-EFB2-C187-4D2E-0CFBD18C9FCE}"/>
              </a:ext>
            </a:extLst>
          </p:cNvPr>
          <p:cNvCxnSpPr/>
          <p:nvPr/>
        </p:nvCxnSpPr>
        <p:spPr>
          <a:xfrm flipH="1">
            <a:off x="7343775" y="3117342"/>
            <a:ext cx="314325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9229CD6-6BC8-7AE7-7FC6-54829DA5D288}"/>
              </a:ext>
            </a:extLst>
          </p:cNvPr>
          <p:cNvCxnSpPr/>
          <p:nvPr/>
        </p:nvCxnSpPr>
        <p:spPr>
          <a:xfrm flipH="1">
            <a:off x="7348537" y="3355467"/>
            <a:ext cx="314325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170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643F7FB-58E9-246B-FD18-FDF14F81B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771" y="0"/>
            <a:ext cx="6490458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4339098-B5B2-EE1F-3230-056E5619A1C8}"/>
              </a:ext>
            </a:extLst>
          </p:cNvPr>
          <p:cNvSpPr/>
          <p:nvPr/>
        </p:nvSpPr>
        <p:spPr>
          <a:xfrm>
            <a:off x="2926080" y="491109"/>
            <a:ext cx="1371600" cy="384048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2A09456-E056-FCBB-FD65-51DBA7A3CFAA}"/>
              </a:ext>
            </a:extLst>
          </p:cNvPr>
          <p:cNvCxnSpPr/>
          <p:nvPr/>
        </p:nvCxnSpPr>
        <p:spPr>
          <a:xfrm flipH="1">
            <a:off x="4391025" y="752475"/>
            <a:ext cx="314325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62EC4AF-536D-9A58-A508-B157CCDC547A}"/>
              </a:ext>
            </a:extLst>
          </p:cNvPr>
          <p:cNvSpPr/>
          <p:nvPr/>
        </p:nvSpPr>
        <p:spPr>
          <a:xfrm>
            <a:off x="4859655" y="116967"/>
            <a:ext cx="655320" cy="254508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1E94C52-504F-6033-1036-322064C090DF}"/>
              </a:ext>
            </a:extLst>
          </p:cNvPr>
          <p:cNvCxnSpPr>
            <a:cxnSpLocks/>
          </p:cNvCxnSpPr>
          <p:nvPr/>
        </p:nvCxnSpPr>
        <p:spPr>
          <a:xfrm flipV="1">
            <a:off x="5191125" y="446532"/>
            <a:ext cx="0" cy="26784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DC9733E-9900-50F8-6309-0CB19F49565A}"/>
              </a:ext>
            </a:extLst>
          </p:cNvPr>
          <p:cNvCxnSpPr/>
          <p:nvPr/>
        </p:nvCxnSpPr>
        <p:spPr>
          <a:xfrm flipH="1">
            <a:off x="7343775" y="1802892"/>
            <a:ext cx="314325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3CF49EF-4BB2-9531-C8CE-58EF5F2F5280}"/>
              </a:ext>
            </a:extLst>
          </p:cNvPr>
          <p:cNvSpPr/>
          <p:nvPr/>
        </p:nvSpPr>
        <p:spPr>
          <a:xfrm>
            <a:off x="4441953" y="1675638"/>
            <a:ext cx="2825622" cy="254508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873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5737E3F-7994-D8E3-88C9-23D91FE2C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144" y="0"/>
            <a:ext cx="6503712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A6EB420-ACCE-EE0C-17C0-298DFAC5C8EC}"/>
              </a:ext>
            </a:extLst>
          </p:cNvPr>
          <p:cNvSpPr/>
          <p:nvPr/>
        </p:nvSpPr>
        <p:spPr>
          <a:xfrm>
            <a:off x="2926080" y="1234059"/>
            <a:ext cx="1371600" cy="384048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8A261AF-FD7D-54FC-6773-2E1898AF727C}"/>
              </a:ext>
            </a:extLst>
          </p:cNvPr>
          <p:cNvCxnSpPr/>
          <p:nvPr/>
        </p:nvCxnSpPr>
        <p:spPr>
          <a:xfrm flipH="1">
            <a:off x="4391025" y="1562100"/>
            <a:ext cx="314325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08310A0-C210-AD41-8109-C4BA08CEBC86}"/>
              </a:ext>
            </a:extLst>
          </p:cNvPr>
          <p:cNvSpPr/>
          <p:nvPr/>
        </p:nvSpPr>
        <p:spPr>
          <a:xfrm>
            <a:off x="4391024" y="1776984"/>
            <a:ext cx="1704975" cy="26136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69BCDF-B9F6-9481-C2D4-D1E24F776CA6}"/>
              </a:ext>
            </a:extLst>
          </p:cNvPr>
          <p:cNvCxnSpPr/>
          <p:nvPr/>
        </p:nvCxnSpPr>
        <p:spPr>
          <a:xfrm flipH="1">
            <a:off x="6200775" y="1895475"/>
            <a:ext cx="314325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751CCDC-7EE3-B4A8-02C7-242BC965325A}"/>
              </a:ext>
            </a:extLst>
          </p:cNvPr>
          <p:cNvSpPr/>
          <p:nvPr/>
        </p:nvSpPr>
        <p:spPr>
          <a:xfrm>
            <a:off x="4391024" y="2272284"/>
            <a:ext cx="1704975" cy="26136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9BD3B7-6D06-9F61-C1E7-3926FC6D57AC}"/>
              </a:ext>
            </a:extLst>
          </p:cNvPr>
          <p:cNvCxnSpPr/>
          <p:nvPr/>
        </p:nvCxnSpPr>
        <p:spPr>
          <a:xfrm flipH="1">
            <a:off x="6200775" y="2381250"/>
            <a:ext cx="314325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FEBBE9-BFF3-5868-43C6-29AB11544212}"/>
              </a:ext>
            </a:extLst>
          </p:cNvPr>
          <p:cNvCxnSpPr/>
          <p:nvPr/>
        </p:nvCxnSpPr>
        <p:spPr>
          <a:xfrm flipH="1">
            <a:off x="6019799" y="4743450"/>
            <a:ext cx="314325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93683E3-345A-3C49-7E4F-860959D9D90F}"/>
              </a:ext>
            </a:extLst>
          </p:cNvPr>
          <p:cNvSpPr/>
          <p:nvPr/>
        </p:nvSpPr>
        <p:spPr>
          <a:xfrm>
            <a:off x="4414836" y="4612768"/>
            <a:ext cx="1547813" cy="261364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3E3B67-CD0C-B40C-0C7E-CC13A759A890}"/>
              </a:ext>
            </a:extLst>
          </p:cNvPr>
          <p:cNvSpPr/>
          <p:nvPr/>
        </p:nvSpPr>
        <p:spPr>
          <a:xfrm>
            <a:off x="8491537" y="6524625"/>
            <a:ext cx="856320" cy="225932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10A28E-8B12-ADEF-33E8-59F889440B1A}"/>
              </a:ext>
            </a:extLst>
          </p:cNvPr>
          <p:cNvSpPr/>
          <p:nvPr/>
        </p:nvSpPr>
        <p:spPr>
          <a:xfrm>
            <a:off x="6681787" y="6515100"/>
            <a:ext cx="856320" cy="225932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BCFBE70-0139-DC47-5210-73F4D233A04B}"/>
              </a:ext>
            </a:extLst>
          </p:cNvPr>
          <p:cNvCxnSpPr>
            <a:cxnSpLocks/>
          </p:cNvCxnSpPr>
          <p:nvPr/>
        </p:nvCxnSpPr>
        <p:spPr>
          <a:xfrm>
            <a:off x="8877300" y="6134100"/>
            <a:ext cx="0" cy="29527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632D43F-4FA3-C700-511E-F2AF94E0EF88}"/>
              </a:ext>
            </a:extLst>
          </p:cNvPr>
          <p:cNvCxnSpPr>
            <a:cxnSpLocks/>
          </p:cNvCxnSpPr>
          <p:nvPr/>
        </p:nvCxnSpPr>
        <p:spPr>
          <a:xfrm>
            <a:off x="7105650" y="6143625"/>
            <a:ext cx="0" cy="29527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070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1883DA4-DD59-3BCA-CEC0-23015F12C36A}"/>
              </a:ext>
            </a:extLst>
          </p:cNvPr>
          <p:cNvGrpSpPr/>
          <p:nvPr/>
        </p:nvGrpSpPr>
        <p:grpSpPr>
          <a:xfrm>
            <a:off x="0" y="178789"/>
            <a:ext cx="12192000" cy="6500422"/>
            <a:chOff x="0" y="178789"/>
            <a:chExt cx="12192000" cy="6500422"/>
          </a:xfrm>
        </p:grpSpPr>
        <p:pic>
          <p:nvPicPr>
            <p:cNvPr id="8" name="Picture 7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23D34732-39AE-FE11-5B5B-ABCC044A7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789"/>
              <a:ext cx="12192000" cy="6500422"/>
            </a:xfrm>
            <a:prstGeom prst="rect">
              <a:avLst/>
            </a:prstGeom>
          </p:spPr>
        </p:pic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EE8F12A-BEDA-8D6A-1B7D-2FA944C0C905}"/>
                </a:ext>
              </a:extLst>
            </p:cNvPr>
            <p:cNvCxnSpPr/>
            <p:nvPr/>
          </p:nvCxnSpPr>
          <p:spPr>
            <a:xfrm flipH="1">
              <a:off x="2168271" y="6329172"/>
              <a:ext cx="314325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9B0BCF1-D26D-1F19-4243-9DE25A888D3F}"/>
                </a:ext>
              </a:extLst>
            </p:cNvPr>
            <p:cNvSpPr/>
            <p:nvPr/>
          </p:nvSpPr>
          <p:spPr>
            <a:xfrm>
              <a:off x="232960" y="6190489"/>
              <a:ext cx="1733000" cy="233336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66996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6F2A7EE-4DF5-FFE6-65CE-E483FC1E1AD5}"/>
              </a:ext>
            </a:extLst>
          </p:cNvPr>
          <p:cNvGrpSpPr/>
          <p:nvPr/>
        </p:nvGrpSpPr>
        <p:grpSpPr>
          <a:xfrm>
            <a:off x="0" y="187947"/>
            <a:ext cx="12192000" cy="6482105"/>
            <a:chOff x="0" y="187947"/>
            <a:chExt cx="12192000" cy="6482105"/>
          </a:xfrm>
        </p:grpSpPr>
        <p:pic>
          <p:nvPicPr>
            <p:cNvPr id="10" name="Picture 9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0992E750-44C8-9B6F-F81F-954A69D85C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7947"/>
              <a:ext cx="12192000" cy="6482105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BBF7055-BD77-2AB9-E8C0-9FC4AB52DBC8}"/>
                </a:ext>
              </a:extLst>
            </p:cNvPr>
            <p:cNvSpPr/>
            <p:nvPr/>
          </p:nvSpPr>
          <p:spPr>
            <a:xfrm>
              <a:off x="6638924" y="786384"/>
              <a:ext cx="5486401" cy="1890141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33E1220-4D73-C733-5BFD-970D6C684382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726692"/>
              <a:ext cx="371475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7869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67472AE-4AAA-6FD6-3CF7-CC21AC8ADBD8}"/>
              </a:ext>
            </a:extLst>
          </p:cNvPr>
          <p:cNvGrpSpPr/>
          <p:nvPr/>
        </p:nvGrpSpPr>
        <p:grpSpPr>
          <a:xfrm>
            <a:off x="0" y="174828"/>
            <a:ext cx="12192000" cy="6508344"/>
            <a:chOff x="0" y="174828"/>
            <a:chExt cx="12192000" cy="6508344"/>
          </a:xfrm>
        </p:grpSpPr>
        <p:pic>
          <p:nvPicPr>
            <p:cNvPr id="7" name="Picture 6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4B56E16A-A361-6D28-563A-F22DB1AC0B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4828"/>
              <a:ext cx="12192000" cy="6508344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AB9DFF7-D4F7-F94F-474E-BB300CA84EA4}"/>
                </a:ext>
              </a:extLst>
            </p:cNvPr>
            <p:cNvSpPr/>
            <p:nvPr/>
          </p:nvSpPr>
          <p:spPr>
            <a:xfrm>
              <a:off x="91440" y="3195828"/>
              <a:ext cx="786384" cy="374904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875266D7-BB80-32EB-944D-BEC29F75EB8C}"/>
                </a:ext>
              </a:extLst>
            </p:cNvPr>
            <p:cNvCxnSpPr/>
            <p:nvPr/>
          </p:nvCxnSpPr>
          <p:spPr>
            <a:xfrm flipH="1">
              <a:off x="993267" y="3374136"/>
              <a:ext cx="314325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84E561F-4810-A7B8-8E4A-842B91E65598}"/>
                </a:ext>
              </a:extLst>
            </p:cNvPr>
            <p:cNvSpPr/>
            <p:nvPr/>
          </p:nvSpPr>
          <p:spPr>
            <a:xfrm>
              <a:off x="6702552" y="5358384"/>
              <a:ext cx="3057144" cy="292608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A1B7BCE-462D-3C4E-E6A4-69047D01C3B5}"/>
                </a:ext>
              </a:extLst>
            </p:cNvPr>
            <p:cNvSpPr/>
            <p:nvPr/>
          </p:nvSpPr>
          <p:spPr>
            <a:xfrm>
              <a:off x="7943088" y="3049524"/>
              <a:ext cx="1264920" cy="292608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AFAAEDB-274E-9A76-2D7F-38E37B99D96F}"/>
                </a:ext>
              </a:extLst>
            </p:cNvPr>
            <p:cNvCxnSpPr/>
            <p:nvPr/>
          </p:nvCxnSpPr>
          <p:spPr>
            <a:xfrm flipH="1">
              <a:off x="9869043" y="5492496"/>
              <a:ext cx="314325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3727F08-9F2A-A371-5F73-D3D1F7CBA8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31936" y="3374136"/>
              <a:ext cx="0" cy="178308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2453968-5FC3-2AD4-3331-22C9B07CFCF4}"/>
                </a:ext>
              </a:extLst>
            </p:cNvPr>
            <p:cNvSpPr/>
            <p:nvPr/>
          </p:nvSpPr>
          <p:spPr>
            <a:xfrm>
              <a:off x="7999476" y="2319096"/>
              <a:ext cx="376428" cy="177216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BBC0C65-BCAC-6BA4-7F80-F583C7621153}"/>
                </a:ext>
              </a:extLst>
            </p:cNvPr>
            <p:cNvCxnSpPr>
              <a:cxnSpLocks/>
            </p:cNvCxnSpPr>
            <p:nvPr/>
          </p:nvCxnSpPr>
          <p:spPr>
            <a:xfrm>
              <a:off x="8153019" y="1956816"/>
              <a:ext cx="0" cy="19812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6858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B96F9FD6-5C4E-3E72-3885-DB3DE826C9E0}"/>
              </a:ext>
            </a:extLst>
          </p:cNvPr>
          <p:cNvGrpSpPr/>
          <p:nvPr/>
        </p:nvGrpSpPr>
        <p:grpSpPr>
          <a:xfrm>
            <a:off x="0" y="184235"/>
            <a:ext cx="12192000" cy="6489530"/>
            <a:chOff x="0" y="184235"/>
            <a:chExt cx="12192000" cy="6489530"/>
          </a:xfrm>
        </p:grpSpPr>
        <p:pic>
          <p:nvPicPr>
            <p:cNvPr id="21" name="Picture 20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19878A61-86FB-ABED-02CE-78A171C97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4235"/>
              <a:ext cx="12192000" cy="648953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F7CB984-1E7F-3D94-114C-B24280FBEC22}"/>
                </a:ext>
              </a:extLst>
            </p:cNvPr>
            <p:cNvSpPr/>
            <p:nvPr/>
          </p:nvSpPr>
          <p:spPr>
            <a:xfrm>
              <a:off x="91439" y="3195828"/>
              <a:ext cx="5528692" cy="1869948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0ADFDAB-A012-F300-552B-295A6EB249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4139" y="4187952"/>
              <a:ext cx="314325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88820CE-8381-05E2-5FE6-C334C17D739D}"/>
                </a:ext>
              </a:extLst>
            </p:cNvPr>
            <p:cNvSpPr/>
            <p:nvPr/>
          </p:nvSpPr>
          <p:spPr>
            <a:xfrm>
              <a:off x="6608064" y="1819656"/>
              <a:ext cx="5516880" cy="457200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1CED1BE-FB17-716C-2E5C-B32D9F0C3F51}"/>
                </a:ext>
              </a:extLst>
            </p:cNvPr>
            <p:cNvCxnSpPr>
              <a:cxnSpLocks/>
            </p:cNvCxnSpPr>
            <p:nvPr/>
          </p:nvCxnSpPr>
          <p:spPr>
            <a:xfrm>
              <a:off x="6144768" y="2093977"/>
              <a:ext cx="323090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0006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2410</TotalTime>
  <Words>8</Words>
  <Application>Microsoft Office PowerPoint</Application>
  <PresentationFormat>Widescreen</PresentationFormat>
  <Paragraphs>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Francisco Gomez Lopez</dc:creator>
  <cp:lastModifiedBy>Luis Francisco Gomez Lopez</cp:lastModifiedBy>
  <cp:revision>10</cp:revision>
  <dcterms:created xsi:type="dcterms:W3CDTF">2024-04-14T03:26:05Z</dcterms:created>
  <dcterms:modified xsi:type="dcterms:W3CDTF">2024-04-29T05:06:57Z</dcterms:modified>
</cp:coreProperties>
</file>