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1FC-ECC2-AF76-DE70-EFF92BBA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9C5A7-6E82-3B9A-846B-BA3E95A0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FCED-3AD7-A878-4E8B-9864EA4B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A912-F556-7E3E-4D71-32CDF0D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2343-A943-E50C-BDC9-04AF941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78BB-D21A-687F-97E9-21D2683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52D1-105D-B680-1C27-FEC441CA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246-35F9-9D03-871E-7AC998E2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CD81-4BFF-85BE-DC4E-86467F1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D98E-C3B4-6A6B-3158-1F8A7D9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5DA14-B736-0237-D2E0-B161DE5D3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0168-C753-E496-338C-F01E4EC1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E6E8-D895-7FAB-A73F-1E23424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6808-7657-F027-3DCD-D153D7F4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3AAC-0C35-F6A3-701E-B3C68959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1805-B87A-FF1B-A20C-4135870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A522-AB9E-1333-9E91-7ACF753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113-6134-123D-ECCA-09D6AA12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5804-9FF5-8775-587D-CEF8BF3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7496-005E-4A24-8C67-46E91BDC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1A2-D015-B1C4-A5A4-71107486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700E-FD95-FC35-E4F8-C1E400F7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A559-C19D-C895-4589-3FAF2991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2947-55F2-D1C3-A91A-8854D4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BB10-4919-2374-6A28-3163318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7DF-5453-D332-F344-F547EFB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465B-4A34-B723-8522-62DF3BAB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20331-9510-B140-BF89-A2878642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A8A5-568B-1AC4-1267-5E59201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C1E-E3AC-2ECC-650F-9D7562DD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4F15-9997-2544-D84D-8901A797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3C9-38E0-2C5E-13ED-437F585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3A39-345C-B1B4-35F2-9DED598D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3619-0B25-9962-D4D3-F9407E86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EB9CB-E43C-7091-99EF-32BD9BC1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B4DF6-C4B2-56AB-5CD2-846A382F7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7246-BB42-155A-7AFE-E0F0E56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70C9-889F-A537-9E77-435624F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0BF5D-C3F5-0B98-0D52-0638FBB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528-0B2A-ACC2-FD41-BC8154E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E2023-3DB0-BA56-32B3-B215627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F325-B0AD-5194-2686-4772066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0E07-3EC8-A222-F795-4239E91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5C36-549F-6B3D-86AA-131EE90C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7DEC1-55BC-E9BD-A89B-3BE42F95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098-D185-E0F9-85E7-26FC7F7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6FF-76EC-B0ED-87EA-5DDAAC94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5F51-BD40-C477-B98D-9B82AA52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993E1-8BE5-6A98-90DA-49EDB860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ACB6-3ECF-869E-D334-C1B920F2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5E0A-DD1F-B314-AEAF-74DBDA7D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B9BD-4494-6EA4-A307-3499D0F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303-8A6F-DE54-E514-7A4BE853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27DC6-0163-EFB5-5E05-02824B25D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D9B4-D6B0-898B-1031-7C22B1AD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CC0DD-DBF0-4344-F551-9F368F2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0931-A3E9-EF87-208C-AC1A1E3F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063F-7EAF-E12E-20F4-E49C9E47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388FA-3A60-FE5E-72F9-B9C777E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9323-6255-FFF6-C102-76E8422E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D111-E696-853D-750F-3D06B744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57227-F9A5-4AB4-8A09-D6AFBCD7EA65}" type="datetimeFigureOut">
              <a:rPr lang="en-US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16E4-3773-C5BF-C5BA-6670D277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D710-843A-46FC-46C6-44193D8A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BE62A-3FD3-C233-B30B-040C0863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05"/>
            <a:ext cx="12192000" cy="64823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B683A-0D05-660E-097C-A5FFAA40E456}"/>
              </a:ext>
            </a:extLst>
          </p:cNvPr>
          <p:cNvSpPr/>
          <p:nvPr/>
        </p:nvSpPr>
        <p:spPr>
          <a:xfrm>
            <a:off x="0" y="2795172"/>
            <a:ext cx="6574536" cy="38750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4EC51-0371-FA05-943A-9EFACCED8E22}"/>
              </a:ext>
            </a:extLst>
          </p:cNvPr>
          <p:cNvSpPr/>
          <p:nvPr/>
        </p:nvSpPr>
        <p:spPr>
          <a:xfrm>
            <a:off x="0" y="749810"/>
            <a:ext cx="6574536" cy="19933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4676-128C-B221-0B8E-0A73511863A2}"/>
              </a:ext>
            </a:extLst>
          </p:cNvPr>
          <p:cNvSpPr txBox="1"/>
          <p:nvPr/>
        </p:nvSpPr>
        <p:spPr>
          <a:xfrm>
            <a:off x="4800600" y="1947674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1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C913B-6345-5E70-869A-913B10C95C8E}"/>
              </a:ext>
            </a:extLst>
          </p:cNvPr>
          <p:cNvSpPr txBox="1"/>
          <p:nvPr/>
        </p:nvSpPr>
        <p:spPr>
          <a:xfrm>
            <a:off x="4800600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2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8BC60-2ED1-5387-0AD4-4F441454C767}"/>
              </a:ext>
            </a:extLst>
          </p:cNvPr>
          <p:cNvSpPr/>
          <p:nvPr/>
        </p:nvSpPr>
        <p:spPr>
          <a:xfrm>
            <a:off x="6638544" y="749810"/>
            <a:ext cx="5553456" cy="19293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8AB8-8FBB-2E0C-F3B3-F13D6E2971BF}"/>
              </a:ext>
            </a:extLst>
          </p:cNvPr>
          <p:cNvSpPr txBox="1"/>
          <p:nvPr/>
        </p:nvSpPr>
        <p:spPr>
          <a:xfrm>
            <a:off x="10341864" y="1947673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3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BD367-BFFF-4C90-3A88-229A793179CE}"/>
              </a:ext>
            </a:extLst>
          </p:cNvPr>
          <p:cNvSpPr/>
          <p:nvPr/>
        </p:nvSpPr>
        <p:spPr>
          <a:xfrm>
            <a:off x="6626352" y="2745311"/>
            <a:ext cx="5553456" cy="39218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81A68-C290-32FB-5338-5BC61D74A3F6}"/>
              </a:ext>
            </a:extLst>
          </p:cNvPr>
          <p:cNvSpPr txBox="1"/>
          <p:nvPr/>
        </p:nvSpPr>
        <p:spPr>
          <a:xfrm>
            <a:off x="10341864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4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3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156C58-FC8A-97C0-7930-39925BD8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1" y="0"/>
            <a:ext cx="648729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6B779B-31E7-7D03-C1C6-24223191EC28}"/>
              </a:ext>
            </a:extLst>
          </p:cNvPr>
          <p:cNvSpPr/>
          <p:nvPr/>
        </p:nvSpPr>
        <p:spPr>
          <a:xfrm>
            <a:off x="2926080" y="100584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BA63C7-BB43-F98D-4BD7-8A98F2150302}"/>
              </a:ext>
            </a:extLst>
          </p:cNvPr>
          <p:cNvCxnSpPr/>
          <p:nvPr/>
        </p:nvCxnSpPr>
        <p:spPr>
          <a:xfrm flipH="1">
            <a:off x="4391025" y="2571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1BF4DB-1A64-E139-CB01-CF47646476E6}"/>
              </a:ext>
            </a:extLst>
          </p:cNvPr>
          <p:cNvSpPr/>
          <p:nvPr/>
        </p:nvSpPr>
        <p:spPr>
          <a:xfrm>
            <a:off x="5735955" y="116967"/>
            <a:ext cx="531495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19426-F8BA-42CD-3107-3CB9BAD9ECFF}"/>
              </a:ext>
            </a:extLst>
          </p:cNvPr>
          <p:cNvCxnSpPr>
            <a:cxnSpLocks/>
          </p:cNvCxnSpPr>
          <p:nvPr/>
        </p:nvCxnSpPr>
        <p:spPr>
          <a:xfrm flipV="1">
            <a:off x="597217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09483-F0E3-B27E-3DBF-10D0BA572A56}"/>
              </a:ext>
            </a:extLst>
          </p:cNvPr>
          <p:cNvSpPr/>
          <p:nvPr/>
        </p:nvSpPr>
        <p:spPr>
          <a:xfrm>
            <a:off x="4491037" y="2739009"/>
            <a:ext cx="2719388" cy="7566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05A74-EFB2-C187-4D2E-0CFBD18C9FCE}"/>
              </a:ext>
            </a:extLst>
          </p:cNvPr>
          <p:cNvCxnSpPr/>
          <p:nvPr/>
        </p:nvCxnSpPr>
        <p:spPr>
          <a:xfrm flipH="1">
            <a:off x="7343775" y="311734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229CD6-6BC8-7AE7-7FC6-54829DA5D288}"/>
              </a:ext>
            </a:extLst>
          </p:cNvPr>
          <p:cNvCxnSpPr/>
          <p:nvPr/>
        </p:nvCxnSpPr>
        <p:spPr>
          <a:xfrm flipH="1">
            <a:off x="7348537" y="3355467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43F7FB-58E9-246B-FD18-FDF14F81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1" y="0"/>
            <a:ext cx="64904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39098-B5B2-EE1F-3230-056E5619A1C8}"/>
              </a:ext>
            </a:extLst>
          </p:cNvPr>
          <p:cNvSpPr/>
          <p:nvPr/>
        </p:nvSpPr>
        <p:spPr>
          <a:xfrm>
            <a:off x="2926080" y="49110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09456-E056-FCBB-FD65-51DBA7A3CFAA}"/>
              </a:ext>
            </a:extLst>
          </p:cNvPr>
          <p:cNvCxnSpPr/>
          <p:nvPr/>
        </p:nvCxnSpPr>
        <p:spPr>
          <a:xfrm flipH="1">
            <a:off x="4391025" y="752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EC4AF-536D-9A58-A508-B157CCDC547A}"/>
              </a:ext>
            </a:extLst>
          </p:cNvPr>
          <p:cNvSpPr/>
          <p:nvPr/>
        </p:nvSpPr>
        <p:spPr>
          <a:xfrm>
            <a:off x="4859655" y="116967"/>
            <a:ext cx="655320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E94C52-504F-6033-1036-322064C090DF}"/>
              </a:ext>
            </a:extLst>
          </p:cNvPr>
          <p:cNvCxnSpPr>
            <a:cxnSpLocks/>
          </p:cNvCxnSpPr>
          <p:nvPr/>
        </p:nvCxnSpPr>
        <p:spPr>
          <a:xfrm flipV="1">
            <a:off x="519112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9733E-9900-50F8-6309-0CB19F49565A}"/>
              </a:ext>
            </a:extLst>
          </p:cNvPr>
          <p:cNvCxnSpPr/>
          <p:nvPr/>
        </p:nvCxnSpPr>
        <p:spPr>
          <a:xfrm flipH="1">
            <a:off x="7343775" y="180289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9EF-4BB2-9531-C8CE-58EF5F2F5280}"/>
              </a:ext>
            </a:extLst>
          </p:cNvPr>
          <p:cNvSpPr/>
          <p:nvPr/>
        </p:nvSpPr>
        <p:spPr>
          <a:xfrm>
            <a:off x="4441953" y="1675638"/>
            <a:ext cx="2825622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737E3F-7994-D8E3-88C9-23D91FE2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4" y="0"/>
            <a:ext cx="65037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6EB420-ACCE-EE0C-17C0-298DFAC5C8EC}"/>
              </a:ext>
            </a:extLst>
          </p:cNvPr>
          <p:cNvSpPr/>
          <p:nvPr/>
        </p:nvSpPr>
        <p:spPr>
          <a:xfrm>
            <a:off x="2926080" y="123405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261AF-FD7D-54FC-6773-2E1898AF727C}"/>
              </a:ext>
            </a:extLst>
          </p:cNvPr>
          <p:cNvCxnSpPr/>
          <p:nvPr/>
        </p:nvCxnSpPr>
        <p:spPr>
          <a:xfrm flipH="1">
            <a:off x="4391025" y="156210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8310A0-C210-AD41-8109-C4BA08CEBC86}"/>
              </a:ext>
            </a:extLst>
          </p:cNvPr>
          <p:cNvSpPr/>
          <p:nvPr/>
        </p:nvSpPr>
        <p:spPr>
          <a:xfrm>
            <a:off x="4391024" y="17769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9BCDF-B9F6-9481-C2D4-D1E24F776CA6}"/>
              </a:ext>
            </a:extLst>
          </p:cNvPr>
          <p:cNvCxnSpPr/>
          <p:nvPr/>
        </p:nvCxnSpPr>
        <p:spPr>
          <a:xfrm flipH="1">
            <a:off x="6200775" y="1895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1CCDC-7EE3-B4A8-02C7-242BC965325A}"/>
              </a:ext>
            </a:extLst>
          </p:cNvPr>
          <p:cNvSpPr/>
          <p:nvPr/>
        </p:nvSpPr>
        <p:spPr>
          <a:xfrm>
            <a:off x="4391024" y="22722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BD3B7-6D06-9F61-C1E7-3926FC6D57AC}"/>
              </a:ext>
            </a:extLst>
          </p:cNvPr>
          <p:cNvCxnSpPr/>
          <p:nvPr/>
        </p:nvCxnSpPr>
        <p:spPr>
          <a:xfrm flipH="1">
            <a:off x="6200775" y="23812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EBBE9-BFF3-5868-43C6-29AB11544212}"/>
              </a:ext>
            </a:extLst>
          </p:cNvPr>
          <p:cNvCxnSpPr/>
          <p:nvPr/>
        </p:nvCxnSpPr>
        <p:spPr>
          <a:xfrm flipH="1">
            <a:off x="6019799" y="47434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683E3-345A-3C49-7E4F-860959D9D90F}"/>
              </a:ext>
            </a:extLst>
          </p:cNvPr>
          <p:cNvSpPr/>
          <p:nvPr/>
        </p:nvSpPr>
        <p:spPr>
          <a:xfrm>
            <a:off x="4414836" y="4612768"/>
            <a:ext cx="1547813" cy="2613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3B67-CD0C-B40C-0C7E-CC13A759A890}"/>
              </a:ext>
            </a:extLst>
          </p:cNvPr>
          <p:cNvSpPr/>
          <p:nvPr/>
        </p:nvSpPr>
        <p:spPr>
          <a:xfrm>
            <a:off x="8491537" y="6524625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0A28E-8B12-ADEF-33E8-59F889440B1A}"/>
              </a:ext>
            </a:extLst>
          </p:cNvPr>
          <p:cNvSpPr/>
          <p:nvPr/>
        </p:nvSpPr>
        <p:spPr>
          <a:xfrm>
            <a:off x="6681787" y="6515100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FBE70-0139-DC47-5210-73F4D233A04B}"/>
              </a:ext>
            </a:extLst>
          </p:cNvPr>
          <p:cNvCxnSpPr>
            <a:cxnSpLocks/>
          </p:cNvCxnSpPr>
          <p:nvPr/>
        </p:nvCxnSpPr>
        <p:spPr>
          <a:xfrm>
            <a:off x="8877300" y="6134100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32D43F-4FA3-C700-511E-F2AF94E0EF88}"/>
              </a:ext>
            </a:extLst>
          </p:cNvPr>
          <p:cNvCxnSpPr>
            <a:cxnSpLocks/>
          </p:cNvCxnSpPr>
          <p:nvPr/>
        </p:nvCxnSpPr>
        <p:spPr>
          <a:xfrm>
            <a:off x="7105650" y="6143625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Francisco Gomez Lopez</dc:creator>
  <cp:lastModifiedBy>Luis Francisco Gomez Lopez</cp:lastModifiedBy>
  <cp:revision>5</cp:revision>
  <dcterms:created xsi:type="dcterms:W3CDTF">2024-04-14T03:26:05Z</dcterms:created>
  <dcterms:modified xsi:type="dcterms:W3CDTF">2024-04-14T05:07:34Z</dcterms:modified>
</cp:coreProperties>
</file>