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12192000"/>
  <p:notesSz cx="12192000" cy="6858000"/>
  <p:embeddedFontLst>
    <p:embeddedFont>
      <p:font typeface="Roboto"/>
      <p:regular r:id="rId25"/>
      <p:bold r:id="rId26"/>
      <p:italic r:id="rId27"/>
      <p:boldItalic r:id="rId28"/>
    </p:embeddedFont>
    <p:embeddedFont>
      <p:font typeface="Fira Sans Medium"/>
      <p:regular r:id="rId29"/>
      <p:bold r:id="rId30"/>
      <p:italic r:id="rId31"/>
      <p:boldItalic r:id="rId32"/>
    </p:embeddedFont>
    <p:embeddedFont>
      <p:font typeface="Fira Sans"/>
      <p:regular r:id="rId33"/>
      <p:bold r:id="rId34"/>
      <p:italic r:id="rId35"/>
      <p:boldItalic r:id="rId36"/>
    </p:embeddedFont>
    <p:embeddedFont>
      <p:font typeface="Exo 2"/>
      <p:regular r:id="rId37"/>
      <p:bold r:id="rId38"/>
      <p:italic r:id="rId39"/>
      <p:boldItalic r:id="rId40"/>
    </p:embeddedFont>
    <p:embeddedFont>
      <p:font typeface="Roboto Light"/>
      <p:regular r:id="rId41"/>
      <p:bold r:id="rId42"/>
      <p:italic r:id="rId43"/>
      <p:boldItalic r:id="rId44"/>
    </p:embeddedFont>
    <p:embeddedFont>
      <p:font typeface="Cormorant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9" roundtripDataSignature="AMtx7mjvgw9w8N2ZgoB2JFYlWMkdMIFW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2-boldItalic.fntdata"/><Relationship Id="rId42" Type="http://schemas.openxmlformats.org/officeDocument/2006/relationships/font" Target="fonts/RobotoLight-bold.fntdata"/><Relationship Id="rId41" Type="http://schemas.openxmlformats.org/officeDocument/2006/relationships/font" Target="fonts/RobotoLight-regular.fntdata"/><Relationship Id="rId44" Type="http://schemas.openxmlformats.org/officeDocument/2006/relationships/font" Target="fonts/RobotoLight-boldItalic.fntdata"/><Relationship Id="rId43" Type="http://schemas.openxmlformats.org/officeDocument/2006/relationships/font" Target="fonts/RobotoLight-italic.fntdata"/><Relationship Id="rId46" Type="http://schemas.openxmlformats.org/officeDocument/2006/relationships/font" Target="fonts/CormorantLight-bold.fntdata"/><Relationship Id="rId45" Type="http://schemas.openxmlformats.org/officeDocument/2006/relationships/font" Target="fonts/Cormorant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CormorantLight-boldItalic.fntdata"/><Relationship Id="rId47" Type="http://schemas.openxmlformats.org/officeDocument/2006/relationships/font" Target="fonts/CormorantLight-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Medium-italic.fntdata"/><Relationship Id="rId30" Type="http://schemas.openxmlformats.org/officeDocument/2006/relationships/font" Target="fonts/FiraSansMedium-bold.fntdata"/><Relationship Id="rId33" Type="http://schemas.openxmlformats.org/officeDocument/2006/relationships/font" Target="fonts/FiraSans-regular.fntdata"/><Relationship Id="rId32" Type="http://schemas.openxmlformats.org/officeDocument/2006/relationships/font" Target="fonts/FiraSansMedium-boldItalic.fntdata"/><Relationship Id="rId35" Type="http://schemas.openxmlformats.org/officeDocument/2006/relationships/font" Target="fonts/FiraSans-italic.fntdata"/><Relationship Id="rId34" Type="http://schemas.openxmlformats.org/officeDocument/2006/relationships/font" Target="fonts/FiraSans-bold.fntdata"/><Relationship Id="rId37" Type="http://schemas.openxmlformats.org/officeDocument/2006/relationships/font" Target="fonts/Exo2-regular.fntdata"/><Relationship Id="rId36" Type="http://schemas.openxmlformats.org/officeDocument/2006/relationships/font" Target="fonts/FiraSans-boldItalic.fntdata"/><Relationship Id="rId39" Type="http://schemas.openxmlformats.org/officeDocument/2006/relationships/font" Target="fonts/Exo2-italic.fntdata"/><Relationship Id="rId38" Type="http://schemas.openxmlformats.org/officeDocument/2006/relationships/font" Target="fonts/Exo2-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29" Type="http://schemas.openxmlformats.org/officeDocument/2006/relationships/font" Target="fonts/FiraSansMedium-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84f2975e2_0_226: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1e84f2975e2_0_226: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e93966ebdc_0_1322: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g1e93966ebdc_0_1322: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e93966ebdc_0_20: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g1e93966ebdc_0_20: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e93966ebdc_0_24: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1e93966ebdc_0_24: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e93966ebdc_0_1406: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g1e93966ebdc_0_1406: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e93966ebdc_0_1416: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2" name="Google Shape;512;g1e93966ebdc_0_1416: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e93966ebdc_0_30: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0" name="Google Shape;520;g1e93966ebdc_0_30: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e93966ebdc_0_34: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g1e93966ebdc_0_34: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93966ebdc_0_1481: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g1e93966ebdc_0_1481: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e84f2975e2_0_230: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g1e84f2975e2_0_230: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84f2975e2_0_444: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1e84f2975e2_0_444: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8673b3666c_0_0: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g28673b3666c_0_0: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e93966ebdc_0_135: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g1e93966ebdc_0_135: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93966ebdc_0_141: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1e93966ebdc_0_141: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93966ebdc_0_147: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g1e93966ebdc_0_147: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e93966ebdc_0_10: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1e93966ebdc_0_10: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93966ebdc_0_14:notes"/>
          <p:cNvSpPr txBox="1"/>
          <p:nvPr>
            <p:ph idx="1" type="body"/>
          </p:nvPr>
        </p:nvSpPr>
        <p:spPr>
          <a:xfrm>
            <a:off x="1219200" y="3300413"/>
            <a:ext cx="9753600" cy="27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g1e93966ebdc_0_14: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7.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jpg"/><Relationship Id="rId3" Type="http://schemas.openxmlformats.org/officeDocument/2006/relationships/image" Target="../media/image24.png"/><Relationship Id="rId4" Type="http://schemas.openxmlformats.org/officeDocument/2006/relationships/image" Target="../media/image2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jpg"/><Relationship Id="rId3" Type="http://schemas.openxmlformats.org/officeDocument/2006/relationships/image" Target="../media/image24.png"/><Relationship Id="rId4" Type="http://schemas.openxmlformats.org/officeDocument/2006/relationships/image" Target="../media/image2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showMasterSp="0">
  <p:cSld name="1_PORTADA">
    <p:bg>
      <p:bgPr>
        <a:solidFill>
          <a:schemeClr val="dk1"/>
        </a:solidFill>
      </p:bgPr>
    </p:bg>
    <p:spTree>
      <p:nvGrpSpPr>
        <p:cNvPr id="11" name="Shape 11"/>
        <p:cNvGrpSpPr/>
        <p:nvPr/>
      </p:nvGrpSpPr>
      <p:grpSpPr>
        <a:xfrm>
          <a:off x="0" y="0"/>
          <a:ext cx="0" cy="0"/>
          <a:chOff x="0" y="0"/>
          <a:chExt cx="0" cy="0"/>
        </a:xfrm>
      </p:grpSpPr>
      <p:pic>
        <p:nvPicPr>
          <p:cNvPr id="12" name="Google Shape;12;g1e84f2975e2_0_245"/>
          <p:cNvPicPr preferRelativeResize="0"/>
          <p:nvPr/>
        </p:nvPicPr>
        <p:blipFill rotWithShape="1">
          <a:blip r:embed="rId2">
            <a:alphaModFix/>
          </a:blip>
          <a:srcRect b="18593" l="0" r="0" t="0"/>
          <a:stretch/>
        </p:blipFill>
        <p:spPr>
          <a:xfrm>
            <a:off x="-73549" y="-54864"/>
            <a:ext cx="12312214" cy="6967728"/>
          </a:xfrm>
          <a:prstGeom prst="rect">
            <a:avLst/>
          </a:prstGeom>
          <a:noFill/>
          <a:ln>
            <a:noFill/>
          </a:ln>
        </p:spPr>
      </p:pic>
      <p:sp>
        <p:nvSpPr>
          <p:cNvPr id="13" name="Google Shape;13;g1e84f2975e2_0_245"/>
          <p:cNvSpPr txBox="1"/>
          <p:nvPr>
            <p:ph type="ctrTitle"/>
          </p:nvPr>
        </p:nvSpPr>
        <p:spPr>
          <a:xfrm>
            <a:off x="1300235" y="2721685"/>
            <a:ext cx="9977400" cy="1272300"/>
          </a:xfrm>
          <a:prstGeom prst="rect">
            <a:avLst/>
          </a:prstGeom>
          <a:noFill/>
          <a:ln>
            <a:noFill/>
          </a:ln>
        </p:spPr>
        <p:txBody>
          <a:bodyPr anchorCtr="0" anchor="b" bIns="45700" lIns="0" spcFirstLastPara="1" rIns="0" wrap="square" tIns="45700">
            <a:normAutofit/>
          </a:bodyPr>
          <a:lstStyle>
            <a:lvl1pPr lvl="0" algn="l">
              <a:lnSpc>
                <a:spcPct val="100000"/>
              </a:lnSpc>
              <a:spcBef>
                <a:spcPts val="0"/>
              </a:spcBef>
              <a:spcAft>
                <a:spcPts val="0"/>
              </a:spcAft>
              <a:buClr>
                <a:schemeClr val="lt1"/>
              </a:buClr>
              <a:buSzPts val="3400"/>
              <a:buFont typeface="Arial"/>
              <a:buNone/>
              <a:defRPr sz="3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1e84f2975e2_0_245"/>
          <p:cNvSpPr txBox="1"/>
          <p:nvPr>
            <p:ph idx="1" type="subTitle"/>
          </p:nvPr>
        </p:nvSpPr>
        <p:spPr>
          <a:xfrm>
            <a:off x="1300235" y="4021585"/>
            <a:ext cx="9977400" cy="872400"/>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SzPts val="2100"/>
              <a:buNone/>
              <a:defRPr sz="2100">
                <a:solidFill>
                  <a:srgbClr val="BFBFBF"/>
                </a:solidFil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g1e84f2975e2_0_245"/>
          <p:cNvSpPr/>
          <p:nvPr>
            <p:ph idx="2" type="pic"/>
          </p:nvPr>
        </p:nvSpPr>
        <p:spPr>
          <a:xfrm>
            <a:off x="8261873" y="1107610"/>
            <a:ext cx="2628600" cy="560400"/>
          </a:xfrm>
          <a:prstGeom prst="rect">
            <a:avLst/>
          </a:prstGeom>
          <a:noFill/>
          <a:ln>
            <a:noFill/>
          </a:ln>
        </p:spPr>
      </p:sp>
      <p:cxnSp>
        <p:nvCxnSpPr>
          <p:cNvPr id="16" name="Google Shape;16;g1e84f2975e2_0_245"/>
          <p:cNvCxnSpPr/>
          <p:nvPr/>
        </p:nvCxnSpPr>
        <p:spPr>
          <a:xfrm>
            <a:off x="1300235" y="1821702"/>
            <a:ext cx="727500" cy="0"/>
          </a:xfrm>
          <a:prstGeom prst="straightConnector1">
            <a:avLst/>
          </a:prstGeom>
          <a:noFill/>
          <a:ln cap="flat" cmpd="sng" w="50800">
            <a:solidFill>
              <a:srgbClr val="FF3300"/>
            </a:solidFill>
            <a:prstDash val="solid"/>
            <a:miter lim="800000"/>
            <a:headEnd len="sm" w="sm" type="none"/>
            <a:tailEnd len="sm" w="sm" type="none"/>
          </a:ln>
        </p:spPr>
      </p:cxnSp>
      <p:sp>
        <p:nvSpPr>
          <p:cNvPr id="17" name="Google Shape;17;g1e84f2975e2_0_245"/>
          <p:cNvSpPr txBox="1"/>
          <p:nvPr>
            <p:ph idx="3" type="body"/>
          </p:nvPr>
        </p:nvSpPr>
        <p:spPr>
          <a:xfrm>
            <a:off x="8462683" y="5905519"/>
            <a:ext cx="2814900" cy="326400"/>
          </a:xfrm>
          <a:prstGeom prst="rect">
            <a:avLst/>
          </a:prstGeom>
          <a:noFill/>
          <a:ln>
            <a:noFill/>
          </a:ln>
        </p:spPr>
        <p:txBody>
          <a:bodyPr anchorCtr="0" anchor="b" bIns="45700" lIns="0" spcFirstLastPara="1" rIns="0" wrap="square" tIns="45700">
            <a:normAutofit/>
          </a:bodyPr>
          <a:lstStyle>
            <a:lvl1pPr indent="-228600" lvl="0" marL="457200" algn="r">
              <a:lnSpc>
                <a:spcPct val="90000"/>
              </a:lnSpc>
              <a:spcBef>
                <a:spcPts val="1000"/>
              </a:spcBef>
              <a:spcAft>
                <a:spcPts val="0"/>
              </a:spcAft>
              <a:buSzPts val="1000"/>
              <a:buNone/>
              <a:defRPr sz="1000">
                <a:solidFill>
                  <a:srgbClr val="FF3300"/>
                </a:solidFill>
              </a:defRPr>
            </a:lvl1pPr>
            <a:lvl2pPr indent="-331469" lvl="1" marL="914400" algn="l">
              <a:lnSpc>
                <a:spcPct val="90000"/>
              </a:lnSpc>
              <a:spcBef>
                <a:spcPts val="500"/>
              </a:spcBef>
              <a:spcAft>
                <a:spcPts val="0"/>
              </a:spcAft>
              <a:buSzPts val="1620"/>
              <a:buChar char="o"/>
              <a:defRPr/>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 name="Google Shape;18;g1e84f2975e2_0_245"/>
          <p:cNvPicPr preferRelativeResize="0"/>
          <p:nvPr/>
        </p:nvPicPr>
        <p:blipFill rotWithShape="1">
          <a:blip r:embed="rId3">
            <a:alphaModFix/>
          </a:blip>
          <a:srcRect b="0" l="0" r="0" t="0"/>
          <a:stretch/>
        </p:blipFill>
        <p:spPr>
          <a:xfrm>
            <a:off x="1215735" y="1096457"/>
            <a:ext cx="3484360" cy="4047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STIMONIOS">
  <p:cSld name="TESTIMONIOS">
    <p:spTree>
      <p:nvGrpSpPr>
        <p:cNvPr id="106" name="Shape 106"/>
        <p:cNvGrpSpPr/>
        <p:nvPr/>
      </p:nvGrpSpPr>
      <p:grpSpPr>
        <a:xfrm>
          <a:off x="0" y="0"/>
          <a:ext cx="0" cy="0"/>
          <a:chOff x="0" y="0"/>
          <a:chExt cx="0" cy="0"/>
        </a:xfrm>
      </p:grpSpPr>
      <p:sp>
        <p:nvSpPr>
          <p:cNvPr id="107" name="Google Shape;107;g1e84f2975e2_0_340"/>
          <p:cNvSpPr/>
          <p:nvPr>
            <p:ph idx="2" type="pic"/>
          </p:nvPr>
        </p:nvSpPr>
        <p:spPr>
          <a:xfrm>
            <a:off x="0" y="307960"/>
            <a:ext cx="12192000" cy="3349500"/>
          </a:xfrm>
          <a:prstGeom prst="rect">
            <a:avLst/>
          </a:prstGeom>
          <a:noFill/>
          <a:ln>
            <a:noFill/>
          </a:ln>
        </p:spPr>
      </p:sp>
      <p:sp>
        <p:nvSpPr>
          <p:cNvPr id="108" name="Google Shape;108;g1e84f2975e2_0_340"/>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109" name="Google Shape;109;g1e84f2975e2_0_340"/>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110" name="Google Shape;110;g1e84f2975e2_0_340"/>
          <p:cNvSpPr txBox="1"/>
          <p:nvPr/>
        </p:nvSpPr>
        <p:spPr>
          <a:xfrm>
            <a:off x="1874520" y="4064448"/>
            <a:ext cx="8442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Arial"/>
              <a:buNone/>
            </a:pPr>
            <a:r>
              <a:rPr b="0" i="0" lang="en-US" sz="1600" u="none" cap="none" strike="noStrike">
                <a:solidFill>
                  <a:srgbClr val="595959"/>
                </a:solidFill>
                <a:latin typeface="Arial"/>
                <a:ea typeface="Arial"/>
                <a:cs typeface="Arial"/>
                <a:sym typeface="Arial"/>
              </a:rPr>
              <a:t>Escribir el testimonio. Ajusta las comillas “ “según el tamaño de la caja de texto</a:t>
            </a:r>
            <a:endParaRPr b="0" i="0" sz="1600" u="none" cap="none" strike="noStrike">
              <a:solidFill>
                <a:srgbClr val="FF3300"/>
              </a:solidFill>
              <a:latin typeface="Arial"/>
              <a:ea typeface="Arial"/>
              <a:cs typeface="Arial"/>
              <a:sym typeface="Arial"/>
            </a:endParaRPr>
          </a:p>
        </p:txBody>
      </p:sp>
      <p:sp>
        <p:nvSpPr>
          <p:cNvPr id="111" name="Google Shape;111;g1e84f2975e2_0_340"/>
          <p:cNvSpPr txBox="1"/>
          <p:nvPr/>
        </p:nvSpPr>
        <p:spPr>
          <a:xfrm>
            <a:off x="1874520" y="5586356"/>
            <a:ext cx="5436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4E1D"/>
              </a:buClr>
              <a:buSzPts val="1400"/>
              <a:buFont typeface="Arial"/>
              <a:buNone/>
            </a:pPr>
            <a:r>
              <a:rPr b="1" i="0" lang="en-US" sz="1400" u="none" cap="none" strike="noStrike">
                <a:solidFill>
                  <a:srgbClr val="E94E1D"/>
                </a:solidFill>
                <a:latin typeface="Arial"/>
                <a:ea typeface="Arial"/>
                <a:cs typeface="Arial"/>
                <a:sym typeface="Arial"/>
              </a:rPr>
              <a:t>Nombre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595959"/>
              </a:buClr>
              <a:buSzPts val="1400"/>
              <a:buFont typeface="Arial"/>
              <a:buNone/>
            </a:pPr>
            <a:r>
              <a:rPr b="0" i="0" lang="en-US" sz="1400" u="none" cap="none" strike="noStrike">
                <a:solidFill>
                  <a:srgbClr val="595959"/>
                </a:solidFill>
                <a:latin typeface="Arial"/>
                <a:ea typeface="Arial"/>
                <a:cs typeface="Arial"/>
                <a:sym typeface="Arial"/>
              </a:rPr>
              <a:t>Cargo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595959"/>
              </a:buClr>
              <a:buSzPts val="1400"/>
              <a:buFont typeface="Arial"/>
              <a:buNone/>
            </a:pPr>
            <a:r>
              <a:rPr b="0" i="0" lang="en-US" sz="1400" u="none" cap="none" strike="noStrike">
                <a:solidFill>
                  <a:srgbClr val="595959"/>
                </a:solidFill>
                <a:latin typeface="Arial"/>
                <a:ea typeface="Arial"/>
                <a:cs typeface="Arial"/>
                <a:sym typeface="Arial"/>
              </a:rPr>
              <a:t>Empresa</a:t>
            </a:r>
            <a:endParaRPr b="0" i="0" sz="1400" u="none" cap="none" strike="noStrike">
              <a:solidFill>
                <a:srgbClr val="000000"/>
              </a:solidFill>
              <a:latin typeface="Arial"/>
              <a:ea typeface="Arial"/>
              <a:cs typeface="Arial"/>
              <a:sym typeface="Arial"/>
            </a:endParaRPr>
          </a:p>
        </p:txBody>
      </p:sp>
      <p:pic>
        <p:nvPicPr>
          <p:cNvPr id="112" name="Google Shape;112;g1e84f2975e2_0_340"/>
          <p:cNvPicPr preferRelativeResize="0"/>
          <p:nvPr/>
        </p:nvPicPr>
        <p:blipFill rotWithShape="1">
          <a:blip r:embed="rId3">
            <a:alphaModFix/>
          </a:blip>
          <a:srcRect b="0" l="0" r="0" t="0"/>
          <a:stretch/>
        </p:blipFill>
        <p:spPr>
          <a:xfrm>
            <a:off x="1277843" y="4063292"/>
            <a:ext cx="438304" cy="253786"/>
          </a:xfrm>
          <a:prstGeom prst="rect">
            <a:avLst/>
          </a:prstGeom>
          <a:noFill/>
          <a:ln>
            <a:noFill/>
          </a:ln>
        </p:spPr>
      </p:pic>
      <p:pic>
        <p:nvPicPr>
          <p:cNvPr id="113" name="Google Shape;113;g1e84f2975e2_0_340"/>
          <p:cNvPicPr preferRelativeResize="0"/>
          <p:nvPr/>
        </p:nvPicPr>
        <p:blipFill rotWithShape="1">
          <a:blip r:embed="rId4">
            <a:alphaModFix/>
          </a:blip>
          <a:srcRect b="0" l="0" r="0" t="0"/>
          <a:stretch/>
        </p:blipFill>
        <p:spPr>
          <a:xfrm>
            <a:off x="10317481" y="4923071"/>
            <a:ext cx="377525" cy="21859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STIMONIOS">
  <p:cSld name="1_TESTIMONIOS">
    <p:bg>
      <p:bgPr>
        <a:solidFill>
          <a:schemeClr val="dk1"/>
        </a:solidFill>
      </p:bgPr>
    </p:bg>
    <p:spTree>
      <p:nvGrpSpPr>
        <p:cNvPr id="114" name="Shape 114"/>
        <p:cNvGrpSpPr/>
        <p:nvPr/>
      </p:nvGrpSpPr>
      <p:grpSpPr>
        <a:xfrm>
          <a:off x="0" y="0"/>
          <a:ext cx="0" cy="0"/>
          <a:chOff x="0" y="0"/>
          <a:chExt cx="0" cy="0"/>
        </a:xfrm>
      </p:grpSpPr>
      <p:pic>
        <p:nvPicPr>
          <p:cNvPr id="115" name="Google Shape;115;g1e84f2975e2_0_348"/>
          <p:cNvPicPr preferRelativeResize="0"/>
          <p:nvPr/>
        </p:nvPicPr>
        <p:blipFill rotWithShape="1">
          <a:blip r:embed="rId2">
            <a:alphaModFix/>
          </a:blip>
          <a:srcRect b="0" l="0" r="0" t="0"/>
          <a:stretch/>
        </p:blipFill>
        <p:spPr>
          <a:xfrm>
            <a:off x="2188449" y="4141694"/>
            <a:ext cx="7815103" cy="1870989"/>
          </a:xfrm>
          <a:prstGeom prst="rect">
            <a:avLst/>
          </a:prstGeom>
          <a:noFill/>
          <a:ln>
            <a:noFill/>
          </a:ln>
        </p:spPr>
      </p:pic>
      <p:pic>
        <p:nvPicPr>
          <p:cNvPr id="116" name="Google Shape;116;g1e84f2975e2_0_348"/>
          <p:cNvPicPr preferRelativeResize="0"/>
          <p:nvPr/>
        </p:nvPicPr>
        <p:blipFill rotWithShape="1">
          <a:blip r:embed="rId3">
            <a:alphaModFix/>
          </a:blip>
          <a:srcRect b="0" l="0" r="0" t="0"/>
          <a:stretch/>
        </p:blipFill>
        <p:spPr>
          <a:xfrm>
            <a:off x="5336570" y="3668358"/>
            <a:ext cx="1518868" cy="52576"/>
          </a:xfrm>
          <a:prstGeom prst="rect">
            <a:avLst/>
          </a:prstGeom>
          <a:noFill/>
          <a:ln>
            <a:noFill/>
          </a:ln>
        </p:spPr>
      </p:pic>
      <p:pic>
        <p:nvPicPr>
          <p:cNvPr id="117" name="Google Shape;117;g1e84f2975e2_0_348"/>
          <p:cNvPicPr preferRelativeResize="0"/>
          <p:nvPr/>
        </p:nvPicPr>
        <p:blipFill rotWithShape="1">
          <a:blip r:embed="rId4">
            <a:alphaModFix/>
          </a:blip>
          <a:srcRect b="0" l="0" r="0" t="0"/>
          <a:stretch/>
        </p:blipFill>
        <p:spPr>
          <a:xfrm>
            <a:off x="3084718" y="2265659"/>
            <a:ext cx="6022568" cy="981940"/>
          </a:xfrm>
          <a:prstGeom prst="rect">
            <a:avLst/>
          </a:prstGeom>
          <a:noFill/>
          <a:ln>
            <a:noFill/>
          </a:ln>
        </p:spPr>
      </p:pic>
      <p:pic>
        <p:nvPicPr>
          <p:cNvPr id="118" name="Google Shape;118;g1e84f2975e2_0_348"/>
          <p:cNvPicPr preferRelativeResize="0"/>
          <p:nvPr/>
        </p:nvPicPr>
        <p:blipFill rotWithShape="1">
          <a:blip r:embed="rId5">
            <a:alphaModFix/>
          </a:blip>
          <a:srcRect b="0" l="0" r="0" t="0"/>
          <a:stretch/>
        </p:blipFill>
        <p:spPr>
          <a:xfrm>
            <a:off x="5148715" y="503480"/>
            <a:ext cx="1894571" cy="142092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RAPORTADA" showMasterSp="0">
  <p:cSld name="CONTRAPORTADA">
    <p:bg>
      <p:bgPr>
        <a:solidFill>
          <a:schemeClr val="dk1"/>
        </a:solidFill>
      </p:bgPr>
    </p:bg>
    <p:spTree>
      <p:nvGrpSpPr>
        <p:cNvPr id="119" name="Shape 119"/>
        <p:cNvGrpSpPr/>
        <p:nvPr/>
      </p:nvGrpSpPr>
      <p:grpSpPr>
        <a:xfrm>
          <a:off x="0" y="0"/>
          <a:ext cx="0" cy="0"/>
          <a:chOff x="0" y="0"/>
          <a:chExt cx="0" cy="0"/>
        </a:xfrm>
      </p:grpSpPr>
      <p:pic>
        <p:nvPicPr>
          <p:cNvPr id="120" name="Google Shape;120;g1e84f2975e2_0_353"/>
          <p:cNvPicPr preferRelativeResize="0"/>
          <p:nvPr/>
        </p:nvPicPr>
        <p:blipFill rotWithShape="1">
          <a:blip r:embed="rId2">
            <a:alphaModFix/>
          </a:blip>
          <a:srcRect b="18593" l="0" r="0" t="0"/>
          <a:stretch/>
        </p:blipFill>
        <p:spPr>
          <a:xfrm>
            <a:off x="1" y="0"/>
            <a:ext cx="12312214" cy="6967728"/>
          </a:xfrm>
          <a:prstGeom prst="rect">
            <a:avLst/>
          </a:prstGeom>
          <a:noFill/>
          <a:ln>
            <a:noFill/>
          </a:ln>
        </p:spPr>
      </p:pic>
      <p:pic>
        <p:nvPicPr>
          <p:cNvPr id="121" name="Google Shape;121;g1e84f2975e2_0_353"/>
          <p:cNvPicPr preferRelativeResize="0"/>
          <p:nvPr/>
        </p:nvPicPr>
        <p:blipFill rotWithShape="1">
          <a:blip r:embed="rId3">
            <a:alphaModFix/>
          </a:blip>
          <a:srcRect b="0" l="0" r="0" t="0"/>
          <a:stretch/>
        </p:blipFill>
        <p:spPr>
          <a:xfrm>
            <a:off x="1300235" y="2684944"/>
            <a:ext cx="3302595" cy="220048"/>
          </a:xfrm>
          <a:prstGeom prst="rect">
            <a:avLst/>
          </a:prstGeom>
          <a:noFill/>
          <a:ln>
            <a:noFill/>
          </a:ln>
        </p:spPr>
      </p:pic>
      <p:cxnSp>
        <p:nvCxnSpPr>
          <p:cNvPr id="122" name="Google Shape;122;g1e84f2975e2_0_353"/>
          <p:cNvCxnSpPr/>
          <p:nvPr/>
        </p:nvCxnSpPr>
        <p:spPr>
          <a:xfrm>
            <a:off x="1300235" y="3252469"/>
            <a:ext cx="727500" cy="0"/>
          </a:xfrm>
          <a:prstGeom prst="straightConnector1">
            <a:avLst/>
          </a:prstGeom>
          <a:noFill/>
          <a:ln cap="flat" cmpd="sng" w="50800">
            <a:solidFill>
              <a:srgbClr val="FF3300"/>
            </a:solidFill>
            <a:prstDash val="solid"/>
            <a:miter lim="800000"/>
            <a:headEnd len="sm" w="sm" type="none"/>
            <a:tailEnd len="sm" w="sm" type="none"/>
          </a:ln>
        </p:spPr>
      </p:cxnSp>
      <p:sp>
        <p:nvSpPr>
          <p:cNvPr id="123" name="Google Shape;123;g1e84f2975e2_0_353"/>
          <p:cNvSpPr txBox="1"/>
          <p:nvPr/>
        </p:nvSpPr>
        <p:spPr>
          <a:xfrm>
            <a:off x="1333947" y="3474720"/>
            <a:ext cx="7688100" cy="15699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uai.corporate@uai.cl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+56 (2) 2331 1135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Av. Presidente Errázuriz 3485, Las Condes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Santiago – Chile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www.uai.cl/corporate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124" name="Shape 124"/>
        <p:cNvGrpSpPr/>
        <p:nvPr/>
      </p:nvGrpSpPr>
      <p:grpSpPr>
        <a:xfrm>
          <a:off x="0" y="0"/>
          <a:ext cx="0" cy="0"/>
          <a:chOff x="0" y="0"/>
          <a:chExt cx="0" cy="0"/>
        </a:xfrm>
      </p:grpSpPr>
      <p:sp>
        <p:nvSpPr>
          <p:cNvPr id="125" name="Google Shape;125;g1e84f2975e2_0_358"/>
          <p:cNvSpPr/>
          <p:nvPr/>
        </p:nvSpPr>
        <p:spPr>
          <a:xfrm>
            <a:off x="0" y="1"/>
            <a:ext cx="12192000" cy="1281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26" name="Google Shape;126;g1e84f2975e2_0_358"/>
          <p:cNvCxnSpPr/>
          <p:nvPr/>
        </p:nvCxnSpPr>
        <p:spPr>
          <a:xfrm>
            <a:off x="10461679" y="380490"/>
            <a:ext cx="0" cy="654300"/>
          </a:xfrm>
          <a:prstGeom prst="straightConnector1">
            <a:avLst/>
          </a:prstGeom>
          <a:noFill/>
          <a:ln cap="flat" cmpd="sng" w="12700">
            <a:solidFill>
              <a:schemeClr val="lt1"/>
            </a:solidFill>
            <a:prstDash val="solid"/>
            <a:miter lim="800000"/>
            <a:headEnd len="sm" w="sm" type="none"/>
            <a:tailEnd len="sm" w="sm" type="none"/>
          </a:ln>
        </p:spPr>
      </p:cxnSp>
      <p:pic>
        <p:nvPicPr>
          <p:cNvPr id="127" name="Google Shape;127;g1e84f2975e2_0_358"/>
          <p:cNvPicPr preferRelativeResize="0"/>
          <p:nvPr/>
        </p:nvPicPr>
        <p:blipFill rotWithShape="1">
          <a:blip r:embed="rId2">
            <a:alphaModFix/>
          </a:blip>
          <a:srcRect b="0" l="0" r="0" t="0"/>
          <a:stretch/>
        </p:blipFill>
        <p:spPr>
          <a:xfrm>
            <a:off x="10673107" y="276939"/>
            <a:ext cx="1137892" cy="853419"/>
          </a:xfrm>
          <a:prstGeom prst="rect">
            <a:avLst/>
          </a:prstGeom>
          <a:noFill/>
          <a:ln>
            <a:noFill/>
          </a:ln>
        </p:spPr>
      </p:pic>
      <p:sp>
        <p:nvSpPr>
          <p:cNvPr id="128" name="Google Shape;128;g1e84f2975e2_0_358"/>
          <p:cNvSpPr/>
          <p:nvPr/>
        </p:nvSpPr>
        <p:spPr>
          <a:xfrm>
            <a:off x="12083731" y="452673"/>
            <a:ext cx="108300" cy="4707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9" name="Google Shape;129;g1e84f2975e2_0_358"/>
          <p:cNvSpPr/>
          <p:nvPr/>
        </p:nvSpPr>
        <p:spPr>
          <a:xfrm>
            <a:off x="0" y="453750"/>
            <a:ext cx="108300" cy="4707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0" name="Google Shape;130;g1e84f2975e2_0_358"/>
          <p:cNvSpPr txBox="1"/>
          <p:nvPr>
            <p:ph type="title"/>
          </p:nvPr>
        </p:nvSpPr>
        <p:spPr>
          <a:xfrm>
            <a:off x="533625" y="736363"/>
            <a:ext cx="9716700" cy="23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7F7F7F"/>
              </a:buClr>
              <a:buSzPts val="1600"/>
              <a:buFont typeface="Arial"/>
              <a:buNone/>
              <a:defRPr sz="1600">
                <a:solidFill>
                  <a:srgbClr val="7F7F7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1" name="Google Shape;131;g1e84f2975e2_0_358"/>
          <p:cNvPicPr preferRelativeResize="0"/>
          <p:nvPr/>
        </p:nvPicPr>
        <p:blipFill rotWithShape="1">
          <a:blip r:embed="rId3">
            <a:alphaModFix/>
          </a:blip>
          <a:srcRect b="0" l="0" r="0" t="0"/>
          <a:stretch/>
        </p:blipFill>
        <p:spPr>
          <a:xfrm>
            <a:off x="6197599" y="6553167"/>
            <a:ext cx="1849775" cy="126255"/>
          </a:xfrm>
          <a:prstGeom prst="rect">
            <a:avLst/>
          </a:prstGeom>
          <a:noFill/>
          <a:ln>
            <a:noFill/>
          </a:ln>
        </p:spPr>
      </p:pic>
      <p:pic>
        <p:nvPicPr>
          <p:cNvPr id="132" name="Google Shape;132;g1e84f2975e2_0_358"/>
          <p:cNvPicPr preferRelativeResize="0"/>
          <p:nvPr/>
        </p:nvPicPr>
        <p:blipFill rotWithShape="1">
          <a:blip r:embed="rId4">
            <a:alphaModFix/>
          </a:blip>
          <a:srcRect b="0" l="0" r="0" t="0"/>
          <a:stretch/>
        </p:blipFill>
        <p:spPr>
          <a:xfrm>
            <a:off x="8310784" y="6553941"/>
            <a:ext cx="2208649" cy="118419"/>
          </a:xfrm>
          <a:prstGeom prst="rect">
            <a:avLst/>
          </a:prstGeom>
          <a:noFill/>
          <a:ln>
            <a:noFill/>
          </a:ln>
        </p:spPr>
      </p:pic>
      <p:cxnSp>
        <p:nvCxnSpPr>
          <p:cNvPr id="133" name="Google Shape;133;g1e84f2975e2_0_358"/>
          <p:cNvCxnSpPr/>
          <p:nvPr/>
        </p:nvCxnSpPr>
        <p:spPr>
          <a:xfrm>
            <a:off x="8169563" y="6554638"/>
            <a:ext cx="0" cy="121500"/>
          </a:xfrm>
          <a:prstGeom prst="straightConnector1">
            <a:avLst/>
          </a:prstGeom>
          <a:noFill/>
          <a:ln cap="flat" cmpd="sng" w="9525">
            <a:solidFill>
              <a:srgbClr val="7F7F7F"/>
            </a:solidFill>
            <a:prstDash val="solid"/>
            <a:miter lim="800000"/>
            <a:headEnd len="sm" w="sm" type="none"/>
            <a:tailEnd len="sm" w="sm" type="none"/>
          </a:ln>
        </p:spPr>
      </p:cxnSp>
      <p:sp>
        <p:nvSpPr>
          <p:cNvPr id="134" name="Google Shape;134;g1e84f2975e2_0_358"/>
          <p:cNvSpPr txBox="1"/>
          <p:nvPr>
            <p:ph idx="12" type="sldNum"/>
          </p:nvPr>
        </p:nvSpPr>
        <p:spPr>
          <a:xfrm>
            <a:off x="10993419" y="6465347"/>
            <a:ext cx="667800" cy="256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g1e84f2975e2_0_358"/>
          <p:cNvSpPr txBox="1"/>
          <p:nvPr>
            <p:ph idx="1" type="body"/>
          </p:nvPr>
        </p:nvSpPr>
        <p:spPr>
          <a:xfrm>
            <a:off x="543860" y="402161"/>
            <a:ext cx="9706500" cy="315600"/>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sz="1800">
                <a:solidFill>
                  <a:schemeClr val="lt1"/>
                </a:solidFill>
                <a:latin typeface="Fira Sans Medium"/>
                <a:ea typeface="Fira Sans Medium"/>
                <a:cs typeface="Fira Sans Medium"/>
                <a:sym typeface="Fira Sans Medium"/>
              </a:defRPr>
            </a:lvl1pPr>
            <a:lvl2pPr indent="-331469" lvl="1" marL="914400" algn="l">
              <a:lnSpc>
                <a:spcPct val="90000"/>
              </a:lnSpc>
              <a:spcBef>
                <a:spcPts val="500"/>
              </a:spcBef>
              <a:spcAft>
                <a:spcPts val="0"/>
              </a:spcAft>
              <a:buSzPts val="1620"/>
              <a:buChar char="o"/>
              <a:defRPr/>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g1e84f2975e2_0_358"/>
          <p:cNvSpPr txBox="1"/>
          <p:nvPr>
            <p:ph idx="2" type="body"/>
          </p:nvPr>
        </p:nvSpPr>
        <p:spPr>
          <a:xfrm>
            <a:off x="533625" y="88900"/>
            <a:ext cx="11277300" cy="188100"/>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450"/>
              <a:buFont typeface="Fira Sans"/>
              <a:buNone/>
              <a:defRPr sz="450">
                <a:solidFill>
                  <a:srgbClr val="7F7F7F"/>
                </a:solidFill>
                <a:latin typeface="Fira Sans"/>
                <a:ea typeface="Fira Sans"/>
                <a:cs typeface="Fira Sans"/>
                <a:sym typeface="Fira Sans"/>
              </a:defRPr>
            </a:lvl1pPr>
            <a:lvl2pPr indent="-331469" lvl="1" marL="914400" algn="l">
              <a:lnSpc>
                <a:spcPct val="90000"/>
              </a:lnSpc>
              <a:spcBef>
                <a:spcPts val="500"/>
              </a:spcBef>
              <a:spcAft>
                <a:spcPts val="0"/>
              </a:spcAft>
              <a:buSzPts val="1620"/>
              <a:buChar char="o"/>
              <a:defRPr/>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CON TITULOS">
  <p:cSld name="EN BLANCO CON TITULOS">
    <p:spTree>
      <p:nvGrpSpPr>
        <p:cNvPr id="143" name="Shape 143"/>
        <p:cNvGrpSpPr/>
        <p:nvPr/>
      </p:nvGrpSpPr>
      <p:grpSpPr>
        <a:xfrm>
          <a:off x="0" y="0"/>
          <a:ext cx="0" cy="0"/>
          <a:chOff x="0" y="0"/>
          <a:chExt cx="0" cy="0"/>
        </a:xfrm>
      </p:grpSpPr>
      <p:sp>
        <p:nvSpPr>
          <p:cNvPr id="144" name="Google Shape;144;g1e84f2975e2_0_377"/>
          <p:cNvSpPr/>
          <p:nvPr/>
        </p:nvSpPr>
        <p:spPr>
          <a:xfrm>
            <a:off x="0" y="6705599"/>
            <a:ext cx="12192000" cy="1524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5" name="Google Shape;145;g1e84f2975e2_0_377"/>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e84f2975e2_0_377"/>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1e84f2975e2_0_377"/>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g1e84f2975e2_0_377"/>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9" name="Google Shape;149;g1e84f2975e2_0_377"/>
          <p:cNvSpPr txBox="1"/>
          <p:nvPr>
            <p:ph type="title"/>
          </p:nvPr>
        </p:nvSpPr>
        <p:spPr>
          <a:xfrm>
            <a:off x="524667" y="474479"/>
            <a:ext cx="11109900" cy="342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dk1"/>
              </a:buClr>
              <a:buSzPts val="2000"/>
              <a:buFont typeface="Arial"/>
              <a:buNone/>
              <a:defRPr b="1"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1e84f2975e2_0_377"/>
          <p:cNvSpPr txBox="1"/>
          <p:nvPr>
            <p:ph idx="1" type="subTitle"/>
          </p:nvPr>
        </p:nvSpPr>
        <p:spPr>
          <a:xfrm>
            <a:off x="524667" y="849254"/>
            <a:ext cx="11109900" cy="265500"/>
          </a:xfrm>
          <a:prstGeom prst="rect">
            <a:avLst/>
          </a:prstGeom>
          <a:noFill/>
          <a:ln>
            <a:noFill/>
          </a:ln>
        </p:spPr>
        <p:txBody>
          <a:bodyPr anchorCtr="0" anchor="ctr" bIns="0" lIns="91425" spcFirstLastPara="1" rIns="91425" wrap="square" tIns="0">
            <a:normAutofit/>
          </a:bodyPr>
          <a:lstStyle>
            <a:lvl1pPr lvl="0" marR="0" algn="l">
              <a:lnSpc>
                <a:spcPct val="100000"/>
              </a:lnSpc>
              <a:spcBef>
                <a:spcPts val="0"/>
              </a:spcBef>
              <a:spcAft>
                <a:spcPts val="0"/>
              </a:spcAft>
              <a:buClr>
                <a:srgbClr val="3F3F3F"/>
              </a:buClr>
              <a:buSzPts val="1280"/>
              <a:buFont typeface="Calibri"/>
              <a:buNone/>
              <a:defRPr sz="1600">
                <a:solidFill>
                  <a:srgbClr val="3F3F3F"/>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51" name="Google Shape;151;g1e84f2975e2_0_377"/>
          <p:cNvCxnSpPr/>
          <p:nvPr/>
        </p:nvCxnSpPr>
        <p:spPr>
          <a:xfrm>
            <a:off x="625075" y="1861801"/>
            <a:ext cx="909300" cy="0"/>
          </a:xfrm>
          <a:prstGeom prst="straightConnector1">
            <a:avLst/>
          </a:prstGeom>
          <a:noFill/>
          <a:ln cap="flat" cmpd="sng" w="50800">
            <a:solidFill>
              <a:srgbClr val="FF3300"/>
            </a:solidFill>
            <a:prstDash val="solid"/>
            <a:miter lim="800000"/>
            <a:headEnd len="sm" w="sm" type="none"/>
            <a:tailEnd len="sm" w="sm" type="none"/>
          </a:ln>
        </p:spPr>
      </p:cxnSp>
      <p:pic>
        <p:nvPicPr>
          <p:cNvPr id="152" name="Google Shape;152;g1e84f2975e2_0_377"/>
          <p:cNvPicPr preferRelativeResize="0"/>
          <p:nvPr/>
        </p:nvPicPr>
        <p:blipFill rotWithShape="1">
          <a:blip r:embed="rId2">
            <a:alphaModFix/>
          </a:blip>
          <a:srcRect b="0" l="0" r="0" t="0"/>
          <a:stretch/>
        </p:blipFill>
        <p:spPr>
          <a:xfrm>
            <a:off x="10147894" y="93003"/>
            <a:ext cx="1565414" cy="18184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RAPORTADA" showMasterSp="0">
  <p:cSld name="CONTRAPORTADA">
    <p:bg>
      <p:bgPr>
        <a:solidFill>
          <a:schemeClr val="dk1"/>
        </a:solidFill>
      </p:bgPr>
    </p:bg>
    <p:spTree>
      <p:nvGrpSpPr>
        <p:cNvPr id="153" name="Shape 153"/>
        <p:cNvGrpSpPr/>
        <p:nvPr/>
      </p:nvGrpSpPr>
      <p:grpSpPr>
        <a:xfrm>
          <a:off x="0" y="0"/>
          <a:ext cx="0" cy="0"/>
          <a:chOff x="0" y="0"/>
          <a:chExt cx="0" cy="0"/>
        </a:xfrm>
      </p:grpSpPr>
      <p:pic>
        <p:nvPicPr>
          <p:cNvPr id="154" name="Google Shape;154;g1e84f2975e2_0_387"/>
          <p:cNvPicPr preferRelativeResize="0"/>
          <p:nvPr/>
        </p:nvPicPr>
        <p:blipFill rotWithShape="1">
          <a:blip r:embed="rId2">
            <a:alphaModFix/>
          </a:blip>
          <a:srcRect b="0" l="0" r="0" t="0"/>
          <a:stretch/>
        </p:blipFill>
        <p:spPr>
          <a:xfrm>
            <a:off x="1265891" y="2634691"/>
            <a:ext cx="3397876" cy="296027"/>
          </a:xfrm>
          <a:prstGeom prst="rect">
            <a:avLst/>
          </a:prstGeom>
          <a:noFill/>
          <a:ln>
            <a:noFill/>
          </a:ln>
        </p:spPr>
      </p:pic>
      <p:pic>
        <p:nvPicPr>
          <p:cNvPr id="155" name="Google Shape;155;g1e84f2975e2_0_387"/>
          <p:cNvPicPr preferRelativeResize="0"/>
          <p:nvPr/>
        </p:nvPicPr>
        <p:blipFill rotWithShape="1">
          <a:blip r:embed="rId3">
            <a:alphaModFix/>
          </a:blip>
          <a:srcRect b="18593" l="0" r="0" t="0"/>
          <a:stretch/>
        </p:blipFill>
        <p:spPr>
          <a:xfrm>
            <a:off x="0" y="-9144"/>
            <a:ext cx="12312214" cy="6967728"/>
          </a:xfrm>
          <a:prstGeom prst="rect">
            <a:avLst/>
          </a:prstGeom>
          <a:noFill/>
          <a:ln>
            <a:noFill/>
          </a:ln>
        </p:spPr>
      </p:pic>
      <p:cxnSp>
        <p:nvCxnSpPr>
          <p:cNvPr id="156" name="Google Shape;156;g1e84f2975e2_0_387"/>
          <p:cNvCxnSpPr/>
          <p:nvPr/>
        </p:nvCxnSpPr>
        <p:spPr>
          <a:xfrm>
            <a:off x="1300235" y="3252469"/>
            <a:ext cx="727500" cy="0"/>
          </a:xfrm>
          <a:prstGeom prst="straightConnector1">
            <a:avLst/>
          </a:prstGeom>
          <a:noFill/>
          <a:ln cap="flat" cmpd="sng" w="50800">
            <a:solidFill>
              <a:srgbClr val="FF3300"/>
            </a:solidFill>
            <a:prstDash val="solid"/>
            <a:miter lim="800000"/>
            <a:headEnd len="sm" w="sm" type="none"/>
            <a:tailEnd len="sm" w="sm" type="none"/>
          </a:ln>
        </p:spPr>
      </p:cxnSp>
      <p:sp>
        <p:nvSpPr>
          <p:cNvPr id="157" name="Google Shape;157;g1e84f2975e2_0_387"/>
          <p:cNvSpPr txBox="1"/>
          <p:nvPr/>
        </p:nvSpPr>
        <p:spPr>
          <a:xfrm>
            <a:off x="1333947" y="3474720"/>
            <a:ext cx="7688100" cy="15699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uai.corporate@uai.cl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+56 22 331 1135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Av. Presidente Errázuriz 3485, Las Condes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Santiago – Chile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www.uai.cl/corporate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showMasterSp="0">
  <p:cSld name="1_PORTADA">
    <p:bg>
      <p:bgPr>
        <a:solidFill>
          <a:schemeClr val="dk1"/>
        </a:solidFill>
      </p:bgPr>
    </p:bg>
    <p:spTree>
      <p:nvGrpSpPr>
        <p:cNvPr id="158" name="Shape 158"/>
        <p:cNvGrpSpPr/>
        <p:nvPr/>
      </p:nvGrpSpPr>
      <p:grpSpPr>
        <a:xfrm>
          <a:off x="0" y="0"/>
          <a:ext cx="0" cy="0"/>
          <a:chOff x="0" y="0"/>
          <a:chExt cx="0" cy="0"/>
        </a:xfrm>
      </p:grpSpPr>
      <p:pic>
        <p:nvPicPr>
          <p:cNvPr id="159" name="Google Shape;159;g1e84f2975e2_0_392"/>
          <p:cNvPicPr preferRelativeResize="0"/>
          <p:nvPr/>
        </p:nvPicPr>
        <p:blipFill rotWithShape="1">
          <a:blip r:embed="rId2">
            <a:alphaModFix/>
          </a:blip>
          <a:srcRect b="18593" l="0" r="0" t="0"/>
          <a:stretch/>
        </p:blipFill>
        <p:spPr>
          <a:xfrm>
            <a:off x="-73549" y="-54864"/>
            <a:ext cx="12312214" cy="6967728"/>
          </a:xfrm>
          <a:prstGeom prst="rect">
            <a:avLst/>
          </a:prstGeom>
          <a:noFill/>
          <a:ln>
            <a:noFill/>
          </a:ln>
        </p:spPr>
      </p:pic>
      <p:sp>
        <p:nvSpPr>
          <p:cNvPr id="160" name="Google Shape;160;g1e84f2975e2_0_392"/>
          <p:cNvSpPr txBox="1"/>
          <p:nvPr>
            <p:ph type="ctrTitle"/>
          </p:nvPr>
        </p:nvSpPr>
        <p:spPr>
          <a:xfrm>
            <a:off x="1300235" y="2721685"/>
            <a:ext cx="9977400" cy="1272300"/>
          </a:xfrm>
          <a:prstGeom prst="rect">
            <a:avLst/>
          </a:prstGeom>
          <a:noFill/>
          <a:ln>
            <a:noFill/>
          </a:ln>
        </p:spPr>
        <p:txBody>
          <a:bodyPr anchorCtr="0" anchor="b" bIns="45700" lIns="0" spcFirstLastPara="1" rIns="0" wrap="square" tIns="45700">
            <a:normAutofit/>
          </a:bodyPr>
          <a:lstStyle>
            <a:lvl1pPr lvl="0" algn="l">
              <a:lnSpc>
                <a:spcPct val="100000"/>
              </a:lnSpc>
              <a:spcBef>
                <a:spcPts val="0"/>
              </a:spcBef>
              <a:spcAft>
                <a:spcPts val="0"/>
              </a:spcAft>
              <a:buClr>
                <a:schemeClr val="lt1"/>
              </a:buClr>
              <a:buSzPts val="3400"/>
              <a:buFont typeface="Arial"/>
              <a:buNone/>
              <a:defRPr sz="3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g1e84f2975e2_0_392"/>
          <p:cNvSpPr txBox="1"/>
          <p:nvPr>
            <p:ph idx="1" type="subTitle"/>
          </p:nvPr>
        </p:nvSpPr>
        <p:spPr>
          <a:xfrm>
            <a:off x="1300235" y="4021585"/>
            <a:ext cx="9977400" cy="872400"/>
          </a:xfrm>
          <a:prstGeom prst="rect">
            <a:avLst/>
          </a:prstGeom>
          <a:noFill/>
          <a:ln>
            <a:noFill/>
          </a:ln>
        </p:spPr>
        <p:txBody>
          <a:bodyPr anchorCtr="0" anchor="t" bIns="45700" lIns="0" spcFirstLastPara="1" rIns="0" wrap="square" tIns="45700">
            <a:normAutofit/>
          </a:bodyPr>
          <a:lstStyle>
            <a:lvl1pPr lvl="0" algn="l">
              <a:lnSpc>
                <a:spcPct val="100000"/>
              </a:lnSpc>
              <a:spcBef>
                <a:spcPts val="0"/>
              </a:spcBef>
              <a:spcAft>
                <a:spcPts val="0"/>
              </a:spcAft>
              <a:buSzPts val="2100"/>
              <a:buNone/>
              <a:defRPr sz="2100">
                <a:solidFill>
                  <a:srgbClr val="BFBFBF"/>
                </a:solidFil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2" name="Google Shape;162;g1e84f2975e2_0_392"/>
          <p:cNvSpPr/>
          <p:nvPr>
            <p:ph idx="2" type="pic"/>
          </p:nvPr>
        </p:nvSpPr>
        <p:spPr>
          <a:xfrm>
            <a:off x="8261873" y="1107610"/>
            <a:ext cx="2628600" cy="560400"/>
          </a:xfrm>
          <a:prstGeom prst="rect">
            <a:avLst/>
          </a:prstGeom>
          <a:noFill/>
          <a:ln>
            <a:noFill/>
          </a:ln>
        </p:spPr>
      </p:sp>
      <p:cxnSp>
        <p:nvCxnSpPr>
          <p:cNvPr id="163" name="Google Shape;163;g1e84f2975e2_0_392"/>
          <p:cNvCxnSpPr/>
          <p:nvPr/>
        </p:nvCxnSpPr>
        <p:spPr>
          <a:xfrm>
            <a:off x="1300235" y="1821702"/>
            <a:ext cx="727500" cy="0"/>
          </a:xfrm>
          <a:prstGeom prst="straightConnector1">
            <a:avLst/>
          </a:prstGeom>
          <a:noFill/>
          <a:ln cap="flat" cmpd="sng" w="50800">
            <a:solidFill>
              <a:srgbClr val="FF3300"/>
            </a:solidFill>
            <a:prstDash val="solid"/>
            <a:miter lim="800000"/>
            <a:headEnd len="sm" w="sm" type="none"/>
            <a:tailEnd len="sm" w="sm" type="none"/>
          </a:ln>
        </p:spPr>
      </p:cxnSp>
      <p:sp>
        <p:nvSpPr>
          <p:cNvPr id="164" name="Google Shape;164;g1e84f2975e2_0_392"/>
          <p:cNvSpPr txBox="1"/>
          <p:nvPr>
            <p:ph idx="3" type="body"/>
          </p:nvPr>
        </p:nvSpPr>
        <p:spPr>
          <a:xfrm>
            <a:off x="8462683" y="5905519"/>
            <a:ext cx="2814900" cy="326400"/>
          </a:xfrm>
          <a:prstGeom prst="rect">
            <a:avLst/>
          </a:prstGeom>
          <a:noFill/>
          <a:ln>
            <a:noFill/>
          </a:ln>
        </p:spPr>
        <p:txBody>
          <a:bodyPr anchorCtr="0" anchor="b" bIns="45700" lIns="0" spcFirstLastPara="1" rIns="0" wrap="square" tIns="45700">
            <a:normAutofit/>
          </a:bodyPr>
          <a:lstStyle>
            <a:lvl1pPr indent="-228600" lvl="0" marL="457200" algn="r">
              <a:lnSpc>
                <a:spcPct val="100000"/>
              </a:lnSpc>
              <a:spcBef>
                <a:spcPts val="1200"/>
              </a:spcBef>
              <a:spcAft>
                <a:spcPts val="0"/>
              </a:spcAft>
              <a:buSzPts val="1000"/>
              <a:buNone/>
              <a:defRPr sz="1000">
                <a:solidFill>
                  <a:srgbClr val="FF3300"/>
                </a:solidFill>
              </a:defRPr>
            </a:lvl1pPr>
            <a:lvl2pPr indent="-331469" lvl="1" marL="914400" algn="l">
              <a:lnSpc>
                <a:spcPct val="90000"/>
              </a:lnSpc>
              <a:spcBef>
                <a:spcPts val="500"/>
              </a:spcBef>
              <a:spcAft>
                <a:spcPts val="0"/>
              </a:spcAft>
              <a:buSzPts val="1620"/>
              <a:buChar char="o"/>
              <a:defRPr/>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5" name="Google Shape;165;g1e84f2975e2_0_392"/>
          <p:cNvPicPr preferRelativeResize="0"/>
          <p:nvPr/>
        </p:nvPicPr>
        <p:blipFill rotWithShape="1">
          <a:blip r:embed="rId3">
            <a:alphaModFix/>
          </a:blip>
          <a:srcRect b="0" l="0" r="0" t="0"/>
          <a:stretch/>
        </p:blipFill>
        <p:spPr>
          <a:xfrm>
            <a:off x="1215737" y="1085726"/>
            <a:ext cx="3402446" cy="39523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showMasterSp="0" type="secHead">
  <p:cSld name="SECTION_HEADER">
    <p:bg>
      <p:bgPr>
        <a:solidFill>
          <a:srgbClr val="FF4C00"/>
        </a:solidFill>
      </p:bgPr>
    </p:bg>
    <p:spTree>
      <p:nvGrpSpPr>
        <p:cNvPr id="166" name="Shape 166"/>
        <p:cNvGrpSpPr/>
        <p:nvPr/>
      </p:nvGrpSpPr>
      <p:grpSpPr>
        <a:xfrm>
          <a:off x="0" y="0"/>
          <a:ext cx="0" cy="0"/>
          <a:chOff x="0" y="0"/>
          <a:chExt cx="0" cy="0"/>
        </a:xfrm>
      </p:grpSpPr>
      <p:pic>
        <p:nvPicPr>
          <p:cNvPr id="167" name="Google Shape;167;g1e84f2975e2_0_400"/>
          <p:cNvPicPr preferRelativeResize="0"/>
          <p:nvPr/>
        </p:nvPicPr>
        <p:blipFill rotWithShape="1">
          <a:blip r:embed="rId2">
            <a:alphaModFix/>
          </a:blip>
          <a:srcRect b="18593" l="0" r="0" t="0"/>
          <a:stretch/>
        </p:blipFill>
        <p:spPr>
          <a:xfrm>
            <a:off x="-60106" y="-54864"/>
            <a:ext cx="12312214" cy="6967728"/>
          </a:xfrm>
          <a:prstGeom prst="rect">
            <a:avLst/>
          </a:prstGeom>
          <a:noFill/>
          <a:ln>
            <a:noFill/>
          </a:ln>
        </p:spPr>
      </p:pic>
      <p:sp>
        <p:nvSpPr>
          <p:cNvPr id="168" name="Google Shape;168;g1e84f2975e2_0_400"/>
          <p:cNvSpPr txBox="1"/>
          <p:nvPr>
            <p:ph type="title"/>
          </p:nvPr>
        </p:nvSpPr>
        <p:spPr>
          <a:xfrm>
            <a:off x="2266278" y="2721686"/>
            <a:ext cx="8634900" cy="6897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lt1"/>
              </a:buClr>
              <a:buSzPts val="2400"/>
              <a:buFont typeface="Arial"/>
              <a:buNone/>
              <a:defRPr b="1"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g1e84f2975e2_0_400"/>
          <p:cNvSpPr txBox="1"/>
          <p:nvPr>
            <p:ph idx="1" type="body"/>
          </p:nvPr>
        </p:nvSpPr>
        <p:spPr>
          <a:xfrm>
            <a:off x="2266278" y="3438397"/>
            <a:ext cx="8634900" cy="1445700"/>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1200"/>
              </a:spcBef>
              <a:spcAft>
                <a:spcPts val="0"/>
              </a:spcAft>
              <a:buSzPts val="1800"/>
              <a:buNone/>
              <a:defRPr sz="1800">
                <a:solidFill>
                  <a:srgbClr val="FFBFBF"/>
                </a:solidFill>
              </a:defRPr>
            </a:lvl1pPr>
            <a:lvl2pPr indent="-228600" lvl="1" marL="914400" algn="l">
              <a:lnSpc>
                <a:spcPct val="90000"/>
              </a:lnSpc>
              <a:spcBef>
                <a:spcPts val="500"/>
              </a:spcBef>
              <a:spcAft>
                <a:spcPts val="0"/>
              </a:spcAft>
              <a:buSzPts val="18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70" name="Google Shape;170;g1e84f2975e2_0_400"/>
          <p:cNvPicPr preferRelativeResize="0"/>
          <p:nvPr/>
        </p:nvPicPr>
        <p:blipFill rotWithShape="1">
          <a:blip r:embed="rId3">
            <a:alphaModFix/>
          </a:blip>
          <a:srcRect b="0" l="30019" r="26792" t="16422"/>
          <a:stretch/>
        </p:blipFill>
        <p:spPr>
          <a:xfrm>
            <a:off x="1652565" y="2959882"/>
            <a:ext cx="265797" cy="451526"/>
          </a:xfrm>
          <a:prstGeom prst="rect">
            <a:avLst/>
          </a:prstGeom>
          <a:noFill/>
          <a:ln>
            <a:noFill/>
          </a:ln>
        </p:spPr>
      </p:pic>
      <p:sp>
        <p:nvSpPr>
          <p:cNvPr id="171" name="Google Shape;171;g1e84f2975e2_0_400"/>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172" name="Google Shape;172;g1e84f2975e2_0_400"/>
          <p:cNvPicPr preferRelativeResize="0"/>
          <p:nvPr/>
        </p:nvPicPr>
        <p:blipFill rotWithShape="1">
          <a:blip r:embed="rId4">
            <a:alphaModFix/>
          </a:blip>
          <a:srcRect b="0" l="0" r="0" t="0"/>
          <a:stretch/>
        </p:blipFill>
        <p:spPr>
          <a:xfrm>
            <a:off x="9999107" y="72897"/>
            <a:ext cx="1803952" cy="2095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A TXT U OBJETOS">
  <p:cSld name="PARA TXT U OBJETOS">
    <p:spTree>
      <p:nvGrpSpPr>
        <p:cNvPr id="173" name="Shape 173"/>
        <p:cNvGrpSpPr/>
        <p:nvPr/>
      </p:nvGrpSpPr>
      <p:grpSpPr>
        <a:xfrm>
          <a:off x="0" y="0"/>
          <a:ext cx="0" cy="0"/>
          <a:chOff x="0" y="0"/>
          <a:chExt cx="0" cy="0"/>
        </a:xfrm>
      </p:grpSpPr>
      <p:sp>
        <p:nvSpPr>
          <p:cNvPr id="174" name="Google Shape;174;g1e84f2975e2_0_407"/>
          <p:cNvSpPr/>
          <p:nvPr/>
        </p:nvSpPr>
        <p:spPr>
          <a:xfrm>
            <a:off x="0" y="6705599"/>
            <a:ext cx="12192000" cy="1524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5" name="Google Shape;175;g1e84f2975e2_0_407"/>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6" name="Google Shape;176;g1e84f2975e2_0_407"/>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1e84f2975e2_0_407"/>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g1e84f2975e2_0_407"/>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g1e84f2975e2_0_407"/>
          <p:cNvSpPr txBox="1"/>
          <p:nvPr>
            <p:ph idx="1" type="body"/>
          </p:nvPr>
        </p:nvSpPr>
        <p:spPr>
          <a:xfrm>
            <a:off x="524667" y="1567543"/>
            <a:ext cx="11109900" cy="50007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228600" lvl="2" marL="1371600" algn="l">
              <a:lnSpc>
                <a:spcPct val="90000"/>
              </a:lnSpc>
              <a:spcBef>
                <a:spcPts val="500"/>
              </a:spcBef>
              <a:spcAft>
                <a:spcPts val="0"/>
              </a:spcAft>
              <a:buClr>
                <a:schemeClr val="dk1"/>
              </a:buClr>
              <a:buSzPts val="1800"/>
              <a:buNone/>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g1e84f2975e2_0_407"/>
          <p:cNvSpPr txBox="1"/>
          <p:nvPr>
            <p:ph type="title"/>
          </p:nvPr>
        </p:nvSpPr>
        <p:spPr>
          <a:xfrm>
            <a:off x="524667" y="474479"/>
            <a:ext cx="11109900" cy="342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dk1"/>
              </a:buClr>
              <a:buSzPts val="2000"/>
              <a:buFont typeface="Arial"/>
              <a:buNone/>
              <a:defRPr b="1"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1e84f2975e2_0_407"/>
          <p:cNvSpPr txBox="1"/>
          <p:nvPr>
            <p:ph idx="2" type="subTitle"/>
          </p:nvPr>
        </p:nvSpPr>
        <p:spPr>
          <a:xfrm>
            <a:off x="524667" y="849254"/>
            <a:ext cx="11109900" cy="265500"/>
          </a:xfrm>
          <a:prstGeom prst="rect">
            <a:avLst/>
          </a:prstGeom>
          <a:noFill/>
          <a:ln>
            <a:noFill/>
          </a:ln>
        </p:spPr>
        <p:txBody>
          <a:bodyPr anchorCtr="0" anchor="ctr" bIns="0" lIns="91425" spcFirstLastPara="1" rIns="91425" wrap="square" tIns="0">
            <a:normAutofit/>
          </a:bodyPr>
          <a:lstStyle>
            <a:lvl1pPr lvl="0" marR="0" algn="l">
              <a:lnSpc>
                <a:spcPct val="100000"/>
              </a:lnSpc>
              <a:spcBef>
                <a:spcPts val="0"/>
              </a:spcBef>
              <a:spcAft>
                <a:spcPts val="0"/>
              </a:spcAft>
              <a:buClr>
                <a:srgbClr val="3F3F3F"/>
              </a:buClr>
              <a:buSzPts val="1280"/>
              <a:buFont typeface="Calibri"/>
              <a:buNone/>
              <a:defRPr sz="1600">
                <a:solidFill>
                  <a:srgbClr val="3F3F3F"/>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2" name="Google Shape;182;g1e84f2975e2_0_407"/>
          <p:cNvCxnSpPr/>
          <p:nvPr/>
        </p:nvCxnSpPr>
        <p:spPr>
          <a:xfrm>
            <a:off x="625075" y="1252201"/>
            <a:ext cx="909300" cy="0"/>
          </a:xfrm>
          <a:prstGeom prst="straightConnector1">
            <a:avLst/>
          </a:prstGeom>
          <a:noFill/>
          <a:ln cap="flat" cmpd="sng" w="50800">
            <a:solidFill>
              <a:srgbClr val="FF3300"/>
            </a:solidFill>
            <a:prstDash val="solid"/>
            <a:miter lim="800000"/>
            <a:headEnd len="sm" w="sm" type="none"/>
            <a:tailEnd len="sm" w="sm" type="none"/>
          </a:ln>
        </p:spPr>
      </p:cxnSp>
      <p:pic>
        <p:nvPicPr>
          <p:cNvPr id="183" name="Google Shape;183;g1e84f2975e2_0_407"/>
          <p:cNvPicPr preferRelativeResize="0"/>
          <p:nvPr/>
        </p:nvPicPr>
        <p:blipFill rotWithShape="1">
          <a:blip r:embed="rId2">
            <a:alphaModFix/>
          </a:blip>
          <a:srcRect b="0" l="0" r="0" t="0"/>
          <a:stretch/>
        </p:blipFill>
        <p:spPr>
          <a:xfrm>
            <a:off x="10121192" y="87582"/>
            <a:ext cx="1592116" cy="18494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CON TITULOS">
  <p:cSld name="1_EN BLANCO CON TITULOS">
    <p:spTree>
      <p:nvGrpSpPr>
        <p:cNvPr id="184" name="Shape 184"/>
        <p:cNvGrpSpPr/>
        <p:nvPr/>
      </p:nvGrpSpPr>
      <p:grpSpPr>
        <a:xfrm>
          <a:off x="0" y="0"/>
          <a:ext cx="0" cy="0"/>
          <a:chOff x="0" y="0"/>
          <a:chExt cx="0" cy="0"/>
        </a:xfrm>
      </p:grpSpPr>
      <p:sp>
        <p:nvSpPr>
          <p:cNvPr id="185" name="Google Shape;185;g1e84f2975e2_0_418"/>
          <p:cNvSpPr/>
          <p:nvPr/>
        </p:nvSpPr>
        <p:spPr>
          <a:xfrm>
            <a:off x="0" y="6705599"/>
            <a:ext cx="12192000" cy="1524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6" name="Google Shape;186;g1e84f2975e2_0_418"/>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g1e84f2975e2_0_418"/>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1e84f2975e2_0_418"/>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g1e84f2975e2_0_418"/>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0" name="Google Shape;190;g1e84f2975e2_0_418"/>
          <p:cNvSpPr txBox="1"/>
          <p:nvPr>
            <p:ph type="title"/>
          </p:nvPr>
        </p:nvSpPr>
        <p:spPr>
          <a:xfrm>
            <a:off x="524667" y="474479"/>
            <a:ext cx="11109900" cy="342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dk1"/>
              </a:buClr>
              <a:buSzPts val="2000"/>
              <a:buFont typeface="Arial"/>
              <a:buNone/>
              <a:defRPr b="1"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g1e84f2975e2_0_418"/>
          <p:cNvSpPr txBox="1"/>
          <p:nvPr>
            <p:ph idx="1" type="subTitle"/>
          </p:nvPr>
        </p:nvSpPr>
        <p:spPr>
          <a:xfrm>
            <a:off x="524667" y="849254"/>
            <a:ext cx="11109900" cy="265500"/>
          </a:xfrm>
          <a:prstGeom prst="rect">
            <a:avLst/>
          </a:prstGeom>
          <a:noFill/>
          <a:ln>
            <a:noFill/>
          </a:ln>
        </p:spPr>
        <p:txBody>
          <a:bodyPr anchorCtr="0" anchor="ctr" bIns="0" lIns="91425" spcFirstLastPara="1" rIns="91425" wrap="square" tIns="0">
            <a:normAutofit/>
          </a:bodyPr>
          <a:lstStyle>
            <a:lvl1pPr lvl="0" marR="0" algn="l">
              <a:lnSpc>
                <a:spcPct val="100000"/>
              </a:lnSpc>
              <a:spcBef>
                <a:spcPts val="0"/>
              </a:spcBef>
              <a:spcAft>
                <a:spcPts val="0"/>
              </a:spcAft>
              <a:buClr>
                <a:srgbClr val="3F3F3F"/>
              </a:buClr>
              <a:buSzPts val="1280"/>
              <a:buFont typeface="Calibri"/>
              <a:buNone/>
              <a:defRPr sz="1600">
                <a:solidFill>
                  <a:srgbClr val="3F3F3F"/>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92" name="Google Shape;192;g1e84f2975e2_0_418"/>
          <p:cNvPicPr preferRelativeResize="0"/>
          <p:nvPr/>
        </p:nvPicPr>
        <p:blipFill rotWithShape="1">
          <a:blip r:embed="rId2">
            <a:alphaModFix/>
          </a:blip>
          <a:srcRect b="0" l="0" r="0" t="0"/>
          <a:stretch/>
        </p:blipFill>
        <p:spPr>
          <a:xfrm>
            <a:off x="10315482" y="120073"/>
            <a:ext cx="1397827" cy="1623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showMasterSp="0">
  <p:cSld name="PORTADA">
    <p:bg>
      <p:bgPr>
        <a:solidFill>
          <a:schemeClr val="dk1"/>
        </a:solidFill>
      </p:bgPr>
    </p:bg>
    <p:spTree>
      <p:nvGrpSpPr>
        <p:cNvPr id="19" name="Shape 19"/>
        <p:cNvGrpSpPr/>
        <p:nvPr/>
      </p:nvGrpSpPr>
      <p:grpSpPr>
        <a:xfrm>
          <a:off x="0" y="0"/>
          <a:ext cx="0" cy="0"/>
          <a:chOff x="0" y="0"/>
          <a:chExt cx="0" cy="0"/>
        </a:xfrm>
      </p:grpSpPr>
      <p:pic>
        <p:nvPicPr>
          <p:cNvPr id="20" name="Google Shape;20;g1e84f2975e2_0_253"/>
          <p:cNvPicPr preferRelativeResize="0"/>
          <p:nvPr/>
        </p:nvPicPr>
        <p:blipFill rotWithShape="1">
          <a:blip r:embed="rId2">
            <a:alphaModFix/>
          </a:blip>
          <a:srcRect b="18593" l="0" r="0" t="0"/>
          <a:stretch/>
        </p:blipFill>
        <p:spPr>
          <a:xfrm>
            <a:off x="-73549" y="-54864"/>
            <a:ext cx="12312214" cy="6967728"/>
          </a:xfrm>
          <a:prstGeom prst="rect">
            <a:avLst/>
          </a:prstGeom>
          <a:noFill/>
          <a:ln>
            <a:noFill/>
          </a:ln>
        </p:spPr>
      </p:pic>
      <p:sp>
        <p:nvSpPr>
          <p:cNvPr id="21" name="Google Shape;21;g1e84f2975e2_0_253"/>
          <p:cNvSpPr txBox="1"/>
          <p:nvPr>
            <p:ph type="ctrTitle"/>
          </p:nvPr>
        </p:nvSpPr>
        <p:spPr>
          <a:xfrm>
            <a:off x="1300235" y="2721685"/>
            <a:ext cx="9977400" cy="12723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lt1"/>
              </a:buClr>
              <a:buSzPts val="3400"/>
              <a:buFont typeface="Arial"/>
              <a:buNone/>
              <a:defRPr sz="3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g1e84f2975e2_0_253"/>
          <p:cNvSpPr txBox="1"/>
          <p:nvPr>
            <p:ph idx="1" type="subTitle"/>
          </p:nvPr>
        </p:nvSpPr>
        <p:spPr>
          <a:xfrm>
            <a:off x="1300235" y="4021585"/>
            <a:ext cx="9977400" cy="872400"/>
          </a:xfrm>
          <a:prstGeom prst="rect">
            <a:avLst/>
          </a:prstGeom>
          <a:noFill/>
          <a:ln>
            <a:noFill/>
          </a:ln>
        </p:spPr>
        <p:txBody>
          <a:bodyPr anchorCtr="0" anchor="t" bIns="45700" lIns="0" spcFirstLastPara="1" rIns="0" wrap="square" tIns="45700">
            <a:normAutofit/>
          </a:bodyPr>
          <a:lstStyle>
            <a:lvl1pPr lvl="0" algn="l">
              <a:lnSpc>
                <a:spcPct val="90000"/>
              </a:lnSpc>
              <a:spcBef>
                <a:spcPts val="1000"/>
              </a:spcBef>
              <a:spcAft>
                <a:spcPts val="0"/>
              </a:spcAft>
              <a:buSzPts val="2100"/>
              <a:buNone/>
              <a:defRPr sz="2100">
                <a:solidFill>
                  <a:srgbClr val="BFBFBF"/>
                </a:solidFil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3" name="Google Shape;23;g1e84f2975e2_0_253"/>
          <p:cNvPicPr preferRelativeResize="0"/>
          <p:nvPr/>
        </p:nvPicPr>
        <p:blipFill rotWithShape="1">
          <a:blip r:embed="rId3">
            <a:alphaModFix/>
          </a:blip>
          <a:srcRect b="0" l="0" r="0" t="0"/>
          <a:stretch/>
        </p:blipFill>
        <p:spPr>
          <a:xfrm>
            <a:off x="1300235" y="1254177"/>
            <a:ext cx="3302595" cy="220048"/>
          </a:xfrm>
          <a:prstGeom prst="rect">
            <a:avLst/>
          </a:prstGeom>
          <a:noFill/>
          <a:ln>
            <a:noFill/>
          </a:ln>
        </p:spPr>
      </p:pic>
      <p:sp>
        <p:nvSpPr>
          <p:cNvPr id="24" name="Google Shape;24;g1e84f2975e2_0_253"/>
          <p:cNvSpPr/>
          <p:nvPr>
            <p:ph idx="2" type="pic"/>
          </p:nvPr>
        </p:nvSpPr>
        <p:spPr>
          <a:xfrm>
            <a:off x="8261873" y="1107610"/>
            <a:ext cx="2628600" cy="560400"/>
          </a:xfrm>
          <a:prstGeom prst="rect">
            <a:avLst/>
          </a:prstGeom>
          <a:noFill/>
          <a:ln>
            <a:noFill/>
          </a:ln>
        </p:spPr>
      </p:sp>
      <p:sp>
        <p:nvSpPr>
          <p:cNvPr id="25" name="Google Shape;25;g1e84f2975e2_0_253"/>
          <p:cNvSpPr txBox="1"/>
          <p:nvPr>
            <p:ph idx="3" type="body"/>
          </p:nvPr>
        </p:nvSpPr>
        <p:spPr>
          <a:xfrm>
            <a:off x="1300235" y="5905518"/>
            <a:ext cx="5742300" cy="326400"/>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1000"/>
              </a:spcBef>
              <a:spcAft>
                <a:spcPts val="0"/>
              </a:spcAft>
              <a:buSzPts val="1000"/>
              <a:buNone/>
              <a:defRPr sz="1000">
                <a:solidFill>
                  <a:srgbClr val="FF3300"/>
                </a:solidFill>
              </a:defRPr>
            </a:lvl1pPr>
            <a:lvl2pPr indent="-331469" lvl="1" marL="914400" algn="l">
              <a:lnSpc>
                <a:spcPct val="90000"/>
              </a:lnSpc>
              <a:spcBef>
                <a:spcPts val="500"/>
              </a:spcBef>
              <a:spcAft>
                <a:spcPts val="0"/>
              </a:spcAft>
              <a:buSzPts val="1620"/>
              <a:buChar char="o"/>
              <a:defRPr/>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6" name="Google Shape;26;g1e84f2975e2_0_253"/>
          <p:cNvCxnSpPr/>
          <p:nvPr/>
        </p:nvCxnSpPr>
        <p:spPr>
          <a:xfrm>
            <a:off x="1300235" y="1821702"/>
            <a:ext cx="727500" cy="0"/>
          </a:xfrm>
          <a:prstGeom prst="straightConnector1">
            <a:avLst/>
          </a:prstGeom>
          <a:noFill/>
          <a:ln cap="flat" cmpd="sng" w="50800">
            <a:solidFill>
              <a:srgbClr val="FF3300"/>
            </a:solidFill>
            <a:prstDash val="solid"/>
            <a:miter lim="800000"/>
            <a:headEnd len="sm" w="sm" type="none"/>
            <a:tailEnd len="sm" w="sm" type="none"/>
          </a:ln>
        </p:spPr>
      </p:cxnSp>
      <p:sp>
        <p:nvSpPr>
          <p:cNvPr id="27" name="Google Shape;27;g1e84f2975e2_0_253"/>
          <p:cNvSpPr txBox="1"/>
          <p:nvPr>
            <p:ph idx="4" type="body"/>
          </p:nvPr>
        </p:nvSpPr>
        <p:spPr>
          <a:xfrm>
            <a:off x="8462683" y="5905519"/>
            <a:ext cx="2814900" cy="326400"/>
          </a:xfrm>
          <a:prstGeom prst="rect">
            <a:avLst/>
          </a:prstGeom>
          <a:noFill/>
          <a:ln>
            <a:noFill/>
          </a:ln>
        </p:spPr>
        <p:txBody>
          <a:bodyPr anchorCtr="0" anchor="b" bIns="45700" lIns="0" spcFirstLastPara="1" rIns="0" wrap="square" tIns="45700">
            <a:normAutofit/>
          </a:bodyPr>
          <a:lstStyle>
            <a:lvl1pPr indent="-228600" lvl="0" marL="457200" algn="r">
              <a:lnSpc>
                <a:spcPct val="90000"/>
              </a:lnSpc>
              <a:spcBef>
                <a:spcPts val="1000"/>
              </a:spcBef>
              <a:spcAft>
                <a:spcPts val="0"/>
              </a:spcAft>
              <a:buSzPts val="1000"/>
              <a:buNone/>
              <a:defRPr sz="1000">
                <a:solidFill>
                  <a:srgbClr val="FF3300"/>
                </a:solidFill>
              </a:defRPr>
            </a:lvl1pPr>
            <a:lvl2pPr indent="-331469" lvl="1" marL="914400" algn="l">
              <a:lnSpc>
                <a:spcPct val="90000"/>
              </a:lnSpc>
              <a:spcBef>
                <a:spcPts val="500"/>
              </a:spcBef>
              <a:spcAft>
                <a:spcPts val="0"/>
              </a:spcAft>
              <a:buSzPts val="1620"/>
              <a:buChar char="o"/>
              <a:defRPr/>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STIMONIOS">
  <p:cSld name="2_TESTIMONIOS">
    <p:bg>
      <p:bgPr>
        <a:solidFill>
          <a:schemeClr val="dk1"/>
        </a:solidFill>
      </p:bgPr>
    </p:bg>
    <p:spTree>
      <p:nvGrpSpPr>
        <p:cNvPr id="193" name="Shape 193"/>
        <p:cNvGrpSpPr/>
        <p:nvPr/>
      </p:nvGrpSpPr>
      <p:grpSpPr>
        <a:xfrm>
          <a:off x="0" y="0"/>
          <a:ext cx="0" cy="0"/>
          <a:chOff x="0" y="0"/>
          <a:chExt cx="0" cy="0"/>
        </a:xfrm>
      </p:grpSpPr>
      <p:pic>
        <p:nvPicPr>
          <p:cNvPr id="194" name="Google Shape;194;g1e84f2975e2_0_427"/>
          <p:cNvPicPr preferRelativeResize="0"/>
          <p:nvPr/>
        </p:nvPicPr>
        <p:blipFill rotWithShape="1">
          <a:blip r:embed="rId2">
            <a:alphaModFix/>
          </a:blip>
          <a:srcRect b="0" l="0" r="0" t="0"/>
          <a:stretch/>
        </p:blipFill>
        <p:spPr>
          <a:xfrm>
            <a:off x="0" y="0"/>
            <a:ext cx="12191998" cy="685799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5" name="Shape 195"/>
        <p:cNvGrpSpPr/>
        <p:nvPr/>
      </p:nvGrpSpPr>
      <p:grpSpPr>
        <a:xfrm>
          <a:off x="0" y="0"/>
          <a:ext cx="0" cy="0"/>
          <a:chOff x="0" y="0"/>
          <a:chExt cx="0" cy="0"/>
        </a:xfrm>
      </p:grpSpPr>
      <p:sp>
        <p:nvSpPr>
          <p:cNvPr id="196" name="Google Shape;196;g1e86e1ed209_0_996"/>
          <p:cNvSpPr/>
          <p:nvPr/>
        </p:nvSpPr>
        <p:spPr>
          <a:xfrm>
            <a:off x="0" y="6705599"/>
            <a:ext cx="12192000" cy="1524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7" name="Google Shape;197;g1e86e1ed209_0_996"/>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1e86e1ed209_0_996"/>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g1e86e1ed209_0_996"/>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g1e86e1ed209_0_996"/>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1" name="Google Shape;201;g1e86e1ed209_0_996"/>
          <p:cNvSpPr txBox="1"/>
          <p:nvPr>
            <p:ph type="title"/>
          </p:nvPr>
        </p:nvSpPr>
        <p:spPr>
          <a:xfrm>
            <a:off x="524667" y="474479"/>
            <a:ext cx="11109900" cy="342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dk1"/>
              </a:buClr>
              <a:buSzPts val="2000"/>
              <a:buFont typeface="Arial"/>
              <a:buNone/>
              <a:defRPr b="1"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g1e86e1ed209_0_996"/>
          <p:cNvSpPr txBox="1"/>
          <p:nvPr>
            <p:ph idx="1" type="subTitle"/>
          </p:nvPr>
        </p:nvSpPr>
        <p:spPr>
          <a:xfrm>
            <a:off x="524667" y="849254"/>
            <a:ext cx="11109900" cy="265500"/>
          </a:xfrm>
          <a:prstGeom prst="rect">
            <a:avLst/>
          </a:prstGeom>
          <a:noFill/>
          <a:ln>
            <a:noFill/>
          </a:ln>
        </p:spPr>
        <p:txBody>
          <a:bodyPr anchorCtr="0" anchor="ctr" bIns="0" lIns="91425" spcFirstLastPara="1" rIns="91425" wrap="square" tIns="0">
            <a:normAutofit/>
          </a:bodyPr>
          <a:lstStyle>
            <a:lvl1pPr lvl="0" marR="0" algn="l">
              <a:lnSpc>
                <a:spcPct val="100000"/>
              </a:lnSpc>
              <a:spcBef>
                <a:spcPts val="0"/>
              </a:spcBef>
              <a:spcAft>
                <a:spcPts val="0"/>
              </a:spcAft>
              <a:buClr>
                <a:srgbClr val="3F3F3F"/>
              </a:buClr>
              <a:buSzPts val="1280"/>
              <a:buFont typeface="Calibri"/>
              <a:buNone/>
              <a:defRPr sz="1600">
                <a:solidFill>
                  <a:srgbClr val="3F3F3F"/>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03" name="Google Shape;203;g1e86e1ed209_0_996"/>
          <p:cNvCxnSpPr/>
          <p:nvPr/>
        </p:nvCxnSpPr>
        <p:spPr>
          <a:xfrm>
            <a:off x="625075" y="1861801"/>
            <a:ext cx="909300" cy="0"/>
          </a:xfrm>
          <a:prstGeom prst="straightConnector1">
            <a:avLst/>
          </a:prstGeom>
          <a:noFill/>
          <a:ln cap="flat" cmpd="sng" w="50800">
            <a:solidFill>
              <a:srgbClr val="FF3300"/>
            </a:solidFill>
            <a:prstDash val="solid"/>
            <a:miter lim="800000"/>
            <a:headEnd len="sm" w="sm" type="none"/>
            <a:tailEnd len="sm" w="sm" type="none"/>
          </a:ln>
        </p:spPr>
      </p:cxnSp>
      <p:pic>
        <p:nvPicPr>
          <p:cNvPr id="204" name="Google Shape;204;g1e86e1ed209_0_996"/>
          <p:cNvPicPr preferRelativeResize="0"/>
          <p:nvPr/>
        </p:nvPicPr>
        <p:blipFill rotWithShape="1">
          <a:blip r:embed="rId2">
            <a:alphaModFix/>
          </a:blip>
          <a:srcRect b="0" l="0" r="0" t="0"/>
          <a:stretch/>
        </p:blipFill>
        <p:spPr>
          <a:xfrm>
            <a:off x="10147894" y="93003"/>
            <a:ext cx="1565414" cy="18184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p:cSld name="Cuerpo de texto">
    <p:spTree>
      <p:nvGrpSpPr>
        <p:cNvPr id="205" name="Shape 205"/>
        <p:cNvGrpSpPr/>
        <p:nvPr/>
      </p:nvGrpSpPr>
      <p:grpSpPr>
        <a:xfrm>
          <a:off x="0" y="0"/>
          <a:ext cx="0" cy="0"/>
          <a:chOff x="0" y="0"/>
          <a:chExt cx="0" cy="0"/>
        </a:xfrm>
      </p:grpSpPr>
      <p:sp>
        <p:nvSpPr>
          <p:cNvPr id="206" name="Google Shape;206;g1e93966ebdc_0_111"/>
          <p:cNvSpPr/>
          <p:nvPr/>
        </p:nvSpPr>
        <p:spPr>
          <a:xfrm>
            <a:off x="0" y="6705599"/>
            <a:ext cx="12192000" cy="1524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7" name="Google Shape;207;g1e93966ebdc_0_111"/>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g1e93966ebdc_0_111"/>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g1e93966ebdc_0_111"/>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g1e93966ebdc_0_111"/>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1" name="Google Shape;211;g1e93966ebdc_0_111"/>
          <p:cNvSpPr txBox="1"/>
          <p:nvPr>
            <p:ph type="title"/>
          </p:nvPr>
        </p:nvSpPr>
        <p:spPr>
          <a:xfrm>
            <a:off x="524667" y="474479"/>
            <a:ext cx="11109900" cy="342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dk1"/>
              </a:buClr>
              <a:buSzPts val="2000"/>
              <a:buFont typeface="Arial"/>
              <a:buNone/>
              <a:defRPr b="1"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g1e93966ebdc_0_111"/>
          <p:cNvSpPr txBox="1"/>
          <p:nvPr>
            <p:ph idx="1" type="subTitle"/>
          </p:nvPr>
        </p:nvSpPr>
        <p:spPr>
          <a:xfrm>
            <a:off x="524667" y="849254"/>
            <a:ext cx="11109900" cy="265500"/>
          </a:xfrm>
          <a:prstGeom prst="rect">
            <a:avLst/>
          </a:prstGeom>
          <a:noFill/>
          <a:ln>
            <a:noFill/>
          </a:ln>
        </p:spPr>
        <p:txBody>
          <a:bodyPr anchorCtr="0" anchor="ctr" bIns="0" lIns="91425" spcFirstLastPara="1" rIns="91425" wrap="square" tIns="0">
            <a:normAutofit/>
          </a:bodyPr>
          <a:lstStyle>
            <a:lvl1pPr lvl="0" marR="0" algn="l">
              <a:lnSpc>
                <a:spcPct val="100000"/>
              </a:lnSpc>
              <a:spcBef>
                <a:spcPts val="0"/>
              </a:spcBef>
              <a:spcAft>
                <a:spcPts val="0"/>
              </a:spcAft>
              <a:buClr>
                <a:srgbClr val="3F3F3F"/>
              </a:buClr>
              <a:buSzPts val="1280"/>
              <a:buFont typeface="Calibri"/>
              <a:buNone/>
              <a:defRPr sz="1600">
                <a:solidFill>
                  <a:srgbClr val="3F3F3F"/>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13" name="Google Shape;213;g1e93966ebdc_0_111"/>
          <p:cNvCxnSpPr/>
          <p:nvPr/>
        </p:nvCxnSpPr>
        <p:spPr>
          <a:xfrm>
            <a:off x="625075" y="1861801"/>
            <a:ext cx="909300" cy="0"/>
          </a:xfrm>
          <a:prstGeom prst="straightConnector1">
            <a:avLst/>
          </a:prstGeom>
          <a:noFill/>
          <a:ln cap="flat" cmpd="sng" w="50800">
            <a:solidFill>
              <a:srgbClr val="FF3300"/>
            </a:solidFill>
            <a:prstDash val="solid"/>
            <a:miter lim="800000"/>
            <a:headEnd len="sm" w="sm" type="none"/>
            <a:tailEnd len="sm" w="sm" type="none"/>
          </a:ln>
        </p:spPr>
      </p:cxnSp>
      <p:pic>
        <p:nvPicPr>
          <p:cNvPr id="214" name="Google Shape;214;g1e93966ebdc_0_111"/>
          <p:cNvPicPr preferRelativeResize="0"/>
          <p:nvPr/>
        </p:nvPicPr>
        <p:blipFill rotWithShape="1">
          <a:blip r:embed="rId2">
            <a:alphaModFix/>
          </a:blip>
          <a:srcRect b="0" l="0" r="0" t="0"/>
          <a:stretch/>
        </p:blipFill>
        <p:spPr>
          <a:xfrm>
            <a:off x="10147894" y="93003"/>
            <a:ext cx="1565414" cy="18184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CON TITULOS 1">
  <p:cSld name="EN BLANCO CON TITULOS_1">
    <p:spTree>
      <p:nvGrpSpPr>
        <p:cNvPr id="215" name="Shape 215"/>
        <p:cNvGrpSpPr/>
        <p:nvPr/>
      </p:nvGrpSpPr>
      <p:grpSpPr>
        <a:xfrm>
          <a:off x="0" y="0"/>
          <a:ext cx="0" cy="0"/>
          <a:chOff x="0" y="0"/>
          <a:chExt cx="0" cy="0"/>
        </a:xfrm>
      </p:grpSpPr>
      <p:sp>
        <p:nvSpPr>
          <p:cNvPr id="216" name="Google Shape;216;g1e93966ebdc_0_125"/>
          <p:cNvSpPr/>
          <p:nvPr/>
        </p:nvSpPr>
        <p:spPr>
          <a:xfrm>
            <a:off x="0" y="6705599"/>
            <a:ext cx="12192000" cy="152400"/>
          </a:xfrm>
          <a:prstGeom prst="rect">
            <a:avLst/>
          </a:prstGeom>
          <a:solidFill>
            <a:srgbClr val="FF4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7" name="Google Shape;217;g1e93966ebdc_0_125"/>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g1e93966ebdc_0_125"/>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g1e93966ebdc_0_125"/>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g1e93966ebdc_0_125"/>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1" name="Google Shape;221;g1e93966ebdc_0_125"/>
          <p:cNvSpPr txBox="1"/>
          <p:nvPr>
            <p:ph type="title"/>
          </p:nvPr>
        </p:nvSpPr>
        <p:spPr>
          <a:xfrm>
            <a:off x="524667" y="474479"/>
            <a:ext cx="11109900" cy="342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dk1"/>
              </a:buClr>
              <a:buSzPts val="2000"/>
              <a:buFont typeface="Arial"/>
              <a:buNone/>
              <a:defRPr b="1"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g1e93966ebdc_0_125"/>
          <p:cNvSpPr txBox="1"/>
          <p:nvPr>
            <p:ph idx="1" type="subTitle"/>
          </p:nvPr>
        </p:nvSpPr>
        <p:spPr>
          <a:xfrm>
            <a:off x="524667" y="849254"/>
            <a:ext cx="11109900" cy="265500"/>
          </a:xfrm>
          <a:prstGeom prst="rect">
            <a:avLst/>
          </a:prstGeom>
          <a:noFill/>
          <a:ln>
            <a:noFill/>
          </a:ln>
        </p:spPr>
        <p:txBody>
          <a:bodyPr anchorCtr="0" anchor="ctr" bIns="0" lIns="91425" spcFirstLastPara="1" rIns="91425" wrap="square" tIns="0">
            <a:normAutofit/>
          </a:bodyPr>
          <a:lstStyle>
            <a:lvl1pPr lvl="0" marR="0" algn="l">
              <a:lnSpc>
                <a:spcPct val="100000"/>
              </a:lnSpc>
              <a:spcBef>
                <a:spcPts val="0"/>
              </a:spcBef>
              <a:spcAft>
                <a:spcPts val="0"/>
              </a:spcAft>
              <a:buClr>
                <a:srgbClr val="3F3F3F"/>
              </a:buClr>
              <a:buSzPts val="1280"/>
              <a:buFont typeface="Calibri"/>
              <a:buNone/>
              <a:defRPr sz="1600">
                <a:solidFill>
                  <a:srgbClr val="3F3F3F"/>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23" name="Google Shape;223;g1e93966ebdc_0_125"/>
          <p:cNvCxnSpPr/>
          <p:nvPr/>
        </p:nvCxnSpPr>
        <p:spPr>
          <a:xfrm>
            <a:off x="625075" y="1861801"/>
            <a:ext cx="909300" cy="0"/>
          </a:xfrm>
          <a:prstGeom prst="straightConnector1">
            <a:avLst/>
          </a:prstGeom>
          <a:noFill/>
          <a:ln cap="flat" cmpd="sng" w="50800">
            <a:solidFill>
              <a:srgbClr val="FF3300"/>
            </a:solidFill>
            <a:prstDash val="solid"/>
            <a:miter lim="800000"/>
            <a:headEnd len="sm" w="sm" type="none"/>
            <a:tailEnd len="sm" w="sm" type="none"/>
          </a:ln>
        </p:spPr>
      </p:cxnSp>
      <p:pic>
        <p:nvPicPr>
          <p:cNvPr id="224" name="Google Shape;224;g1e93966ebdc_0_125"/>
          <p:cNvPicPr preferRelativeResize="0"/>
          <p:nvPr/>
        </p:nvPicPr>
        <p:blipFill rotWithShape="1">
          <a:blip r:embed="rId2">
            <a:alphaModFix/>
          </a:blip>
          <a:srcRect b="0" l="0" r="0" t="0"/>
          <a:stretch/>
        </p:blipFill>
        <p:spPr>
          <a:xfrm>
            <a:off x="10147894" y="93003"/>
            <a:ext cx="1565414" cy="18184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1">
  <p:cSld name="Cuerpo de texto_1">
    <p:spTree>
      <p:nvGrpSpPr>
        <p:cNvPr id="225" name="Shape 225"/>
        <p:cNvGrpSpPr/>
        <p:nvPr/>
      </p:nvGrpSpPr>
      <p:grpSpPr>
        <a:xfrm>
          <a:off x="0" y="0"/>
          <a:ext cx="0" cy="0"/>
          <a:chOff x="0" y="0"/>
          <a:chExt cx="0" cy="0"/>
        </a:xfrm>
      </p:grpSpPr>
      <p:sp>
        <p:nvSpPr>
          <p:cNvPr id="226" name="Google Shape;226;g1e93966ebdc_0_806"/>
          <p:cNvSpPr txBox="1"/>
          <p:nvPr>
            <p:ph type="title"/>
          </p:nvPr>
        </p:nvSpPr>
        <p:spPr>
          <a:xfrm>
            <a:off x="838200" y="128141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g1e93966ebdc_0_806"/>
          <p:cNvSpPr txBox="1"/>
          <p:nvPr>
            <p:ph idx="1" type="body"/>
          </p:nvPr>
        </p:nvSpPr>
        <p:spPr>
          <a:xfrm>
            <a:off x="838200" y="2606978"/>
            <a:ext cx="10515600" cy="3612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g1e93966ebdc_0_8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9" name="Shape 229"/>
        <p:cNvGrpSpPr/>
        <p:nvPr/>
      </p:nvGrpSpPr>
      <p:grpSpPr>
        <a:xfrm>
          <a:off x="0" y="0"/>
          <a:ext cx="0" cy="0"/>
          <a:chOff x="0" y="0"/>
          <a:chExt cx="0" cy="0"/>
        </a:xfrm>
      </p:grpSpPr>
      <p:sp>
        <p:nvSpPr>
          <p:cNvPr id="230" name="Google Shape;230;g1e93966ebdc_0_810"/>
          <p:cNvSpPr txBox="1"/>
          <p:nvPr>
            <p:ph type="title"/>
          </p:nvPr>
        </p:nvSpPr>
        <p:spPr>
          <a:xfrm>
            <a:off x="4025654" y="3205940"/>
            <a:ext cx="4140600" cy="543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g1e93966ebdc_0_81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g1e93966ebdc_0_81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g1e93966ebdc_0_810"/>
          <p:cNvSpPr txBox="1"/>
          <p:nvPr>
            <p:ph idx="12" type="sldNum"/>
          </p:nvPr>
        </p:nvSpPr>
        <p:spPr>
          <a:xfrm>
            <a:off x="8778240" y="6377940"/>
            <a:ext cx="28041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_1">
    <p:spTree>
      <p:nvGrpSpPr>
        <p:cNvPr id="234" name="Shape 234"/>
        <p:cNvGrpSpPr/>
        <p:nvPr/>
      </p:nvGrpSpPr>
      <p:grpSpPr>
        <a:xfrm>
          <a:off x="0" y="0"/>
          <a:ext cx="0" cy="0"/>
          <a:chOff x="0" y="0"/>
          <a:chExt cx="0" cy="0"/>
        </a:xfrm>
      </p:grpSpPr>
      <p:sp>
        <p:nvSpPr>
          <p:cNvPr id="235" name="Google Shape;235;g1e93966ebdc_0_815"/>
          <p:cNvSpPr txBox="1"/>
          <p:nvPr>
            <p:ph type="title"/>
          </p:nvPr>
        </p:nvSpPr>
        <p:spPr>
          <a:xfrm>
            <a:off x="4025654" y="3205940"/>
            <a:ext cx="4140600" cy="543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g1e93966ebdc_0_815"/>
          <p:cNvSpPr txBox="1"/>
          <p:nvPr>
            <p:ph idx="1" type="body"/>
          </p:nvPr>
        </p:nvSpPr>
        <p:spPr>
          <a:xfrm>
            <a:off x="925071" y="2583713"/>
            <a:ext cx="10341900" cy="3909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7" name="Google Shape;237;g1e93966ebdc_0_8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g1e93966ebdc_0_8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g1e93966ebdc_0_815"/>
          <p:cNvSpPr txBox="1"/>
          <p:nvPr>
            <p:ph idx="12" type="sldNum"/>
          </p:nvPr>
        </p:nvSpPr>
        <p:spPr>
          <a:xfrm>
            <a:off x="8778240" y="6377940"/>
            <a:ext cx="28041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_2">
    <p:spTree>
      <p:nvGrpSpPr>
        <p:cNvPr id="240" name="Shape 240"/>
        <p:cNvGrpSpPr/>
        <p:nvPr/>
      </p:nvGrpSpPr>
      <p:grpSpPr>
        <a:xfrm>
          <a:off x="0" y="0"/>
          <a:ext cx="0" cy="0"/>
          <a:chOff x="0" y="0"/>
          <a:chExt cx="0" cy="0"/>
        </a:xfrm>
      </p:grpSpPr>
      <p:sp>
        <p:nvSpPr>
          <p:cNvPr id="241" name="Google Shape;241;g1e93966ebdc_0_1301"/>
          <p:cNvSpPr txBox="1"/>
          <p:nvPr>
            <p:ph type="title"/>
          </p:nvPr>
        </p:nvSpPr>
        <p:spPr>
          <a:xfrm>
            <a:off x="4025654" y="3205940"/>
            <a:ext cx="4140600" cy="543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g1e93966ebdc_0_1301"/>
          <p:cNvSpPr txBox="1"/>
          <p:nvPr>
            <p:ph idx="1" type="body"/>
          </p:nvPr>
        </p:nvSpPr>
        <p:spPr>
          <a:xfrm>
            <a:off x="925071" y="2583713"/>
            <a:ext cx="10341900" cy="3909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3" name="Google Shape;243;g1e93966ebdc_0_130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g1e93966ebdc_0_130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g1e93966ebdc_0_1301"/>
          <p:cNvSpPr txBox="1"/>
          <p:nvPr>
            <p:ph idx="12" type="sldNum"/>
          </p:nvPr>
        </p:nvSpPr>
        <p:spPr>
          <a:xfrm>
            <a:off x="8778240" y="6377940"/>
            <a:ext cx="28041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2">
  <p:cSld name="Cuerpo de texto_2">
    <p:spTree>
      <p:nvGrpSpPr>
        <p:cNvPr id="246" name="Shape 246"/>
        <p:cNvGrpSpPr/>
        <p:nvPr/>
      </p:nvGrpSpPr>
      <p:grpSpPr>
        <a:xfrm>
          <a:off x="0" y="0"/>
          <a:ext cx="0" cy="0"/>
          <a:chOff x="0" y="0"/>
          <a:chExt cx="0" cy="0"/>
        </a:xfrm>
      </p:grpSpPr>
      <p:sp>
        <p:nvSpPr>
          <p:cNvPr id="247" name="Google Shape;247;g1e93966ebdc_0_1307"/>
          <p:cNvSpPr txBox="1"/>
          <p:nvPr>
            <p:ph type="title"/>
          </p:nvPr>
        </p:nvSpPr>
        <p:spPr>
          <a:xfrm>
            <a:off x="838200" y="128141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g1e93966ebdc_0_1307"/>
          <p:cNvSpPr txBox="1"/>
          <p:nvPr>
            <p:ph idx="1" type="body"/>
          </p:nvPr>
        </p:nvSpPr>
        <p:spPr>
          <a:xfrm>
            <a:off x="838200" y="2606978"/>
            <a:ext cx="10515600" cy="3612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g1e93966ebdc_0_130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_3">
    <p:spTree>
      <p:nvGrpSpPr>
        <p:cNvPr id="250" name="Shape 250"/>
        <p:cNvGrpSpPr/>
        <p:nvPr/>
      </p:nvGrpSpPr>
      <p:grpSpPr>
        <a:xfrm>
          <a:off x="0" y="0"/>
          <a:ext cx="0" cy="0"/>
          <a:chOff x="0" y="0"/>
          <a:chExt cx="0" cy="0"/>
        </a:xfrm>
      </p:grpSpPr>
      <p:sp>
        <p:nvSpPr>
          <p:cNvPr id="251" name="Google Shape;251;g1e93966ebdc_0_1397"/>
          <p:cNvSpPr txBox="1"/>
          <p:nvPr>
            <p:ph type="title"/>
          </p:nvPr>
        </p:nvSpPr>
        <p:spPr>
          <a:xfrm>
            <a:off x="4025654" y="3205940"/>
            <a:ext cx="4140600" cy="543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g1e93966ebdc_0_1397"/>
          <p:cNvSpPr txBox="1"/>
          <p:nvPr>
            <p:ph idx="1" type="body"/>
          </p:nvPr>
        </p:nvSpPr>
        <p:spPr>
          <a:xfrm>
            <a:off x="925071" y="2583713"/>
            <a:ext cx="10341900" cy="3909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3" name="Google Shape;253;g1e93966ebdc_0_139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g1e93966ebdc_0_139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g1e93966ebdc_0_1397"/>
          <p:cNvSpPr txBox="1"/>
          <p:nvPr>
            <p:ph idx="12" type="sldNum"/>
          </p:nvPr>
        </p:nvSpPr>
        <p:spPr>
          <a:xfrm>
            <a:off x="8778240" y="6377940"/>
            <a:ext cx="28041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showMasterSp="0" type="secHead">
  <p:cSld name="SECTION_HEADER">
    <p:bg>
      <p:bgPr>
        <a:solidFill>
          <a:srgbClr val="FF3300"/>
        </a:solidFill>
      </p:bgPr>
    </p:bg>
    <p:spTree>
      <p:nvGrpSpPr>
        <p:cNvPr id="28" name="Shape 28"/>
        <p:cNvGrpSpPr/>
        <p:nvPr/>
      </p:nvGrpSpPr>
      <p:grpSpPr>
        <a:xfrm>
          <a:off x="0" y="0"/>
          <a:ext cx="0" cy="0"/>
          <a:chOff x="0" y="0"/>
          <a:chExt cx="0" cy="0"/>
        </a:xfrm>
      </p:grpSpPr>
      <p:pic>
        <p:nvPicPr>
          <p:cNvPr id="29" name="Google Shape;29;g1e84f2975e2_0_262"/>
          <p:cNvPicPr preferRelativeResize="0"/>
          <p:nvPr/>
        </p:nvPicPr>
        <p:blipFill rotWithShape="1">
          <a:blip r:embed="rId2">
            <a:alphaModFix/>
          </a:blip>
          <a:srcRect b="18593" l="0" r="0" t="0"/>
          <a:stretch/>
        </p:blipFill>
        <p:spPr>
          <a:xfrm>
            <a:off x="-73549" y="-54864"/>
            <a:ext cx="12312214" cy="6967728"/>
          </a:xfrm>
          <a:prstGeom prst="rect">
            <a:avLst/>
          </a:prstGeom>
          <a:noFill/>
          <a:ln>
            <a:noFill/>
          </a:ln>
        </p:spPr>
      </p:pic>
      <p:sp>
        <p:nvSpPr>
          <p:cNvPr id="30" name="Google Shape;30;g1e84f2975e2_0_262"/>
          <p:cNvSpPr txBox="1"/>
          <p:nvPr>
            <p:ph type="title"/>
          </p:nvPr>
        </p:nvSpPr>
        <p:spPr>
          <a:xfrm>
            <a:off x="2266278" y="2721686"/>
            <a:ext cx="8634900" cy="6897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lt1"/>
              </a:buClr>
              <a:buSzPts val="2400"/>
              <a:buFont typeface="Arial"/>
              <a:buNone/>
              <a:defRPr b="1"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1e84f2975e2_0_262"/>
          <p:cNvSpPr txBox="1"/>
          <p:nvPr>
            <p:ph idx="1" type="body"/>
          </p:nvPr>
        </p:nvSpPr>
        <p:spPr>
          <a:xfrm>
            <a:off x="2266278" y="3438397"/>
            <a:ext cx="8634900" cy="14457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rgbClr val="FFBFBF"/>
                </a:solidFill>
              </a:defRPr>
            </a:lvl1pPr>
            <a:lvl2pPr indent="-228600" lvl="1" marL="914400" algn="l">
              <a:lnSpc>
                <a:spcPct val="90000"/>
              </a:lnSpc>
              <a:spcBef>
                <a:spcPts val="500"/>
              </a:spcBef>
              <a:spcAft>
                <a:spcPts val="0"/>
              </a:spcAft>
              <a:buSzPts val="18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2" name="Google Shape;32;g1e84f2975e2_0_262"/>
          <p:cNvPicPr preferRelativeResize="0"/>
          <p:nvPr/>
        </p:nvPicPr>
        <p:blipFill rotWithShape="1">
          <a:blip r:embed="rId3">
            <a:alphaModFix/>
          </a:blip>
          <a:srcRect b="0" l="30019" r="26792" t="16422"/>
          <a:stretch/>
        </p:blipFill>
        <p:spPr>
          <a:xfrm>
            <a:off x="1652565" y="2959882"/>
            <a:ext cx="265797" cy="451526"/>
          </a:xfrm>
          <a:prstGeom prst="rect">
            <a:avLst/>
          </a:prstGeom>
          <a:noFill/>
          <a:ln>
            <a:noFill/>
          </a:ln>
        </p:spPr>
      </p:pic>
      <p:sp>
        <p:nvSpPr>
          <p:cNvPr id="33" name="Google Shape;33;g1e84f2975e2_0_262"/>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4" name="Google Shape;34;g1e84f2975e2_0_262"/>
          <p:cNvPicPr preferRelativeResize="0"/>
          <p:nvPr/>
        </p:nvPicPr>
        <p:blipFill rotWithShape="1">
          <a:blip r:embed="rId4">
            <a:alphaModFix/>
          </a:blip>
          <a:srcRect b="0" l="0" r="0" t="0"/>
          <a:stretch/>
        </p:blipFill>
        <p:spPr>
          <a:xfrm>
            <a:off x="9702800" y="119135"/>
            <a:ext cx="1931848" cy="12871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showMasterSp="0" type="secHead">
  <p:cSld name="SECTION_HEADER">
    <p:bg>
      <p:bgPr>
        <a:solidFill>
          <a:srgbClr val="FF3300"/>
        </a:solidFill>
      </p:bgPr>
    </p:bg>
    <p:spTree>
      <p:nvGrpSpPr>
        <p:cNvPr id="269" name="Shape 269"/>
        <p:cNvGrpSpPr/>
        <p:nvPr/>
      </p:nvGrpSpPr>
      <p:grpSpPr>
        <a:xfrm>
          <a:off x="0" y="0"/>
          <a:ext cx="0" cy="0"/>
          <a:chOff x="0" y="0"/>
          <a:chExt cx="0" cy="0"/>
        </a:xfrm>
      </p:grpSpPr>
      <p:pic>
        <p:nvPicPr>
          <p:cNvPr id="270" name="Google Shape;270;g1e84f2975e2_0_567"/>
          <p:cNvPicPr preferRelativeResize="0"/>
          <p:nvPr/>
        </p:nvPicPr>
        <p:blipFill rotWithShape="1">
          <a:blip r:embed="rId2">
            <a:alphaModFix/>
          </a:blip>
          <a:srcRect b="18593" l="0" r="0" t="0"/>
          <a:stretch/>
        </p:blipFill>
        <p:spPr>
          <a:xfrm>
            <a:off x="-120215" y="-45467"/>
            <a:ext cx="12312218" cy="6967728"/>
          </a:xfrm>
          <a:prstGeom prst="rect">
            <a:avLst/>
          </a:prstGeom>
          <a:noFill/>
          <a:ln>
            <a:noFill/>
          </a:ln>
        </p:spPr>
      </p:pic>
      <p:sp>
        <p:nvSpPr>
          <p:cNvPr id="271" name="Google Shape;271;g1e84f2975e2_0_567"/>
          <p:cNvSpPr txBox="1"/>
          <p:nvPr>
            <p:ph type="title"/>
          </p:nvPr>
        </p:nvSpPr>
        <p:spPr>
          <a:xfrm>
            <a:off x="2266277" y="2721685"/>
            <a:ext cx="8634900" cy="6897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lt1"/>
              </a:buClr>
              <a:buSzPts val="2400"/>
              <a:buFont typeface="Arial"/>
              <a:buNone/>
              <a:defRPr b="1"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g1e84f2975e2_0_567"/>
          <p:cNvSpPr txBox="1"/>
          <p:nvPr>
            <p:ph idx="1" type="body"/>
          </p:nvPr>
        </p:nvSpPr>
        <p:spPr>
          <a:xfrm>
            <a:off x="2266277" y="3438397"/>
            <a:ext cx="8634900" cy="1445700"/>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1200"/>
              </a:spcBef>
              <a:spcAft>
                <a:spcPts val="0"/>
              </a:spcAft>
              <a:buSzPts val="1800"/>
              <a:buNone/>
              <a:defRPr sz="1800">
                <a:solidFill>
                  <a:srgbClr val="FFBFBF"/>
                </a:solidFill>
              </a:defRPr>
            </a:lvl1pPr>
            <a:lvl2pPr indent="-228600" lvl="1" marL="914400" algn="l">
              <a:lnSpc>
                <a:spcPct val="90000"/>
              </a:lnSpc>
              <a:spcBef>
                <a:spcPts val="500"/>
              </a:spcBef>
              <a:spcAft>
                <a:spcPts val="0"/>
              </a:spcAft>
              <a:buSzPts val="18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73" name="Google Shape;273;g1e84f2975e2_0_567"/>
          <p:cNvPicPr preferRelativeResize="0"/>
          <p:nvPr/>
        </p:nvPicPr>
        <p:blipFill rotWithShape="1">
          <a:blip r:embed="rId3">
            <a:alphaModFix/>
          </a:blip>
          <a:srcRect b="0" l="30019" r="26792" t="16422"/>
          <a:stretch/>
        </p:blipFill>
        <p:spPr>
          <a:xfrm>
            <a:off x="1652565" y="2959882"/>
            <a:ext cx="265797" cy="451526"/>
          </a:xfrm>
          <a:prstGeom prst="rect">
            <a:avLst/>
          </a:prstGeom>
          <a:noFill/>
          <a:ln>
            <a:noFill/>
          </a:ln>
        </p:spPr>
      </p:pic>
      <p:sp>
        <p:nvSpPr>
          <p:cNvPr id="274" name="Google Shape;274;g1e84f2975e2_0_567"/>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75" name="Google Shape;275;g1e84f2975e2_0_567"/>
          <p:cNvPicPr preferRelativeResize="0"/>
          <p:nvPr/>
        </p:nvPicPr>
        <p:blipFill rotWithShape="1">
          <a:blip r:embed="rId4">
            <a:alphaModFix/>
          </a:blip>
          <a:srcRect b="0" l="0" r="0" t="0"/>
          <a:stretch/>
        </p:blipFill>
        <p:spPr>
          <a:xfrm>
            <a:off x="10098423" y="126982"/>
            <a:ext cx="1259609" cy="14631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276" name="Shape 276"/>
        <p:cNvGrpSpPr/>
        <p:nvPr/>
      </p:nvGrpSpPr>
      <p:grpSpPr>
        <a:xfrm>
          <a:off x="0" y="0"/>
          <a:ext cx="0" cy="0"/>
          <a:chOff x="0" y="0"/>
          <a:chExt cx="0" cy="0"/>
        </a:xfrm>
      </p:grpSpPr>
      <p:sp>
        <p:nvSpPr>
          <p:cNvPr id="277" name="Google Shape;277;p4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4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4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0" name="Shape 280"/>
        <p:cNvGrpSpPr/>
        <p:nvPr/>
      </p:nvGrpSpPr>
      <p:grpSpPr>
        <a:xfrm>
          <a:off x="0" y="0"/>
          <a:ext cx="0" cy="0"/>
          <a:chOff x="0" y="0"/>
          <a:chExt cx="0" cy="0"/>
        </a:xfrm>
      </p:grpSpPr>
      <p:sp>
        <p:nvSpPr>
          <p:cNvPr id="281" name="Google Shape;281;p46"/>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46"/>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3" name="Google Shape;283;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4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4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6" name="Google Shape;286;p46"/>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7" name="Google Shape;287;p46"/>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288" name="Google Shape;288;p46"/>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289" name="Google Shape;289;p46"/>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0" name="Shape 290"/>
        <p:cNvGrpSpPr/>
        <p:nvPr/>
      </p:nvGrpSpPr>
      <p:grpSpPr>
        <a:xfrm>
          <a:off x="0" y="0"/>
          <a:ext cx="0" cy="0"/>
          <a:chOff x="0" y="0"/>
          <a:chExt cx="0" cy="0"/>
        </a:xfrm>
      </p:grpSpPr>
      <p:sp>
        <p:nvSpPr>
          <p:cNvPr id="291" name="Google Shape;291;p47"/>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4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4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4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5" name="Google Shape;295;p47"/>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47"/>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297" name="Google Shape;297;p47"/>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298" name="Google Shape;298;p47"/>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OBJECT_1">
    <p:spTree>
      <p:nvGrpSpPr>
        <p:cNvPr id="299" name="Shape 299"/>
        <p:cNvGrpSpPr/>
        <p:nvPr/>
      </p:nvGrpSpPr>
      <p:grpSpPr>
        <a:xfrm>
          <a:off x="0" y="0"/>
          <a:ext cx="0" cy="0"/>
          <a:chOff x="0" y="0"/>
          <a:chExt cx="0" cy="0"/>
        </a:xfrm>
      </p:grpSpPr>
      <p:sp>
        <p:nvSpPr>
          <p:cNvPr id="300" name="Google Shape;300;gf4846aa7dd_0_3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gf4846aa7dd_0_3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02" name="Google Shape;302;gf4846aa7dd_0_3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gf4846aa7dd_0_3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gf4846aa7dd_0_329"/>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5" name="Shape 305"/>
        <p:cNvGrpSpPr/>
        <p:nvPr/>
      </p:nvGrpSpPr>
      <p:grpSpPr>
        <a:xfrm>
          <a:off x="0" y="0"/>
          <a:ext cx="0" cy="0"/>
          <a:chOff x="0" y="0"/>
          <a:chExt cx="0" cy="0"/>
        </a:xfrm>
      </p:grpSpPr>
      <p:sp>
        <p:nvSpPr>
          <p:cNvPr id="306" name="Google Shape;306;g13d738efa72_0_7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07" name="Google Shape;307;g13d738efa72_0_7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08" name="Google Shape;308;g13d738efa72_0_77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p:cSld name="Cuerpo de texto">
    <p:spTree>
      <p:nvGrpSpPr>
        <p:cNvPr id="309" name="Shape 309"/>
        <p:cNvGrpSpPr/>
        <p:nvPr/>
      </p:nvGrpSpPr>
      <p:grpSpPr>
        <a:xfrm>
          <a:off x="0" y="0"/>
          <a:ext cx="0" cy="0"/>
          <a:chOff x="0" y="0"/>
          <a:chExt cx="0" cy="0"/>
        </a:xfrm>
      </p:grpSpPr>
      <p:sp>
        <p:nvSpPr>
          <p:cNvPr id="310" name="Google Shape;310;gf4846aa7dd_0_83"/>
          <p:cNvSpPr txBox="1"/>
          <p:nvPr>
            <p:ph type="title"/>
          </p:nvPr>
        </p:nvSpPr>
        <p:spPr>
          <a:xfrm>
            <a:off x="838200" y="128141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gf4846aa7dd_0_83"/>
          <p:cNvSpPr txBox="1"/>
          <p:nvPr>
            <p:ph idx="1" type="body"/>
          </p:nvPr>
        </p:nvSpPr>
        <p:spPr>
          <a:xfrm>
            <a:off x="838200" y="2606978"/>
            <a:ext cx="10515600" cy="3612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gf4846aa7dd_0_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
  <p:cSld name="OBJECT_2">
    <p:spTree>
      <p:nvGrpSpPr>
        <p:cNvPr id="313" name="Shape 313"/>
        <p:cNvGrpSpPr/>
        <p:nvPr/>
      </p:nvGrpSpPr>
      <p:grpSpPr>
        <a:xfrm>
          <a:off x="0" y="0"/>
          <a:ext cx="0" cy="0"/>
          <a:chOff x="0" y="0"/>
          <a:chExt cx="0" cy="0"/>
        </a:xfrm>
      </p:grpSpPr>
      <p:sp>
        <p:nvSpPr>
          <p:cNvPr id="314" name="Google Shape;314;gf4846aa7dd_0_4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gf4846aa7dd_0_4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16" name="Google Shape;316;gf4846aa7dd_0_4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gf4846aa7dd_0_4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gf4846aa7dd_0_43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9" name="Shape 319"/>
        <p:cNvGrpSpPr/>
        <p:nvPr/>
      </p:nvGrpSpPr>
      <p:grpSpPr>
        <a:xfrm>
          <a:off x="0" y="0"/>
          <a:ext cx="0" cy="0"/>
          <a:chOff x="0" y="0"/>
          <a:chExt cx="0" cy="0"/>
        </a:xfrm>
      </p:grpSpPr>
      <p:sp>
        <p:nvSpPr>
          <p:cNvPr id="320" name="Google Shape;320;p48"/>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48"/>
          <p:cNvSpPr txBox="1"/>
          <p:nvPr>
            <p:ph idx="1" type="body"/>
          </p:nvPr>
        </p:nvSpPr>
        <p:spPr>
          <a:xfrm>
            <a:off x="911225" y="2583713"/>
            <a:ext cx="4856480"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2800">
                <a:solidFill>
                  <a:schemeClr val="dk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2" name="Google Shape;322;p4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3" name="Google Shape;323;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4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4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4">
  <p:cSld name="OBJECT_5">
    <p:spTree>
      <p:nvGrpSpPr>
        <p:cNvPr id="326" name="Shape 326"/>
        <p:cNvGrpSpPr/>
        <p:nvPr/>
      </p:nvGrpSpPr>
      <p:grpSpPr>
        <a:xfrm>
          <a:off x="0" y="0"/>
          <a:ext cx="0" cy="0"/>
          <a:chOff x="0" y="0"/>
          <a:chExt cx="0" cy="0"/>
        </a:xfrm>
      </p:grpSpPr>
      <p:sp>
        <p:nvSpPr>
          <p:cNvPr id="327" name="Google Shape;327;gf4846aa7dd_0_7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gf4846aa7dd_0_7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29" name="Google Shape;329;gf4846aa7dd_0_7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gf4846aa7dd_0_7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gf4846aa7dd_0_75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A TXT U OBJETOS">
  <p:cSld name="PARA TXT U OBJETOS">
    <p:spTree>
      <p:nvGrpSpPr>
        <p:cNvPr id="35" name="Shape 35"/>
        <p:cNvGrpSpPr/>
        <p:nvPr/>
      </p:nvGrpSpPr>
      <p:grpSpPr>
        <a:xfrm>
          <a:off x="0" y="0"/>
          <a:ext cx="0" cy="0"/>
          <a:chOff x="0" y="0"/>
          <a:chExt cx="0" cy="0"/>
        </a:xfrm>
      </p:grpSpPr>
      <p:sp>
        <p:nvSpPr>
          <p:cNvPr id="36" name="Google Shape;36;g1e84f2975e2_0_269"/>
          <p:cNvSpPr/>
          <p:nvPr/>
        </p:nvSpPr>
        <p:spPr>
          <a:xfrm>
            <a:off x="0" y="6606865"/>
            <a:ext cx="12192000" cy="2511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 name="Google Shape;37;g1e84f2975e2_0_269"/>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8" name="Google Shape;38;g1e84f2975e2_0_269"/>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39" name="Google Shape;39;g1e84f2975e2_0_269"/>
          <p:cNvSpPr txBox="1"/>
          <p:nvPr>
            <p:ph idx="10" type="dt"/>
          </p:nvPr>
        </p:nvSpPr>
        <p:spPr>
          <a:xfrm>
            <a:off x="9798896" y="6657158"/>
            <a:ext cx="12648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e84f2975e2_0_269"/>
          <p:cNvSpPr txBox="1"/>
          <p:nvPr>
            <p:ph idx="11" type="ftr"/>
          </p:nvPr>
        </p:nvSpPr>
        <p:spPr>
          <a:xfrm>
            <a:off x="592183" y="6657157"/>
            <a:ext cx="92067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1e84f2975e2_0_269"/>
          <p:cNvSpPr txBox="1"/>
          <p:nvPr>
            <p:ph idx="12" type="sldNum"/>
          </p:nvPr>
        </p:nvSpPr>
        <p:spPr>
          <a:xfrm>
            <a:off x="11063817" y="6657158"/>
            <a:ext cx="649500" cy="180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g1e84f2975e2_0_269"/>
          <p:cNvSpPr txBox="1"/>
          <p:nvPr>
            <p:ph type="title"/>
          </p:nvPr>
        </p:nvSpPr>
        <p:spPr>
          <a:xfrm>
            <a:off x="524667" y="510039"/>
            <a:ext cx="11109900" cy="418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1e84f2975e2_0_269"/>
          <p:cNvSpPr txBox="1"/>
          <p:nvPr>
            <p:ph idx="1" type="subTitle"/>
          </p:nvPr>
        </p:nvSpPr>
        <p:spPr>
          <a:xfrm>
            <a:off x="524667" y="960724"/>
            <a:ext cx="11109900" cy="3603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0"/>
              </a:spcBef>
              <a:spcAft>
                <a:spcPts val="0"/>
              </a:spcAft>
              <a:buClr>
                <a:srgbClr val="595959"/>
              </a:buClr>
              <a:buSzPts val="1280"/>
              <a:buFont typeface="Calibri"/>
              <a:buNone/>
              <a:defRPr sz="1600">
                <a:solidFill>
                  <a:srgbClr val="595959"/>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44" name="Google Shape;44;g1e84f2975e2_0_269"/>
          <p:cNvCxnSpPr/>
          <p:nvPr/>
        </p:nvCxnSpPr>
        <p:spPr>
          <a:xfrm>
            <a:off x="625075" y="1456976"/>
            <a:ext cx="634800" cy="0"/>
          </a:xfrm>
          <a:prstGeom prst="straightConnector1">
            <a:avLst/>
          </a:prstGeom>
          <a:noFill/>
          <a:ln cap="flat" cmpd="sng" w="50800">
            <a:solidFill>
              <a:srgbClr val="FF3300"/>
            </a:solidFill>
            <a:prstDash val="solid"/>
            <a:miter lim="800000"/>
            <a:headEnd len="sm" w="sm" type="none"/>
            <a:tailEnd len="sm" w="sm" type="none"/>
          </a:ln>
        </p:spPr>
      </p:cxnSp>
      <p:sp>
        <p:nvSpPr>
          <p:cNvPr id="45" name="Google Shape;45;g1e84f2975e2_0_269"/>
          <p:cNvSpPr txBox="1"/>
          <p:nvPr>
            <p:ph idx="2" type="body"/>
          </p:nvPr>
        </p:nvSpPr>
        <p:spPr>
          <a:xfrm>
            <a:off x="524667" y="1678362"/>
            <a:ext cx="11109900" cy="4629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228600" lvl="2" marL="1371600" algn="l">
              <a:lnSpc>
                <a:spcPct val="90000"/>
              </a:lnSpc>
              <a:spcBef>
                <a:spcPts val="500"/>
              </a:spcBef>
              <a:spcAft>
                <a:spcPts val="0"/>
              </a:spcAft>
              <a:buClr>
                <a:schemeClr val="dk1"/>
              </a:buClr>
              <a:buSzPts val="1800"/>
              <a:buNone/>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0">
  <p:cSld name="OBJECT_11">
    <p:spTree>
      <p:nvGrpSpPr>
        <p:cNvPr id="332" name="Shape 332"/>
        <p:cNvGrpSpPr/>
        <p:nvPr/>
      </p:nvGrpSpPr>
      <p:grpSpPr>
        <a:xfrm>
          <a:off x="0" y="0"/>
          <a:ext cx="0" cy="0"/>
          <a:chOff x="0" y="0"/>
          <a:chExt cx="0" cy="0"/>
        </a:xfrm>
      </p:grpSpPr>
      <p:sp>
        <p:nvSpPr>
          <p:cNvPr id="333" name="Google Shape;333;g13d738efa72_0_1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g13d738efa72_0_1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35" name="Google Shape;335;g13d738efa72_0_1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g13d738efa72_0_1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g13d738efa72_0_196"/>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1">
  <p:cSld name="OBJECT_12">
    <p:spTree>
      <p:nvGrpSpPr>
        <p:cNvPr id="338" name="Shape 338"/>
        <p:cNvGrpSpPr/>
        <p:nvPr/>
      </p:nvGrpSpPr>
      <p:grpSpPr>
        <a:xfrm>
          <a:off x="0" y="0"/>
          <a:ext cx="0" cy="0"/>
          <a:chOff x="0" y="0"/>
          <a:chExt cx="0" cy="0"/>
        </a:xfrm>
      </p:grpSpPr>
      <p:sp>
        <p:nvSpPr>
          <p:cNvPr id="339" name="Google Shape;339;g13d738efa72_0_3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g13d738efa72_0_3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41" name="Google Shape;341;g13d738efa72_0_3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g13d738efa72_0_3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g13d738efa72_0_31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2">
  <p:cSld name="OBJECT_3">
    <p:spTree>
      <p:nvGrpSpPr>
        <p:cNvPr id="344" name="Shape 344"/>
        <p:cNvGrpSpPr/>
        <p:nvPr/>
      </p:nvGrpSpPr>
      <p:grpSpPr>
        <a:xfrm>
          <a:off x="0" y="0"/>
          <a:ext cx="0" cy="0"/>
          <a:chOff x="0" y="0"/>
          <a:chExt cx="0" cy="0"/>
        </a:xfrm>
      </p:grpSpPr>
      <p:sp>
        <p:nvSpPr>
          <p:cNvPr id="345" name="Google Shape;345;gf4846aa7dd_0_5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6" name="Google Shape;346;gf4846aa7dd_0_5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47" name="Google Shape;347;gf4846aa7dd_0_5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gf4846aa7dd_0_5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gf4846aa7dd_0_52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5">
  <p:cSld name="OBJECT_6">
    <p:spTree>
      <p:nvGrpSpPr>
        <p:cNvPr id="350" name="Shape 350"/>
        <p:cNvGrpSpPr/>
        <p:nvPr/>
      </p:nvGrpSpPr>
      <p:grpSpPr>
        <a:xfrm>
          <a:off x="0" y="0"/>
          <a:ext cx="0" cy="0"/>
          <a:chOff x="0" y="0"/>
          <a:chExt cx="0" cy="0"/>
        </a:xfrm>
      </p:grpSpPr>
      <p:sp>
        <p:nvSpPr>
          <p:cNvPr id="351" name="Google Shape;351;gf4846aa7dd_0_11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gf4846aa7dd_0_11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53" name="Google Shape;353;gf4846aa7dd_0_117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gf4846aa7dd_0_11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5" name="Google Shape;355;gf4846aa7dd_0_117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8">
  <p:cSld name="OBJECT_9">
    <p:spTree>
      <p:nvGrpSpPr>
        <p:cNvPr id="356" name="Shape 356"/>
        <p:cNvGrpSpPr/>
        <p:nvPr/>
      </p:nvGrpSpPr>
      <p:grpSpPr>
        <a:xfrm>
          <a:off x="0" y="0"/>
          <a:ext cx="0" cy="0"/>
          <a:chOff x="0" y="0"/>
          <a:chExt cx="0" cy="0"/>
        </a:xfrm>
      </p:grpSpPr>
      <p:sp>
        <p:nvSpPr>
          <p:cNvPr id="357" name="Google Shape;357;gf4846aa7dd_0_19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gf4846aa7dd_0_19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59" name="Google Shape;359;gf4846aa7dd_0_19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gf4846aa7dd_0_19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gf4846aa7dd_0_1922"/>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7">
  <p:cSld name="OBJECT_8">
    <p:spTree>
      <p:nvGrpSpPr>
        <p:cNvPr id="362" name="Shape 362"/>
        <p:cNvGrpSpPr/>
        <p:nvPr/>
      </p:nvGrpSpPr>
      <p:grpSpPr>
        <a:xfrm>
          <a:off x="0" y="0"/>
          <a:ext cx="0" cy="0"/>
          <a:chOff x="0" y="0"/>
          <a:chExt cx="0" cy="0"/>
        </a:xfrm>
      </p:grpSpPr>
      <p:sp>
        <p:nvSpPr>
          <p:cNvPr id="363" name="Google Shape;363;gf4846aa7dd_0_16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gf4846aa7dd_0_16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65" name="Google Shape;365;gf4846aa7dd_0_16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gf4846aa7dd_0_16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gf4846aa7dd_0_1655"/>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2">
  <p:cSld name="OBJECT_13">
    <p:spTree>
      <p:nvGrpSpPr>
        <p:cNvPr id="368" name="Shape 368"/>
        <p:cNvGrpSpPr/>
        <p:nvPr/>
      </p:nvGrpSpPr>
      <p:grpSpPr>
        <a:xfrm>
          <a:off x="0" y="0"/>
          <a:ext cx="0" cy="0"/>
          <a:chOff x="0" y="0"/>
          <a:chExt cx="0" cy="0"/>
        </a:xfrm>
      </p:grpSpPr>
      <p:sp>
        <p:nvSpPr>
          <p:cNvPr id="369" name="Google Shape;369;g13d738efa72_0_768"/>
          <p:cNvSpPr txBox="1"/>
          <p:nvPr>
            <p:ph type="title"/>
          </p:nvPr>
        </p:nvSpPr>
        <p:spPr>
          <a:xfrm>
            <a:off x="838200" y="8372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g13d738efa72_0_768"/>
          <p:cNvSpPr txBox="1"/>
          <p:nvPr>
            <p:ph idx="1" type="body"/>
          </p:nvPr>
        </p:nvSpPr>
        <p:spPr>
          <a:xfrm>
            <a:off x="838200" y="2162925"/>
            <a:ext cx="10515600" cy="4351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71" name="Google Shape;371;g13d738efa72_0_7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3">
  <p:cSld name="OBJECT_4">
    <p:spTree>
      <p:nvGrpSpPr>
        <p:cNvPr id="372" name="Shape 372"/>
        <p:cNvGrpSpPr/>
        <p:nvPr/>
      </p:nvGrpSpPr>
      <p:grpSpPr>
        <a:xfrm>
          <a:off x="0" y="0"/>
          <a:ext cx="0" cy="0"/>
          <a:chOff x="0" y="0"/>
          <a:chExt cx="0" cy="0"/>
        </a:xfrm>
      </p:grpSpPr>
      <p:sp>
        <p:nvSpPr>
          <p:cNvPr id="373" name="Google Shape;373;gf4846aa7dd_0_6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gf4846aa7dd_0_6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75" name="Google Shape;375;gf4846aa7dd_0_6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6" name="Google Shape;376;gf4846aa7dd_0_6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7" name="Google Shape;377;gf4846aa7dd_0_641"/>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8" name="Shape 378"/>
        <p:cNvGrpSpPr/>
        <p:nvPr/>
      </p:nvGrpSpPr>
      <p:grpSpPr>
        <a:xfrm>
          <a:off x="0" y="0"/>
          <a:ext cx="0" cy="0"/>
          <a:chOff x="0" y="0"/>
          <a:chExt cx="0" cy="0"/>
        </a:xfrm>
      </p:grpSpPr>
      <p:sp>
        <p:nvSpPr>
          <p:cNvPr id="379" name="Google Shape;379;p49"/>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0" name="Google Shape;380;p4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4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4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4" name="Shape 384"/>
        <p:cNvGrpSpPr/>
        <p:nvPr/>
      </p:nvGrpSpPr>
      <p:grpSpPr>
        <a:xfrm>
          <a:off x="0" y="0"/>
          <a:ext cx="0" cy="0"/>
          <a:chOff x="0" y="0"/>
          <a:chExt cx="0" cy="0"/>
        </a:xfrm>
      </p:grpSpPr>
      <p:sp>
        <p:nvSpPr>
          <p:cNvPr id="385" name="Google Shape;385;gf4846aa7dd_0_118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gf4846aa7dd_0_118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7" name="Google Shape;387;gf4846aa7dd_0_118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88" name="Google Shape;388;gf4846aa7dd_0_118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9" name="Google Shape;389;gf4846aa7dd_0_118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90" name="Google Shape;390;gf4846aa7dd_0_11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gf4846aa7dd_0_1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2" name="Google Shape;392;gf4846aa7dd_0_118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UON CON ENCABEZADO">
  <p:cSld name="COMPARACIUON CON ENCABEZADO">
    <p:spTree>
      <p:nvGrpSpPr>
        <p:cNvPr id="46" name="Shape 46"/>
        <p:cNvGrpSpPr/>
        <p:nvPr/>
      </p:nvGrpSpPr>
      <p:grpSpPr>
        <a:xfrm>
          <a:off x="0" y="0"/>
          <a:ext cx="0" cy="0"/>
          <a:chOff x="0" y="0"/>
          <a:chExt cx="0" cy="0"/>
        </a:xfrm>
      </p:grpSpPr>
      <p:sp>
        <p:nvSpPr>
          <p:cNvPr id="47" name="Google Shape;47;g1e84f2975e2_0_280"/>
          <p:cNvSpPr/>
          <p:nvPr/>
        </p:nvSpPr>
        <p:spPr>
          <a:xfrm>
            <a:off x="0" y="6606865"/>
            <a:ext cx="12192000" cy="2511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 name="Google Shape;48;g1e84f2975e2_0_280"/>
          <p:cNvSpPr txBox="1"/>
          <p:nvPr>
            <p:ph idx="1" type="body"/>
          </p:nvPr>
        </p:nvSpPr>
        <p:spPr>
          <a:xfrm>
            <a:off x="524668" y="1678361"/>
            <a:ext cx="5331300" cy="6903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lvl1pPr>
            <a:lvl2pPr indent="-228600" lvl="1" marL="914400" algn="l">
              <a:lnSpc>
                <a:spcPct val="90000"/>
              </a:lnSpc>
              <a:spcBef>
                <a:spcPts val="500"/>
              </a:spcBef>
              <a:spcAft>
                <a:spcPts val="0"/>
              </a:spcAft>
              <a:buSzPts val="18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g1e84f2975e2_0_280"/>
          <p:cNvSpPr txBox="1"/>
          <p:nvPr>
            <p:ph idx="2" type="body"/>
          </p:nvPr>
        </p:nvSpPr>
        <p:spPr>
          <a:xfrm>
            <a:off x="524668" y="2590140"/>
            <a:ext cx="5331300" cy="3718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228600" lvl="2" marL="1371600" algn="l">
              <a:lnSpc>
                <a:spcPct val="90000"/>
              </a:lnSpc>
              <a:spcBef>
                <a:spcPts val="500"/>
              </a:spcBef>
              <a:spcAft>
                <a:spcPts val="0"/>
              </a:spcAft>
              <a:buClr>
                <a:schemeClr val="dk1"/>
              </a:buClr>
              <a:buSzPts val="1800"/>
              <a:buNone/>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g1e84f2975e2_0_280"/>
          <p:cNvSpPr txBox="1"/>
          <p:nvPr>
            <p:ph idx="3" type="body"/>
          </p:nvPr>
        </p:nvSpPr>
        <p:spPr>
          <a:xfrm>
            <a:off x="6300238" y="1678361"/>
            <a:ext cx="5334300" cy="6903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b="1" sz="1800"/>
            </a:lvl1pPr>
            <a:lvl2pPr indent="-228600" lvl="1" marL="914400" algn="l">
              <a:lnSpc>
                <a:spcPct val="90000"/>
              </a:lnSpc>
              <a:spcBef>
                <a:spcPts val="500"/>
              </a:spcBef>
              <a:spcAft>
                <a:spcPts val="0"/>
              </a:spcAft>
              <a:buSzPts val="18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g1e84f2975e2_0_280"/>
          <p:cNvSpPr txBox="1"/>
          <p:nvPr>
            <p:ph idx="4" type="body"/>
          </p:nvPr>
        </p:nvSpPr>
        <p:spPr>
          <a:xfrm>
            <a:off x="6300238" y="2590141"/>
            <a:ext cx="5334300" cy="3718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g1e84f2975e2_0_280"/>
          <p:cNvSpPr txBox="1"/>
          <p:nvPr>
            <p:ph idx="10" type="dt"/>
          </p:nvPr>
        </p:nvSpPr>
        <p:spPr>
          <a:xfrm>
            <a:off x="9798896" y="6657158"/>
            <a:ext cx="12648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1e84f2975e2_0_280"/>
          <p:cNvSpPr txBox="1"/>
          <p:nvPr>
            <p:ph idx="11" type="ftr"/>
          </p:nvPr>
        </p:nvSpPr>
        <p:spPr>
          <a:xfrm>
            <a:off x="592183" y="6657157"/>
            <a:ext cx="92067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g1e84f2975e2_0_280"/>
          <p:cNvSpPr txBox="1"/>
          <p:nvPr>
            <p:ph idx="12" type="sldNum"/>
          </p:nvPr>
        </p:nvSpPr>
        <p:spPr>
          <a:xfrm>
            <a:off x="11063817" y="6657158"/>
            <a:ext cx="649500" cy="180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g1e84f2975e2_0_280"/>
          <p:cNvCxnSpPr/>
          <p:nvPr/>
        </p:nvCxnSpPr>
        <p:spPr>
          <a:xfrm>
            <a:off x="6096000" y="1678361"/>
            <a:ext cx="0" cy="4629900"/>
          </a:xfrm>
          <a:prstGeom prst="straightConnector1">
            <a:avLst/>
          </a:prstGeom>
          <a:noFill/>
          <a:ln cap="flat" cmpd="sng" w="9525">
            <a:solidFill>
              <a:schemeClr val="accent1"/>
            </a:solidFill>
            <a:prstDash val="solid"/>
            <a:miter lim="800000"/>
            <a:headEnd len="sm" w="sm" type="none"/>
            <a:tailEnd len="sm" w="sm" type="none"/>
          </a:ln>
        </p:spPr>
      </p:cxnSp>
      <p:sp>
        <p:nvSpPr>
          <p:cNvPr id="56" name="Google Shape;56;g1e84f2975e2_0_280"/>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57" name="Google Shape;57;g1e84f2975e2_0_280"/>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58" name="Google Shape;58;g1e84f2975e2_0_280"/>
          <p:cNvSpPr txBox="1"/>
          <p:nvPr>
            <p:ph type="title"/>
          </p:nvPr>
        </p:nvSpPr>
        <p:spPr>
          <a:xfrm>
            <a:off x="524667" y="510039"/>
            <a:ext cx="11109900" cy="418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1e84f2975e2_0_280"/>
          <p:cNvSpPr txBox="1"/>
          <p:nvPr>
            <p:ph idx="5" type="subTitle"/>
          </p:nvPr>
        </p:nvSpPr>
        <p:spPr>
          <a:xfrm>
            <a:off x="524667" y="960724"/>
            <a:ext cx="11109900" cy="3603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0"/>
              </a:spcBef>
              <a:spcAft>
                <a:spcPts val="0"/>
              </a:spcAft>
              <a:buClr>
                <a:srgbClr val="595959"/>
              </a:buClr>
              <a:buSzPts val="1280"/>
              <a:buFont typeface="Calibri"/>
              <a:buNone/>
              <a:defRPr sz="1600">
                <a:solidFill>
                  <a:srgbClr val="595959"/>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60" name="Google Shape;60;g1e84f2975e2_0_280"/>
          <p:cNvCxnSpPr/>
          <p:nvPr/>
        </p:nvCxnSpPr>
        <p:spPr>
          <a:xfrm>
            <a:off x="625075" y="1456976"/>
            <a:ext cx="634800" cy="0"/>
          </a:xfrm>
          <a:prstGeom prst="straightConnector1">
            <a:avLst/>
          </a:prstGeom>
          <a:noFill/>
          <a:ln cap="flat" cmpd="sng" w="50800">
            <a:solidFill>
              <a:srgbClr val="FF3300"/>
            </a:solidFill>
            <a:prstDash val="solid"/>
            <a:miter lim="800000"/>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6">
  <p:cSld name="OBJECT_7">
    <p:spTree>
      <p:nvGrpSpPr>
        <p:cNvPr id="393" name="Shape 393"/>
        <p:cNvGrpSpPr/>
        <p:nvPr/>
      </p:nvGrpSpPr>
      <p:grpSpPr>
        <a:xfrm>
          <a:off x="0" y="0"/>
          <a:ext cx="0" cy="0"/>
          <a:chOff x="0" y="0"/>
          <a:chExt cx="0" cy="0"/>
        </a:xfrm>
      </p:grpSpPr>
      <p:sp>
        <p:nvSpPr>
          <p:cNvPr id="394" name="Google Shape;394;gf4846aa7dd_0_15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gf4846aa7dd_0_1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396" name="Google Shape;396;gf4846aa7dd_0_15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7" name="Google Shape;397;gf4846aa7dd_0_150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gf4846aa7dd_0_150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9">
  <p:cSld name="OBJECT_10">
    <p:spTree>
      <p:nvGrpSpPr>
        <p:cNvPr id="399" name="Shape 399"/>
        <p:cNvGrpSpPr/>
        <p:nvPr/>
      </p:nvGrpSpPr>
      <p:grpSpPr>
        <a:xfrm>
          <a:off x="0" y="0"/>
          <a:ext cx="0" cy="0"/>
          <a:chOff x="0" y="0"/>
          <a:chExt cx="0" cy="0"/>
        </a:xfrm>
      </p:grpSpPr>
      <p:sp>
        <p:nvSpPr>
          <p:cNvPr id="400" name="Google Shape;400;g13d738efa72_0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g13d738efa72_0_8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02" name="Google Shape;402;g13d738efa72_0_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g13d738efa72_0_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g13d738efa72_0_8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ON SIN ENCABEZADO">
  <p:cSld name="COMPARACION SIN ENCABEZADO">
    <p:spTree>
      <p:nvGrpSpPr>
        <p:cNvPr id="61" name="Shape 61"/>
        <p:cNvGrpSpPr/>
        <p:nvPr/>
      </p:nvGrpSpPr>
      <p:grpSpPr>
        <a:xfrm>
          <a:off x="0" y="0"/>
          <a:ext cx="0" cy="0"/>
          <a:chOff x="0" y="0"/>
          <a:chExt cx="0" cy="0"/>
        </a:xfrm>
      </p:grpSpPr>
      <p:sp>
        <p:nvSpPr>
          <p:cNvPr id="62" name="Google Shape;62;g1e84f2975e2_0_295"/>
          <p:cNvSpPr/>
          <p:nvPr/>
        </p:nvSpPr>
        <p:spPr>
          <a:xfrm>
            <a:off x="0" y="6606865"/>
            <a:ext cx="12192000" cy="2511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3" name="Google Shape;63;g1e84f2975e2_0_295"/>
          <p:cNvSpPr txBox="1"/>
          <p:nvPr>
            <p:ph idx="10" type="dt"/>
          </p:nvPr>
        </p:nvSpPr>
        <p:spPr>
          <a:xfrm>
            <a:off x="9798896" y="6657158"/>
            <a:ext cx="12648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1e84f2975e2_0_295"/>
          <p:cNvSpPr txBox="1"/>
          <p:nvPr>
            <p:ph idx="11" type="ftr"/>
          </p:nvPr>
        </p:nvSpPr>
        <p:spPr>
          <a:xfrm>
            <a:off x="592183" y="6657157"/>
            <a:ext cx="92067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1e84f2975e2_0_295"/>
          <p:cNvSpPr txBox="1"/>
          <p:nvPr>
            <p:ph idx="12" type="sldNum"/>
          </p:nvPr>
        </p:nvSpPr>
        <p:spPr>
          <a:xfrm>
            <a:off x="11063817" y="6657158"/>
            <a:ext cx="649500" cy="180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g1e84f2975e2_0_295"/>
          <p:cNvSpPr txBox="1"/>
          <p:nvPr>
            <p:ph idx="1" type="body"/>
          </p:nvPr>
        </p:nvSpPr>
        <p:spPr>
          <a:xfrm>
            <a:off x="524668" y="1678362"/>
            <a:ext cx="5331300" cy="4629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228600" lvl="2" marL="1371600" algn="l">
              <a:lnSpc>
                <a:spcPct val="90000"/>
              </a:lnSpc>
              <a:spcBef>
                <a:spcPts val="500"/>
              </a:spcBef>
              <a:spcAft>
                <a:spcPts val="0"/>
              </a:spcAft>
              <a:buClr>
                <a:schemeClr val="dk1"/>
              </a:buClr>
              <a:buSzPts val="1800"/>
              <a:buNone/>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g1e84f2975e2_0_295"/>
          <p:cNvSpPr txBox="1"/>
          <p:nvPr>
            <p:ph idx="2" type="body"/>
          </p:nvPr>
        </p:nvSpPr>
        <p:spPr>
          <a:xfrm>
            <a:off x="6300238" y="1678362"/>
            <a:ext cx="5334300" cy="4629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g1e84f2975e2_0_295"/>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69" name="Google Shape;69;g1e84f2975e2_0_295"/>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70" name="Google Shape;70;g1e84f2975e2_0_295"/>
          <p:cNvSpPr txBox="1"/>
          <p:nvPr>
            <p:ph type="title"/>
          </p:nvPr>
        </p:nvSpPr>
        <p:spPr>
          <a:xfrm>
            <a:off x="524667" y="510039"/>
            <a:ext cx="11109900" cy="418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g1e84f2975e2_0_295"/>
          <p:cNvSpPr txBox="1"/>
          <p:nvPr>
            <p:ph idx="3" type="subTitle"/>
          </p:nvPr>
        </p:nvSpPr>
        <p:spPr>
          <a:xfrm>
            <a:off x="524667" y="960724"/>
            <a:ext cx="11109900" cy="3603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0"/>
              </a:spcBef>
              <a:spcAft>
                <a:spcPts val="0"/>
              </a:spcAft>
              <a:buClr>
                <a:srgbClr val="595959"/>
              </a:buClr>
              <a:buSzPts val="1280"/>
              <a:buFont typeface="Calibri"/>
              <a:buNone/>
              <a:defRPr sz="1600">
                <a:solidFill>
                  <a:srgbClr val="595959"/>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72" name="Google Shape;72;g1e84f2975e2_0_295"/>
          <p:cNvCxnSpPr/>
          <p:nvPr/>
        </p:nvCxnSpPr>
        <p:spPr>
          <a:xfrm>
            <a:off x="625075" y="1456976"/>
            <a:ext cx="634800" cy="0"/>
          </a:xfrm>
          <a:prstGeom prst="straightConnector1">
            <a:avLst/>
          </a:prstGeom>
          <a:noFill/>
          <a:ln cap="flat" cmpd="sng" w="50800">
            <a:solidFill>
              <a:srgbClr val="FF3300"/>
            </a:solidFill>
            <a:prstDash val="solid"/>
            <a:miter lim="800000"/>
            <a:headEnd len="sm" w="sm" type="none"/>
            <a:tailEnd len="sm" w="sm" type="none"/>
          </a:ln>
        </p:spPr>
      </p:cxnSp>
      <p:cxnSp>
        <p:nvCxnSpPr>
          <p:cNvPr id="73" name="Google Shape;73;g1e84f2975e2_0_295"/>
          <p:cNvCxnSpPr/>
          <p:nvPr/>
        </p:nvCxnSpPr>
        <p:spPr>
          <a:xfrm>
            <a:off x="6096000" y="1678361"/>
            <a:ext cx="0" cy="46299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A EXPLICAR GRAFICOS">
  <p:cSld name="PARA EXPLICAR GRAFICOS">
    <p:spTree>
      <p:nvGrpSpPr>
        <p:cNvPr id="74" name="Shape 74"/>
        <p:cNvGrpSpPr/>
        <p:nvPr/>
      </p:nvGrpSpPr>
      <p:grpSpPr>
        <a:xfrm>
          <a:off x="0" y="0"/>
          <a:ext cx="0" cy="0"/>
          <a:chOff x="0" y="0"/>
          <a:chExt cx="0" cy="0"/>
        </a:xfrm>
      </p:grpSpPr>
      <p:sp>
        <p:nvSpPr>
          <p:cNvPr id="75" name="Google Shape;75;g1e84f2975e2_0_308"/>
          <p:cNvSpPr/>
          <p:nvPr/>
        </p:nvSpPr>
        <p:spPr>
          <a:xfrm>
            <a:off x="0" y="6606865"/>
            <a:ext cx="12192000" cy="2511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6" name="Google Shape;76;g1e84f2975e2_0_308"/>
          <p:cNvSpPr txBox="1"/>
          <p:nvPr>
            <p:ph idx="10" type="dt"/>
          </p:nvPr>
        </p:nvSpPr>
        <p:spPr>
          <a:xfrm>
            <a:off x="9798896" y="6657158"/>
            <a:ext cx="12648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1e84f2975e2_0_308"/>
          <p:cNvSpPr txBox="1"/>
          <p:nvPr>
            <p:ph idx="11" type="ftr"/>
          </p:nvPr>
        </p:nvSpPr>
        <p:spPr>
          <a:xfrm>
            <a:off x="592183" y="6657157"/>
            <a:ext cx="92067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e84f2975e2_0_308"/>
          <p:cNvSpPr txBox="1"/>
          <p:nvPr>
            <p:ph idx="12" type="sldNum"/>
          </p:nvPr>
        </p:nvSpPr>
        <p:spPr>
          <a:xfrm>
            <a:off x="11063817" y="6657158"/>
            <a:ext cx="649500" cy="180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1e84f2975e2_0_308"/>
          <p:cNvSpPr/>
          <p:nvPr>
            <p:ph idx="2" type="chart"/>
          </p:nvPr>
        </p:nvSpPr>
        <p:spPr>
          <a:xfrm>
            <a:off x="524668" y="1678361"/>
            <a:ext cx="5331300" cy="4629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FF3300"/>
              </a:buClr>
              <a:buSzPts val="1800"/>
              <a:buFont typeface="Arial"/>
              <a:buNone/>
              <a:defRPr b="0" i="0" sz="1800" u="none" cap="none" strike="noStrike">
                <a:solidFill>
                  <a:srgbClr val="595959"/>
                </a:solidFill>
                <a:latin typeface="Arial"/>
                <a:ea typeface="Arial"/>
                <a:cs typeface="Arial"/>
                <a:sym typeface="Arial"/>
              </a:defRPr>
            </a:lvl1pPr>
            <a:lvl2pPr lvl="1" marR="0" rtl="0" algn="l">
              <a:lnSpc>
                <a:spcPct val="90000"/>
              </a:lnSpc>
              <a:spcBef>
                <a:spcPts val="500"/>
              </a:spcBef>
              <a:spcAft>
                <a:spcPts val="0"/>
              </a:spcAft>
              <a:buClr>
                <a:srgbClr val="FF3300"/>
              </a:buClr>
              <a:buSzPts val="1350"/>
              <a:buFont typeface="Courier New"/>
              <a:buChar char="o"/>
              <a:defRPr b="0" i="0" sz="1500" u="none" cap="none" strike="noStrike">
                <a:solidFill>
                  <a:srgbClr val="7F7F7F"/>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g1e84f2975e2_0_308"/>
          <p:cNvSpPr txBox="1"/>
          <p:nvPr>
            <p:ph idx="1" type="body"/>
          </p:nvPr>
        </p:nvSpPr>
        <p:spPr>
          <a:xfrm>
            <a:off x="6300238" y="1678361"/>
            <a:ext cx="5334300" cy="4629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lvl1pPr>
            <a:lvl2pPr indent="-314325" lvl="1" marL="914400" algn="l">
              <a:lnSpc>
                <a:spcPct val="90000"/>
              </a:lnSpc>
              <a:spcBef>
                <a:spcPts val="500"/>
              </a:spcBef>
              <a:spcAft>
                <a:spcPts val="0"/>
              </a:spcAft>
              <a:buSzPts val="1350"/>
              <a:buChar char="o"/>
              <a:defRPr sz="1500"/>
            </a:lvl2pPr>
            <a:lvl3pPr indent="-342900" lvl="2" marL="1371600" algn="l">
              <a:lnSpc>
                <a:spcPct val="90000"/>
              </a:lnSpc>
              <a:spcBef>
                <a:spcPts val="500"/>
              </a:spcBef>
              <a:spcAft>
                <a:spcPts val="0"/>
              </a:spcAft>
              <a:buClr>
                <a:schemeClr val="dk1"/>
              </a:buClr>
              <a:buSzPts val="1800"/>
              <a:buChar char="o"/>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g1e84f2975e2_0_308"/>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82" name="Google Shape;82;g1e84f2975e2_0_308"/>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83" name="Google Shape;83;g1e84f2975e2_0_308"/>
          <p:cNvSpPr txBox="1"/>
          <p:nvPr>
            <p:ph type="title"/>
          </p:nvPr>
        </p:nvSpPr>
        <p:spPr>
          <a:xfrm>
            <a:off x="524667" y="510039"/>
            <a:ext cx="11109900" cy="418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1e84f2975e2_0_308"/>
          <p:cNvSpPr txBox="1"/>
          <p:nvPr>
            <p:ph idx="3" type="subTitle"/>
          </p:nvPr>
        </p:nvSpPr>
        <p:spPr>
          <a:xfrm>
            <a:off x="524667" y="960724"/>
            <a:ext cx="11109900" cy="3603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0"/>
              </a:spcBef>
              <a:spcAft>
                <a:spcPts val="0"/>
              </a:spcAft>
              <a:buClr>
                <a:srgbClr val="595959"/>
              </a:buClr>
              <a:buSzPts val="1280"/>
              <a:buFont typeface="Calibri"/>
              <a:buNone/>
              <a:defRPr sz="1600">
                <a:solidFill>
                  <a:srgbClr val="595959"/>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85" name="Google Shape;85;g1e84f2975e2_0_308"/>
          <p:cNvCxnSpPr/>
          <p:nvPr/>
        </p:nvCxnSpPr>
        <p:spPr>
          <a:xfrm>
            <a:off x="625075" y="1456976"/>
            <a:ext cx="634800" cy="0"/>
          </a:xfrm>
          <a:prstGeom prst="straightConnector1">
            <a:avLst/>
          </a:prstGeom>
          <a:noFill/>
          <a:ln cap="flat" cmpd="sng" w="50800">
            <a:solidFill>
              <a:srgbClr val="FF3300"/>
            </a:solidFill>
            <a:prstDash val="solid"/>
            <a:miter lim="800000"/>
            <a:headEnd len="sm" w="sm" type="none"/>
            <a:tailEnd len="sm" w="sm" type="none"/>
          </a:ln>
        </p:spPr>
      </p:cxnSp>
      <p:cxnSp>
        <p:nvCxnSpPr>
          <p:cNvPr id="86" name="Google Shape;86;g1e84f2975e2_0_308"/>
          <p:cNvCxnSpPr/>
          <p:nvPr/>
        </p:nvCxnSpPr>
        <p:spPr>
          <a:xfrm>
            <a:off x="6096000" y="1678361"/>
            <a:ext cx="0" cy="46299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CON TITULOS">
  <p:cSld name="EN BLANCO CON TITULOS">
    <p:spTree>
      <p:nvGrpSpPr>
        <p:cNvPr id="87" name="Shape 87"/>
        <p:cNvGrpSpPr/>
        <p:nvPr/>
      </p:nvGrpSpPr>
      <p:grpSpPr>
        <a:xfrm>
          <a:off x="0" y="0"/>
          <a:ext cx="0" cy="0"/>
          <a:chOff x="0" y="0"/>
          <a:chExt cx="0" cy="0"/>
        </a:xfrm>
      </p:grpSpPr>
      <p:sp>
        <p:nvSpPr>
          <p:cNvPr id="88" name="Google Shape;88;g1e84f2975e2_0_321"/>
          <p:cNvSpPr/>
          <p:nvPr/>
        </p:nvSpPr>
        <p:spPr>
          <a:xfrm>
            <a:off x="0" y="6606865"/>
            <a:ext cx="12192000" cy="2511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 name="Google Shape;89;g1e84f2975e2_0_321"/>
          <p:cNvSpPr txBox="1"/>
          <p:nvPr>
            <p:ph idx="10" type="dt"/>
          </p:nvPr>
        </p:nvSpPr>
        <p:spPr>
          <a:xfrm>
            <a:off x="9798896" y="6657158"/>
            <a:ext cx="12648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1e84f2975e2_0_321"/>
          <p:cNvSpPr txBox="1"/>
          <p:nvPr>
            <p:ph idx="11" type="ftr"/>
          </p:nvPr>
        </p:nvSpPr>
        <p:spPr>
          <a:xfrm>
            <a:off x="592183" y="6657157"/>
            <a:ext cx="9206700" cy="18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1e84f2975e2_0_321"/>
          <p:cNvSpPr txBox="1"/>
          <p:nvPr>
            <p:ph idx="12" type="sldNum"/>
          </p:nvPr>
        </p:nvSpPr>
        <p:spPr>
          <a:xfrm>
            <a:off x="11063817" y="6657158"/>
            <a:ext cx="649500" cy="180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g1e84f2975e2_0_321"/>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93" name="Google Shape;93;g1e84f2975e2_0_321"/>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94" name="Google Shape;94;g1e84f2975e2_0_321"/>
          <p:cNvSpPr txBox="1"/>
          <p:nvPr>
            <p:ph type="title"/>
          </p:nvPr>
        </p:nvSpPr>
        <p:spPr>
          <a:xfrm>
            <a:off x="524667" y="510039"/>
            <a:ext cx="11109900" cy="418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sz="2000"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1e84f2975e2_0_321"/>
          <p:cNvSpPr txBox="1"/>
          <p:nvPr>
            <p:ph idx="1" type="subTitle"/>
          </p:nvPr>
        </p:nvSpPr>
        <p:spPr>
          <a:xfrm>
            <a:off x="524667" y="960724"/>
            <a:ext cx="11109900" cy="3603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0"/>
              </a:spcBef>
              <a:spcAft>
                <a:spcPts val="0"/>
              </a:spcAft>
              <a:buClr>
                <a:srgbClr val="595959"/>
              </a:buClr>
              <a:buSzPts val="1280"/>
              <a:buFont typeface="Calibri"/>
              <a:buNone/>
              <a:defRPr sz="1600">
                <a:solidFill>
                  <a:srgbClr val="595959"/>
                </a:solidFill>
                <a:latin typeface="Arial"/>
                <a:ea typeface="Arial"/>
                <a:cs typeface="Arial"/>
                <a:sym typeface="Arial"/>
              </a:defRPr>
            </a:lvl1pPr>
            <a:lvl2pPr lvl="1" algn="ctr">
              <a:lnSpc>
                <a:spcPct val="90000"/>
              </a:lnSpc>
              <a:spcBef>
                <a:spcPts val="500"/>
              </a:spcBef>
              <a:spcAft>
                <a:spcPts val="0"/>
              </a:spcAft>
              <a:buSzPts val="18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96" name="Google Shape;96;g1e84f2975e2_0_321"/>
          <p:cNvCxnSpPr/>
          <p:nvPr/>
        </p:nvCxnSpPr>
        <p:spPr>
          <a:xfrm>
            <a:off x="625075" y="1456976"/>
            <a:ext cx="634800" cy="0"/>
          </a:xfrm>
          <a:prstGeom prst="straightConnector1">
            <a:avLst/>
          </a:prstGeom>
          <a:noFill/>
          <a:ln cap="flat" cmpd="sng" w="50800">
            <a:solidFill>
              <a:srgbClr val="FF3300"/>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ITAS">
    <p:bg>
      <p:bgPr>
        <a:solidFill>
          <a:schemeClr val="lt1"/>
        </a:solidFill>
      </p:bgPr>
    </p:bg>
    <p:spTree>
      <p:nvGrpSpPr>
        <p:cNvPr id="97" name="Shape 97"/>
        <p:cNvGrpSpPr/>
        <p:nvPr/>
      </p:nvGrpSpPr>
      <p:grpSpPr>
        <a:xfrm>
          <a:off x="0" y="0"/>
          <a:ext cx="0" cy="0"/>
          <a:chOff x="0" y="0"/>
          <a:chExt cx="0" cy="0"/>
        </a:xfrm>
      </p:grpSpPr>
      <p:sp>
        <p:nvSpPr>
          <p:cNvPr id="98" name="Google Shape;98;g1e84f2975e2_0_331"/>
          <p:cNvSpPr/>
          <p:nvPr>
            <p:ph idx="2" type="pic"/>
          </p:nvPr>
        </p:nvSpPr>
        <p:spPr>
          <a:xfrm>
            <a:off x="0" y="247650"/>
            <a:ext cx="12192000" cy="6610500"/>
          </a:xfrm>
          <a:prstGeom prst="rect">
            <a:avLst/>
          </a:prstGeom>
          <a:noFill/>
          <a:ln>
            <a:noFill/>
          </a:ln>
        </p:spPr>
      </p:sp>
      <p:sp>
        <p:nvSpPr>
          <p:cNvPr id="99" name="Google Shape;99;g1e84f2975e2_0_331"/>
          <p:cNvSpPr/>
          <p:nvPr/>
        </p:nvSpPr>
        <p:spPr>
          <a:xfrm>
            <a:off x="1174122" y="16309"/>
            <a:ext cx="4918802" cy="5582311"/>
          </a:xfrm>
          <a:custGeom>
            <a:rect b="b" l="l" r="r" t="t"/>
            <a:pathLst>
              <a:path extrusionOk="0" h="5652973" w="3691409">
                <a:moveTo>
                  <a:pt x="0" y="378579"/>
                </a:moveTo>
                <a:cubicBezTo>
                  <a:pt x="0" y="38787"/>
                  <a:pt x="264697" y="0"/>
                  <a:pt x="604489" y="0"/>
                </a:cubicBezTo>
                <a:lnTo>
                  <a:pt x="3108435" y="1"/>
                </a:lnTo>
                <a:cubicBezTo>
                  <a:pt x="3448227" y="1"/>
                  <a:pt x="3691409" y="38787"/>
                  <a:pt x="3691409" y="378579"/>
                </a:cubicBezTo>
                <a:lnTo>
                  <a:pt x="3691409" y="5037726"/>
                </a:lnTo>
                <a:cubicBezTo>
                  <a:pt x="3691409" y="5377518"/>
                  <a:pt x="3415954" y="5652973"/>
                  <a:pt x="3076162" y="5652973"/>
                </a:cubicBezTo>
                <a:lnTo>
                  <a:pt x="615247" y="5652973"/>
                </a:lnTo>
                <a:cubicBezTo>
                  <a:pt x="275455" y="5652973"/>
                  <a:pt x="0" y="5377518"/>
                  <a:pt x="0" y="5037726"/>
                </a:cubicBezTo>
                <a:lnTo>
                  <a:pt x="0" y="378579"/>
                </a:lnTo>
                <a:close/>
              </a:path>
            </a:pathLst>
          </a:custGeom>
          <a:solidFill>
            <a:srgbClr val="FF3300">
              <a:alpha val="67843"/>
            </a:srgbClr>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0" name="Google Shape;100;g1e84f2975e2_0_331"/>
          <p:cNvSpPr/>
          <p:nvPr/>
        </p:nvSpPr>
        <p:spPr>
          <a:xfrm>
            <a:off x="0" y="0"/>
            <a:ext cx="12192000" cy="355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101" name="Google Shape;101;g1e84f2975e2_0_331"/>
          <p:cNvPicPr preferRelativeResize="0"/>
          <p:nvPr/>
        </p:nvPicPr>
        <p:blipFill rotWithShape="1">
          <a:blip r:embed="rId2">
            <a:alphaModFix/>
          </a:blip>
          <a:srcRect b="0" l="0" r="0" t="0"/>
          <a:stretch/>
        </p:blipFill>
        <p:spPr>
          <a:xfrm>
            <a:off x="9702800" y="119135"/>
            <a:ext cx="1931848" cy="128717"/>
          </a:xfrm>
          <a:prstGeom prst="rect">
            <a:avLst/>
          </a:prstGeom>
          <a:noFill/>
          <a:ln>
            <a:noFill/>
          </a:ln>
        </p:spPr>
      </p:pic>
      <p:sp>
        <p:nvSpPr>
          <p:cNvPr id="102" name="Google Shape;102;g1e84f2975e2_0_331"/>
          <p:cNvSpPr txBox="1"/>
          <p:nvPr/>
        </p:nvSpPr>
        <p:spPr>
          <a:xfrm>
            <a:off x="1874520" y="4196353"/>
            <a:ext cx="37482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Nombre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Cargo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Empresa</a:t>
            </a:r>
            <a:endParaRPr b="0" i="0" sz="1400" u="none" cap="none" strike="noStrike">
              <a:solidFill>
                <a:srgbClr val="000000"/>
              </a:solidFill>
              <a:latin typeface="Arial"/>
              <a:ea typeface="Arial"/>
              <a:cs typeface="Arial"/>
              <a:sym typeface="Arial"/>
            </a:endParaRPr>
          </a:p>
        </p:txBody>
      </p:sp>
      <p:pic>
        <p:nvPicPr>
          <p:cNvPr id="103" name="Google Shape;103;g1e84f2975e2_0_331"/>
          <p:cNvPicPr preferRelativeResize="0"/>
          <p:nvPr/>
        </p:nvPicPr>
        <p:blipFill rotWithShape="1">
          <a:blip r:embed="rId3">
            <a:alphaModFix/>
          </a:blip>
          <a:srcRect b="0" l="0" r="0" t="0"/>
          <a:stretch/>
        </p:blipFill>
        <p:spPr>
          <a:xfrm rot="10800000">
            <a:off x="5557719" y="3992394"/>
            <a:ext cx="237067" cy="139700"/>
          </a:xfrm>
          <a:prstGeom prst="rect">
            <a:avLst/>
          </a:prstGeom>
          <a:noFill/>
          <a:ln>
            <a:noFill/>
          </a:ln>
        </p:spPr>
      </p:pic>
      <p:pic>
        <p:nvPicPr>
          <p:cNvPr id="104" name="Google Shape;104;g1e84f2975e2_0_331"/>
          <p:cNvPicPr preferRelativeResize="0"/>
          <p:nvPr/>
        </p:nvPicPr>
        <p:blipFill rotWithShape="1">
          <a:blip r:embed="rId3">
            <a:alphaModFix/>
          </a:blip>
          <a:srcRect b="0" l="0" r="0" t="0"/>
          <a:stretch/>
        </p:blipFill>
        <p:spPr>
          <a:xfrm>
            <a:off x="1569768" y="800036"/>
            <a:ext cx="304753" cy="179587"/>
          </a:xfrm>
          <a:prstGeom prst="rect">
            <a:avLst/>
          </a:prstGeom>
          <a:noFill/>
          <a:ln>
            <a:noFill/>
          </a:ln>
        </p:spPr>
      </p:pic>
      <p:sp>
        <p:nvSpPr>
          <p:cNvPr id="105" name="Google Shape;105;g1e84f2975e2_0_331"/>
          <p:cNvSpPr txBox="1"/>
          <p:nvPr>
            <p:ph idx="1" type="body"/>
          </p:nvPr>
        </p:nvSpPr>
        <p:spPr>
          <a:xfrm>
            <a:off x="1874520" y="1108138"/>
            <a:ext cx="3801600" cy="26787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1800"/>
              <a:buNone/>
              <a:defRPr sz="1800">
                <a:solidFill>
                  <a:schemeClr val="lt1"/>
                </a:solidFill>
              </a:defRPr>
            </a:lvl1pPr>
            <a:lvl2pPr indent="-314325" lvl="1" marL="914400" algn="l">
              <a:lnSpc>
                <a:spcPct val="90000"/>
              </a:lnSpc>
              <a:spcBef>
                <a:spcPts val="500"/>
              </a:spcBef>
              <a:spcAft>
                <a:spcPts val="0"/>
              </a:spcAft>
              <a:buSzPts val="1350"/>
              <a:buChar char="o"/>
              <a:defRPr>
                <a:solidFill>
                  <a:schemeClr val="lt1"/>
                </a:solidFill>
              </a:defRPr>
            </a:lvl2pPr>
            <a:lvl3pPr indent="-355600" lvl="2" marL="1371600" algn="l">
              <a:lnSpc>
                <a:spcPct val="90000"/>
              </a:lnSpc>
              <a:spcBef>
                <a:spcPts val="500"/>
              </a:spcBef>
              <a:spcAft>
                <a:spcPts val="0"/>
              </a:spcAft>
              <a:buClr>
                <a:schemeClr val="lt1"/>
              </a:buClr>
              <a:buSzPts val="2000"/>
              <a:buChar char="o"/>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theme" Target="../theme/theme4.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6.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1" Type="http://schemas.openxmlformats.org/officeDocument/2006/relationships/image" Target="../media/image23.jp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30.xml"/><Relationship Id="rId9" Type="http://schemas.openxmlformats.org/officeDocument/2006/relationships/slideLayout" Target="../slideLayouts/slideLayout35.xml"/><Relationship Id="rId26" Type="http://schemas.openxmlformats.org/officeDocument/2006/relationships/theme" Target="../theme/theme2.xml"/><Relationship Id="rId25" Type="http://schemas.openxmlformats.org/officeDocument/2006/relationships/slideLayout" Target="../slideLayouts/slideLayout51.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9" Type="http://schemas.openxmlformats.org/officeDocument/2006/relationships/slideLayout" Target="../slideLayouts/slideLayout45.xml"/><Relationship Id="rId1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e84f2975e2_0_239"/>
          <p:cNvSpPr txBox="1"/>
          <p:nvPr>
            <p:ph type="title"/>
          </p:nvPr>
        </p:nvSpPr>
        <p:spPr>
          <a:xfrm>
            <a:off x="592181" y="451504"/>
            <a:ext cx="9022200" cy="4185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1e84f2975e2_0_239"/>
          <p:cNvSpPr txBox="1"/>
          <p:nvPr>
            <p:ph idx="1" type="body"/>
          </p:nvPr>
        </p:nvSpPr>
        <p:spPr>
          <a:xfrm>
            <a:off x="592182" y="1485555"/>
            <a:ext cx="11042400" cy="46881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rgbClr val="FF3300"/>
              </a:buClr>
              <a:buSzPts val="1800"/>
              <a:buFont typeface="Arial"/>
              <a:buChar char="•"/>
              <a:defRPr b="0" i="0" sz="1800" u="none" cap="none" strike="noStrike">
                <a:solidFill>
                  <a:srgbClr val="595959"/>
                </a:solidFill>
                <a:latin typeface="Arial"/>
                <a:ea typeface="Arial"/>
                <a:cs typeface="Arial"/>
                <a:sym typeface="Arial"/>
              </a:defRPr>
            </a:lvl1pPr>
            <a:lvl2pPr indent="-314325" lvl="1" marL="914400" marR="0" rtl="0" algn="l">
              <a:lnSpc>
                <a:spcPct val="90000"/>
              </a:lnSpc>
              <a:spcBef>
                <a:spcPts val="500"/>
              </a:spcBef>
              <a:spcAft>
                <a:spcPts val="0"/>
              </a:spcAft>
              <a:buClr>
                <a:srgbClr val="FF3300"/>
              </a:buClr>
              <a:buSzPts val="1350"/>
              <a:buFont typeface="Courier New"/>
              <a:buChar char="o"/>
              <a:defRPr b="0" i="0" sz="1500" u="none" cap="none" strike="noStrike">
                <a:solidFill>
                  <a:srgbClr val="7F7F7F"/>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g1e84f2975e2_0_239"/>
          <p:cNvSpPr txBox="1"/>
          <p:nvPr>
            <p:ph idx="10" type="dt"/>
          </p:nvPr>
        </p:nvSpPr>
        <p:spPr>
          <a:xfrm>
            <a:off x="9798896" y="6657158"/>
            <a:ext cx="1264800" cy="180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g1e84f2975e2_0_239"/>
          <p:cNvSpPr txBox="1"/>
          <p:nvPr>
            <p:ph idx="11" type="ftr"/>
          </p:nvPr>
        </p:nvSpPr>
        <p:spPr>
          <a:xfrm>
            <a:off x="592183" y="6657157"/>
            <a:ext cx="9206700" cy="180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g1e84f2975e2_0_239"/>
          <p:cNvSpPr txBox="1"/>
          <p:nvPr>
            <p:ph idx="12" type="sldNum"/>
          </p:nvPr>
        </p:nvSpPr>
        <p:spPr>
          <a:xfrm>
            <a:off x="11063817" y="6657158"/>
            <a:ext cx="649500" cy="1800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g1e84f2975e2_0_371"/>
          <p:cNvSpPr txBox="1"/>
          <p:nvPr>
            <p:ph type="title"/>
          </p:nvPr>
        </p:nvSpPr>
        <p:spPr>
          <a:xfrm>
            <a:off x="592181" y="451504"/>
            <a:ext cx="9022200" cy="4185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9" name="Google Shape;139;g1e84f2975e2_0_371"/>
          <p:cNvSpPr txBox="1"/>
          <p:nvPr>
            <p:ph idx="1" type="body"/>
          </p:nvPr>
        </p:nvSpPr>
        <p:spPr>
          <a:xfrm>
            <a:off x="592182" y="1485555"/>
            <a:ext cx="11042400" cy="46881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200"/>
              </a:spcBef>
              <a:spcAft>
                <a:spcPts val="0"/>
              </a:spcAft>
              <a:buClr>
                <a:srgbClr val="FF3300"/>
              </a:buClr>
              <a:buSzPts val="1800"/>
              <a:buFont typeface="Arial"/>
              <a:buChar char="•"/>
              <a:defRPr b="0" i="0" sz="1800" u="none" cap="none" strike="noStrike">
                <a:solidFill>
                  <a:srgbClr val="3F3F3F"/>
                </a:solidFill>
                <a:latin typeface="Arial"/>
                <a:ea typeface="Arial"/>
                <a:cs typeface="Arial"/>
                <a:sym typeface="Arial"/>
              </a:defRPr>
            </a:lvl1pPr>
            <a:lvl2pPr indent="-314325" lvl="1" marL="914400" marR="0" rtl="0" algn="l">
              <a:lnSpc>
                <a:spcPct val="90000"/>
              </a:lnSpc>
              <a:spcBef>
                <a:spcPts val="500"/>
              </a:spcBef>
              <a:spcAft>
                <a:spcPts val="0"/>
              </a:spcAft>
              <a:buClr>
                <a:srgbClr val="FF3300"/>
              </a:buClr>
              <a:buSzPts val="1350"/>
              <a:buFont typeface="Courier New"/>
              <a:buChar char="o"/>
              <a:defRPr b="0" i="0" sz="1500" u="none" cap="none" strike="noStrike">
                <a:solidFill>
                  <a:srgbClr val="3F3F3F"/>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0" name="Google Shape;140;g1e84f2975e2_0_371"/>
          <p:cNvSpPr txBox="1"/>
          <p:nvPr>
            <p:ph idx="10" type="dt"/>
          </p:nvPr>
        </p:nvSpPr>
        <p:spPr>
          <a:xfrm>
            <a:off x="9798896" y="6705601"/>
            <a:ext cx="1264800" cy="131700"/>
          </a:xfrm>
          <a:prstGeom prst="rect">
            <a:avLst/>
          </a:prstGeom>
          <a:noFill/>
          <a:ln>
            <a:noFill/>
          </a:ln>
        </p:spPr>
        <p:txBody>
          <a:bodyPr anchorCtr="0" anchor="b" bIns="0" lIns="91425" spcFirstLastPara="1" rIns="91425" wrap="square" tIns="0">
            <a:noAutofit/>
          </a:bodyPr>
          <a:lstStyle>
            <a:lvl1pPr lvl="0" marR="0" rtl="0" algn="ctr">
              <a:lnSpc>
                <a:spcPct val="100000"/>
              </a:lnSpc>
              <a:spcBef>
                <a:spcPts val="0"/>
              </a:spcBef>
              <a:spcAft>
                <a:spcPts val="0"/>
              </a:spcAft>
              <a:buClr>
                <a:srgbClr val="000000"/>
              </a:buClr>
              <a:buSzPts val="1400"/>
              <a:buFont typeface="Arial"/>
              <a:buNone/>
              <a:defRPr b="0" i="0" sz="7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1" name="Google Shape;141;g1e84f2975e2_0_371"/>
          <p:cNvSpPr txBox="1"/>
          <p:nvPr>
            <p:ph idx="11" type="ftr"/>
          </p:nvPr>
        </p:nvSpPr>
        <p:spPr>
          <a:xfrm>
            <a:off x="592183" y="6705600"/>
            <a:ext cx="9206700" cy="131700"/>
          </a:xfrm>
          <a:prstGeom prst="rect">
            <a:avLst/>
          </a:prstGeom>
          <a:noFill/>
          <a:ln>
            <a:noFill/>
          </a:ln>
        </p:spPr>
        <p:txBody>
          <a:bodyPr anchorCtr="0" anchor="b" bIns="0" lIns="91425" spcFirstLastPara="1" rIns="91425" wrap="square" tIns="0">
            <a:noAutofit/>
          </a:bodyPr>
          <a:lstStyle>
            <a:lvl1pPr lvl="0" marR="0" rtl="0" algn="ctr">
              <a:lnSpc>
                <a:spcPct val="100000"/>
              </a:lnSpc>
              <a:spcBef>
                <a:spcPts val="0"/>
              </a:spcBef>
              <a:spcAft>
                <a:spcPts val="0"/>
              </a:spcAft>
              <a:buClr>
                <a:srgbClr val="000000"/>
              </a:buClr>
              <a:buSzPts val="1400"/>
              <a:buFont typeface="Arial"/>
              <a:buNone/>
              <a:defRPr b="0" i="0" sz="7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2" name="Google Shape;142;g1e84f2975e2_0_371"/>
          <p:cNvSpPr txBox="1"/>
          <p:nvPr>
            <p:ph idx="12" type="sldNum"/>
          </p:nvPr>
        </p:nvSpPr>
        <p:spPr>
          <a:xfrm>
            <a:off x="11063817" y="6705601"/>
            <a:ext cx="649500" cy="131700"/>
          </a:xfrm>
          <a:prstGeom prst="rect">
            <a:avLst/>
          </a:prstGeom>
          <a:noFill/>
          <a:ln>
            <a:noFill/>
          </a:ln>
        </p:spPr>
        <p:txBody>
          <a:bodyPr anchorCtr="0" anchor="b" bIns="0" lIns="91425" spcFirstLastPara="1" rIns="91425"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44"/>
          <p:cNvSpPr/>
          <p:nvPr/>
        </p:nvSpPr>
        <p:spPr>
          <a:xfrm>
            <a:off x="9377361" y="6415087"/>
            <a:ext cx="2814955" cy="443230"/>
          </a:xfrm>
          <a:custGeom>
            <a:rect b="b" l="l" r="r" t="t"/>
            <a:pathLst>
              <a:path extrusionOk="0" h="443229" w="2814954">
                <a:moveTo>
                  <a:pt x="0" y="0"/>
                </a:moveTo>
                <a:lnTo>
                  <a:pt x="2814636" y="0"/>
                </a:lnTo>
                <a:lnTo>
                  <a:pt x="2814636" y="442912"/>
                </a:lnTo>
                <a:lnTo>
                  <a:pt x="0" y="442912"/>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4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44"/>
          <p:cNvSpPr/>
          <p:nvPr/>
        </p:nvSpPr>
        <p:spPr>
          <a:xfrm>
            <a:off x="9501186" y="6510336"/>
            <a:ext cx="252729" cy="252729"/>
          </a:xfrm>
          <a:custGeom>
            <a:rect b="b" l="l" r="r" t="t"/>
            <a:pathLst>
              <a:path extrusionOk="0" h="252729" w="252729">
                <a:moveTo>
                  <a:pt x="0" y="0"/>
                </a:moveTo>
                <a:lnTo>
                  <a:pt x="252411" y="0"/>
                </a:lnTo>
                <a:lnTo>
                  <a:pt x="252411" y="252412"/>
                </a:lnTo>
                <a:lnTo>
                  <a:pt x="0" y="252412"/>
                </a:lnTo>
                <a:lnTo>
                  <a:pt x="0" y="0"/>
                </a:lnTo>
                <a:close/>
              </a:path>
            </a:pathLst>
          </a:custGeom>
          <a:solidFill>
            <a:srgbClr val="FCDE6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p44"/>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400" u="none" cap="none" strike="noStrike">
                <a:solidFill>
                  <a:srgbClr val="00AEA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1" name="Google Shape;261;p44"/>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62" name="Google Shape;262;p4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3" name="Google Shape;263;p4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4" name="Google Shape;264;p4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44"/>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6" name="Google Shape;266;p44"/>
          <p:cNvPicPr preferRelativeResize="0"/>
          <p:nvPr/>
        </p:nvPicPr>
        <p:blipFill rotWithShape="1">
          <a:blip r:embed="rId1">
            <a:alphaModFix/>
          </a:blip>
          <a:srcRect b="10486" l="0" r="0" t="0"/>
          <a:stretch/>
        </p:blipFill>
        <p:spPr>
          <a:xfrm>
            <a:off x="1112945" y="267945"/>
            <a:ext cx="2711809" cy="664341"/>
          </a:xfrm>
          <a:prstGeom prst="rect">
            <a:avLst/>
          </a:prstGeom>
          <a:noFill/>
          <a:ln>
            <a:noFill/>
          </a:ln>
        </p:spPr>
      </p:pic>
      <p:pic>
        <p:nvPicPr>
          <p:cNvPr descr="OTRA – Observatorio de Transparencia Umanizales" id="267" name="Google Shape;267;p44"/>
          <p:cNvPicPr preferRelativeResize="0"/>
          <p:nvPr/>
        </p:nvPicPr>
        <p:blipFill rotWithShape="1">
          <a:blip r:embed="rId2">
            <a:alphaModFix/>
          </a:blip>
          <a:srcRect b="10521" l="0" r="0" t="12270"/>
          <a:stretch/>
        </p:blipFill>
        <p:spPr>
          <a:xfrm>
            <a:off x="0" y="0"/>
            <a:ext cx="1203811" cy="929443"/>
          </a:xfrm>
          <a:prstGeom prst="rect">
            <a:avLst/>
          </a:prstGeom>
          <a:noFill/>
          <a:ln>
            <a:noFill/>
          </a:ln>
        </p:spPr>
      </p:pic>
      <p:sp>
        <p:nvSpPr>
          <p:cNvPr id="268" name="Google Shape;268;p44"/>
          <p:cNvSpPr/>
          <p:nvPr/>
        </p:nvSpPr>
        <p:spPr>
          <a:xfrm>
            <a:off x="3824754" y="362992"/>
            <a:ext cx="1918003" cy="5664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1.jpg"/><Relationship Id="rId4" Type="http://schemas.openxmlformats.org/officeDocument/2006/relationships/image" Target="../media/image3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drive.google.com/file/d/1AQOLyoZsFGaYyLO1CHI8wRY2PyHoU9D6/view?usp=sharing" TargetMode="External"/><Relationship Id="rId4" Type="http://schemas.openxmlformats.org/officeDocument/2006/relationships/hyperlink" Target="https://drive.google.com/drive/folders/1GoCS-RAiflfZ-e654hV46l2UgQ6PasnK?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rive.google.com/file/d/1AQOLyoZsFGaYyLO1CHI8wRY2PyHoU9D6/view?usp=sharing" TargetMode="External"/><Relationship Id="rId4" Type="http://schemas.openxmlformats.org/officeDocument/2006/relationships/hyperlink" Target="https://drive.google.com/drive/folders/1GoCS-RAiflfZ-e654hV46l2UgQ6PasnK?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rive.google.com/file/d/1AQOLyoZsFGaYyLO1CHI8wRY2PyHoU9D6/view?usp=sharing" TargetMode="External"/><Relationship Id="rId4" Type="http://schemas.openxmlformats.org/officeDocument/2006/relationships/hyperlink" Target="https://drive.google.com/drive/folders/1GoCS-RAiflfZ-e654hV46l2UgQ6PasnK?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7.jpg"/><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g1e84f2975e2_0_226"/>
          <p:cNvSpPr txBox="1"/>
          <p:nvPr/>
        </p:nvSpPr>
        <p:spPr>
          <a:xfrm>
            <a:off x="0" y="2227200"/>
            <a:ext cx="12192000" cy="4538400"/>
          </a:xfrm>
          <a:prstGeom prst="rect">
            <a:avLst/>
          </a:prstGeom>
          <a:noFill/>
          <a:ln>
            <a:noFill/>
          </a:ln>
        </p:spPr>
        <p:txBody>
          <a:bodyPr anchorCtr="0" anchor="b" bIns="45700" lIns="0" spcFirstLastPara="1" rIns="0" wrap="square" tIns="45700">
            <a:normAutofit fontScale="85000" lnSpcReduction="20000"/>
          </a:bodyPr>
          <a:lstStyle/>
          <a:p>
            <a:pPr indent="0" lvl="0" marL="0" marR="0" rtl="0" algn="ctr">
              <a:lnSpc>
                <a:spcPct val="100000"/>
              </a:lnSpc>
              <a:spcBef>
                <a:spcPts val="0"/>
              </a:spcBef>
              <a:spcAft>
                <a:spcPts val="0"/>
              </a:spcAft>
              <a:buClr>
                <a:srgbClr val="000000"/>
              </a:buClr>
              <a:buSzPct val="78039"/>
              <a:buFont typeface="Arial"/>
              <a:buNone/>
            </a:pPr>
            <a:r>
              <a:rPr b="1" i="0" lang="en-US" sz="7688" u="none" cap="none" strike="noStrike">
                <a:solidFill>
                  <a:srgbClr val="FFFFFF"/>
                </a:solidFill>
                <a:latin typeface="Exo 2"/>
                <a:ea typeface="Exo 2"/>
                <a:cs typeface="Exo 2"/>
                <a:sym typeface="Exo 2"/>
              </a:rPr>
              <a:t>Machine Learning para </a:t>
            </a:r>
            <a:endParaRPr b="1" i="0" sz="7688" u="none" cap="none" strike="noStrike">
              <a:solidFill>
                <a:srgbClr val="FFFFFF"/>
              </a:solidFill>
              <a:latin typeface="Exo 2"/>
              <a:ea typeface="Exo 2"/>
              <a:cs typeface="Exo 2"/>
              <a:sym typeface="Exo 2"/>
            </a:endParaRPr>
          </a:p>
          <a:p>
            <a:pPr indent="0" lvl="0" marL="0" marR="0" rtl="0" algn="ctr">
              <a:lnSpc>
                <a:spcPct val="100000"/>
              </a:lnSpc>
              <a:spcBef>
                <a:spcPts val="0"/>
              </a:spcBef>
              <a:spcAft>
                <a:spcPts val="0"/>
              </a:spcAft>
              <a:buClr>
                <a:srgbClr val="000000"/>
              </a:buClr>
              <a:buSzPct val="78039"/>
              <a:buFont typeface="Arial"/>
              <a:buNone/>
            </a:pPr>
            <a:r>
              <a:rPr b="1" i="0" lang="en-US" sz="7688" u="none" cap="none" strike="noStrike">
                <a:solidFill>
                  <a:srgbClr val="FFFFFF"/>
                </a:solidFill>
                <a:latin typeface="Exo 2"/>
                <a:ea typeface="Exo 2"/>
                <a:cs typeface="Exo 2"/>
                <a:sym typeface="Exo 2"/>
              </a:rPr>
              <a:t>Políticas Públicas en Python</a:t>
            </a:r>
            <a:endParaRPr b="1" i="0" sz="7688" u="none" cap="none" strike="noStrike">
              <a:solidFill>
                <a:srgbClr val="FFFFFF"/>
              </a:solidFill>
              <a:latin typeface="Exo 2"/>
              <a:ea typeface="Exo 2"/>
              <a:cs typeface="Exo 2"/>
              <a:sym typeface="Exo 2"/>
            </a:endParaRPr>
          </a:p>
          <a:p>
            <a:pPr indent="0" lvl="0" marL="0" marR="0" rtl="0" algn="ctr">
              <a:lnSpc>
                <a:spcPct val="100000"/>
              </a:lnSpc>
              <a:spcBef>
                <a:spcPts val="0"/>
              </a:spcBef>
              <a:spcAft>
                <a:spcPts val="0"/>
              </a:spcAft>
              <a:buClr>
                <a:srgbClr val="000000"/>
              </a:buClr>
              <a:buSzPct val="100000"/>
              <a:buFont typeface="Arial"/>
              <a:buNone/>
            </a:pPr>
            <a:r>
              <a:t/>
            </a:r>
            <a:endParaRPr b="0" i="0" sz="4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72464"/>
              <a:buFont typeface="Arial"/>
              <a:buNone/>
            </a:pPr>
            <a:r>
              <a:rPr b="0" i="0" lang="en-US" sz="2435" u="none" cap="none" strike="noStrike">
                <a:solidFill>
                  <a:srgbClr val="FFFFFF"/>
                </a:solidFill>
                <a:latin typeface="Arial"/>
                <a:ea typeface="Arial"/>
                <a:cs typeface="Arial"/>
                <a:sym typeface="Arial"/>
              </a:rPr>
              <a:t>Preprocesamiento</a:t>
            </a:r>
            <a:endParaRPr b="0" i="0" sz="2435"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t/>
            </a:r>
            <a:endParaRPr b="0" i="0" sz="6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0" i="0" lang="en-US" sz="2650" u="none" cap="none" strike="noStrike">
                <a:solidFill>
                  <a:srgbClr val="FFFFFF"/>
                </a:solidFill>
                <a:latin typeface="Arial"/>
                <a:ea typeface="Arial"/>
                <a:cs typeface="Arial"/>
                <a:sym typeface="Arial"/>
              </a:rPr>
              <a:t>Reinel Tabares Soto - Harold Brayan Arteaga Arteaga</a:t>
            </a:r>
            <a:endParaRPr b="0" i="0" sz="265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t/>
            </a:r>
            <a:endParaRPr b="0" i="0" sz="265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t/>
            </a:r>
            <a:endParaRPr b="0" i="0" sz="265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t/>
            </a:r>
            <a:endParaRPr b="0" i="0" sz="265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t/>
            </a:r>
            <a:endParaRPr b="0" i="0" sz="2650" u="sng" cap="none" strike="noStrike">
              <a:solidFill>
                <a:srgbClr val="595959"/>
              </a:solidFill>
              <a:latin typeface="Arial"/>
              <a:ea typeface="Arial"/>
              <a:cs typeface="Arial"/>
              <a:sym typeface="Arial"/>
            </a:endParaRPr>
          </a:p>
        </p:txBody>
      </p:sp>
      <p:pic>
        <p:nvPicPr>
          <p:cNvPr id="410" name="Google Shape;410;g1e84f2975e2_0_226"/>
          <p:cNvPicPr preferRelativeResize="0"/>
          <p:nvPr>
            <p:ph idx="2" type="pic"/>
          </p:nvPr>
        </p:nvPicPr>
        <p:blipFill rotWithShape="1">
          <a:blip r:embed="rId4">
            <a:alphaModFix/>
          </a:blip>
          <a:srcRect b="9069" l="0" r="0" t="9077"/>
          <a:stretch/>
        </p:blipFill>
        <p:spPr>
          <a:xfrm>
            <a:off x="1167976" y="1040200"/>
            <a:ext cx="3706200" cy="56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e93966ebdc_0_1322"/>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A programar</a:t>
            </a:r>
            <a:endParaRPr sz="3600"/>
          </a:p>
        </p:txBody>
      </p:sp>
      <p:sp>
        <p:nvSpPr>
          <p:cNvPr id="480" name="Google Shape;480;g1e93966ebdc_0_1322"/>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Transformación de características.</a:t>
            </a:r>
            <a:endParaRPr b="1" i="0" sz="2000" u="none" cap="none" strike="noStrike">
              <a:solidFill>
                <a:schemeClr val="dk1"/>
              </a:solidFill>
              <a:latin typeface="Arial"/>
              <a:ea typeface="Arial"/>
              <a:cs typeface="Arial"/>
              <a:sym typeface="Arial"/>
            </a:endParaRPr>
          </a:p>
        </p:txBody>
      </p:sp>
      <p:sp>
        <p:nvSpPr>
          <p:cNvPr id="481" name="Google Shape;481;g1e93966ebdc_0_1322"/>
          <p:cNvSpPr txBox="1"/>
          <p:nvPr/>
        </p:nvSpPr>
        <p:spPr>
          <a:xfrm>
            <a:off x="438000" y="1956600"/>
            <a:ext cx="11316000" cy="42483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Librerias</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Lectura del dataset</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Eliminar columnas innecesarias del dataset</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Análisis exploratorio de datos (Exploratory data analysis - EDA)</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División en datos de entrenamiento y testing</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chemeClr val="dk1"/>
              </a:buClr>
              <a:buSzPts val="2400"/>
              <a:buFont typeface="Roboto"/>
              <a:buChar char="●"/>
            </a:pPr>
            <a:r>
              <a:rPr b="1" i="0" lang="en-US" sz="2400" u="none" cap="none" strike="noStrike">
                <a:solidFill>
                  <a:schemeClr val="dk1"/>
                </a:solidFill>
                <a:latin typeface="Roboto"/>
                <a:ea typeface="Roboto"/>
                <a:cs typeface="Roboto"/>
                <a:sym typeface="Roboto"/>
              </a:rPr>
              <a:t>K-Nearest Neighbors</a:t>
            </a:r>
            <a:endParaRPr b="1" i="0" sz="2400" u="none" cap="none" strike="noStrike">
              <a:solidFill>
                <a:schemeClr val="dk1"/>
              </a:solidFill>
              <a:latin typeface="Roboto"/>
              <a:ea typeface="Roboto"/>
              <a:cs typeface="Roboto"/>
              <a:sym typeface="Roboto"/>
            </a:endParaRPr>
          </a:p>
          <a:p>
            <a:pPr indent="-381000" lvl="0" marL="457200" marR="0" rtl="0" algn="just">
              <a:lnSpc>
                <a:spcPct val="100000"/>
              </a:lnSpc>
              <a:spcBef>
                <a:spcPts val="0"/>
              </a:spcBef>
              <a:spcAft>
                <a:spcPts val="0"/>
              </a:spcAft>
              <a:buClr>
                <a:schemeClr val="dk1"/>
              </a:buClr>
              <a:buSzPts val="2400"/>
              <a:buFont typeface="Roboto"/>
              <a:buChar char="●"/>
            </a:pPr>
            <a:r>
              <a:rPr b="1" i="0" lang="en-US" sz="2400" u="none" cap="none" strike="noStrike">
                <a:solidFill>
                  <a:schemeClr val="dk1"/>
                </a:solidFill>
                <a:latin typeface="Roboto"/>
                <a:ea typeface="Roboto"/>
                <a:cs typeface="Roboto"/>
                <a:sym typeface="Roboto"/>
              </a:rPr>
              <a:t>Métricas</a:t>
            </a:r>
            <a:endParaRPr b="1" i="0" sz="2400" u="none" cap="none" strike="noStrike">
              <a:solidFill>
                <a:schemeClr val="dk1"/>
              </a:solidFill>
              <a:latin typeface="Roboto"/>
              <a:ea typeface="Roboto"/>
              <a:cs typeface="Roboto"/>
              <a:sym typeface="Roboto"/>
            </a:endParaRPr>
          </a:p>
          <a:p>
            <a:pPr indent="-381000" lvl="0" marL="457200" marR="0" rtl="0" algn="just">
              <a:lnSpc>
                <a:spcPct val="100000"/>
              </a:lnSpc>
              <a:spcBef>
                <a:spcPts val="0"/>
              </a:spcBef>
              <a:spcAft>
                <a:spcPts val="0"/>
              </a:spcAft>
              <a:buClr>
                <a:schemeClr val="dk1"/>
              </a:buClr>
              <a:buSzPts val="2400"/>
              <a:buFont typeface="Roboto"/>
              <a:buChar char="●"/>
            </a:pPr>
            <a:r>
              <a:rPr b="1" i="0" lang="en-US" sz="2400" u="none" cap="none" strike="noStrike">
                <a:solidFill>
                  <a:schemeClr val="dk1"/>
                </a:solidFill>
                <a:latin typeface="Roboto"/>
                <a:ea typeface="Roboto"/>
                <a:cs typeface="Roboto"/>
                <a:sym typeface="Roboto"/>
              </a:rPr>
              <a:t>Métricas bonitas</a:t>
            </a:r>
            <a:endParaRPr b="1" i="0" sz="2400" u="none" cap="none" strike="noStrike">
              <a:solidFill>
                <a:schemeClr val="dk1"/>
              </a:solidFill>
              <a:latin typeface="Roboto"/>
              <a:ea typeface="Roboto"/>
              <a:cs typeface="Roboto"/>
              <a:sym typeface="Roboto"/>
            </a:endParaRPr>
          </a:p>
          <a:p>
            <a:pPr indent="-381000" lvl="0" marL="457200" marR="0" rtl="0" algn="just">
              <a:lnSpc>
                <a:spcPct val="100000"/>
              </a:lnSpc>
              <a:spcBef>
                <a:spcPts val="0"/>
              </a:spcBef>
              <a:spcAft>
                <a:spcPts val="0"/>
              </a:spcAft>
              <a:buClr>
                <a:schemeClr val="dk1"/>
              </a:buClr>
              <a:buSzPts val="2400"/>
              <a:buFont typeface="Roboto"/>
              <a:buChar char="●"/>
            </a:pPr>
            <a:r>
              <a:rPr b="1" i="0" lang="en-US" sz="2400" u="none" cap="none" strike="noStrike">
                <a:solidFill>
                  <a:schemeClr val="dk1"/>
                </a:solidFill>
                <a:latin typeface="Roboto"/>
                <a:ea typeface="Roboto"/>
                <a:cs typeface="Roboto"/>
                <a:sym typeface="Roboto"/>
              </a:rPr>
              <a:t>KNN con preprocesamiento de las features</a:t>
            </a:r>
            <a:endParaRPr b="1" i="0" sz="2400" u="none" cap="none" strike="noStrike">
              <a:solidFill>
                <a:schemeClr val="dk1"/>
              </a:solidFill>
              <a:latin typeface="Roboto"/>
              <a:ea typeface="Roboto"/>
              <a:cs typeface="Roboto"/>
              <a:sym typeface="Roboto"/>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Balance de clases</a:t>
            </a:r>
            <a:endParaRPr b="0" i="0" sz="2400" u="none" cap="none" strike="noStrike">
              <a:solidFill>
                <a:srgbClr val="999999"/>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Reducción de dimensionalidad</a:t>
            </a:r>
            <a:endParaRPr b="0" i="0" sz="2400" u="none" cap="none" strike="noStrike">
              <a:solidFill>
                <a:srgbClr val="000000"/>
              </a:solidFill>
              <a:latin typeface="Roboto Light"/>
              <a:ea typeface="Roboto Light"/>
              <a:cs typeface="Roboto Light"/>
              <a:sym typeface="Roboto Light"/>
            </a:endParaRPr>
          </a:p>
        </p:txBody>
      </p:sp>
      <p:sp>
        <p:nvSpPr>
          <p:cNvPr id="482" name="Google Shape;482;g1e93966ebdc_0_1322"/>
          <p:cNvSpPr txBox="1"/>
          <p:nvPr>
            <p:ph idx="4294967295" type="body"/>
          </p:nvPr>
        </p:nvSpPr>
        <p:spPr>
          <a:xfrm>
            <a:off x="9050575" y="1027625"/>
            <a:ext cx="1318800" cy="50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000"/>
              <a:buNone/>
            </a:pPr>
            <a:r>
              <a:rPr lang="en-US" sz="2800" u="sng">
                <a:solidFill>
                  <a:schemeClr val="hlink"/>
                </a:solidFill>
                <a:latin typeface="Roboto Light"/>
                <a:ea typeface="Roboto Light"/>
                <a:cs typeface="Roboto Light"/>
                <a:sym typeface="Roboto Light"/>
                <a:hlinkClick r:id="rId3"/>
              </a:rPr>
              <a:t>Link</a:t>
            </a:r>
            <a:endParaRPr sz="2800">
              <a:solidFill>
                <a:schemeClr val="dk1"/>
              </a:solidFill>
              <a:latin typeface="Roboto Light"/>
              <a:ea typeface="Roboto Light"/>
              <a:cs typeface="Roboto Light"/>
              <a:sym typeface="Roboto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chemeClr val="dk1"/>
              </a:solidFill>
              <a:latin typeface="Roboto Light"/>
              <a:ea typeface="Roboto Light"/>
              <a:cs typeface="Roboto Light"/>
              <a:sym typeface="Roboto Light"/>
            </a:endParaRPr>
          </a:p>
          <a:p>
            <a:pPr indent="0" lvl="0" marL="0" marR="0" rtl="0" algn="l">
              <a:lnSpc>
                <a:spcPct val="90000"/>
              </a:lnSpc>
              <a:spcBef>
                <a:spcPts val="0"/>
              </a:spcBef>
              <a:spcAft>
                <a:spcPts val="0"/>
              </a:spcAft>
              <a:buSzPts val="2000"/>
              <a:buNone/>
            </a:pPr>
            <a:r>
              <a:t/>
            </a:r>
            <a:endParaRPr sz="2800">
              <a:solidFill>
                <a:schemeClr val="dk1"/>
              </a:solidFill>
              <a:latin typeface="Roboto Light"/>
              <a:ea typeface="Roboto Light"/>
              <a:cs typeface="Roboto Light"/>
              <a:sym typeface="Roboto Light"/>
            </a:endParaRPr>
          </a:p>
        </p:txBody>
      </p:sp>
      <p:sp>
        <p:nvSpPr>
          <p:cNvPr id="483" name="Google Shape;483;g1e93966ebdc_0_1322"/>
          <p:cNvSpPr txBox="1"/>
          <p:nvPr/>
        </p:nvSpPr>
        <p:spPr>
          <a:xfrm>
            <a:off x="6540300" y="362800"/>
            <a:ext cx="5651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3928"/>
              </a:lnSpc>
              <a:spcBef>
                <a:spcPts val="100"/>
              </a:spcBef>
              <a:spcAft>
                <a:spcPts val="0"/>
              </a:spcAft>
              <a:buClr>
                <a:srgbClr val="000000"/>
              </a:buClr>
              <a:buSzPts val="1700"/>
              <a:buFont typeface="Arial"/>
              <a:buNone/>
            </a:pPr>
            <a:r>
              <a:rPr b="0" i="0" lang="en-US" sz="1700" u="sng" cap="none" strike="noStrike">
                <a:solidFill>
                  <a:srgbClr val="000000"/>
                </a:solidFill>
                <a:latin typeface="Roboto Light"/>
                <a:ea typeface="Roboto Light"/>
                <a:cs typeface="Roboto Light"/>
                <a:sym typeface="Roboto Light"/>
              </a:rPr>
              <a:t>Carpeta con la Data requerida por los Notebooks</a:t>
            </a:r>
            <a:r>
              <a:rPr b="0" i="0" lang="en-US" sz="1700" u="none" cap="none" strike="noStrike">
                <a:solidFill>
                  <a:srgbClr val="000000"/>
                </a:solidFill>
                <a:latin typeface="Roboto Light"/>
                <a:ea typeface="Roboto Light"/>
                <a:cs typeface="Roboto Light"/>
                <a:sym typeface="Roboto Light"/>
              </a:rPr>
              <a:t> </a:t>
            </a:r>
            <a:r>
              <a:rPr b="0" i="0" lang="en-US" sz="1700" u="sng" cap="none" strike="noStrike">
                <a:solidFill>
                  <a:srgbClr val="0000FF"/>
                </a:solidFill>
                <a:latin typeface="Roboto Light"/>
                <a:ea typeface="Roboto Light"/>
                <a:cs typeface="Roboto Light"/>
                <a:sym typeface="Roboto Light"/>
                <a:hlinkClick r:id="rId4">
                  <a:extLst>
                    <a:ext uri="{A12FA001-AC4F-418D-AE19-62706E023703}">
                      <ahyp:hlinkClr val="tx"/>
                    </a:ext>
                  </a:extLst>
                </a:hlinkClick>
              </a:rPr>
              <a:t>link</a:t>
            </a:r>
            <a:endParaRPr b="0" i="0" sz="300" u="none" cap="none" strike="noStrike">
              <a:solidFill>
                <a:srgbClr val="000000"/>
              </a:solidFill>
              <a:latin typeface="Roboto Light"/>
              <a:ea typeface="Roboto Light"/>
              <a:cs typeface="Roboto Light"/>
              <a:sym typeface="Roboto Light"/>
            </a:endParaRPr>
          </a:p>
        </p:txBody>
      </p:sp>
      <p:sp>
        <p:nvSpPr>
          <p:cNvPr id="484" name="Google Shape;484;g1e93966ebdc_0_1322"/>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e93966ebdc_0_20"/>
          <p:cNvSpPr txBox="1"/>
          <p:nvPr>
            <p:ph type="title"/>
          </p:nvPr>
        </p:nvSpPr>
        <p:spPr>
          <a:xfrm>
            <a:off x="1778550" y="2889150"/>
            <a:ext cx="8634900" cy="1079700"/>
          </a:xfrm>
          <a:prstGeom prst="rect">
            <a:avLst/>
          </a:prstGeom>
          <a:noFill/>
          <a:ln>
            <a:noFill/>
          </a:ln>
        </p:spPr>
        <p:txBody>
          <a:bodyPr anchorCtr="0" anchor="b" bIns="45700" lIns="0" spcFirstLastPara="1" rIns="0"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sz="7200"/>
              <a:t>Balance de clases.</a:t>
            </a:r>
            <a:endParaRPr sz="7200"/>
          </a:p>
        </p:txBody>
      </p:sp>
      <p:sp>
        <p:nvSpPr>
          <p:cNvPr id="490" name="Google Shape;490;g1e93966ebdc_0_20"/>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e93966ebdc_0_24"/>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¿Cuándo balancear?</a:t>
            </a:r>
            <a:endParaRPr sz="3600"/>
          </a:p>
        </p:txBody>
      </p:sp>
      <p:sp>
        <p:nvSpPr>
          <p:cNvPr id="496" name="Google Shape;496;g1e93966ebdc_0_24"/>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Balance de clases.</a:t>
            </a:r>
            <a:endParaRPr b="1" i="0" sz="2000" u="none" cap="none" strike="noStrike">
              <a:solidFill>
                <a:schemeClr val="dk1"/>
              </a:solidFill>
              <a:latin typeface="Arial"/>
              <a:ea typeface="Arial"/>
              <a:cs typeface="Arial"/>
              <a:sym typeface="Arial"/>
            </a:endParaRPr>
          </a:p>
        </p:txBody>
      </p:sp>
      <p:sp>
        <p:nvSpPr>
          <p:cNvPr id="497" name="Google Shape;497;g1e93966ebdc_0_24"/>
          <p:cNvSpPr txBox="1"/>
          <p:nvPr/>
        </p:nvSpPr>
        <p:spPr>
          <a:xfrm>
            <a:off x="248550" y="2309000"/>
            <a:ext cx="11694900" cy="934800"/>
          </a:xfrm>
          <a:prstGeom prst="rect">
            <a:avLst/>
          </a:prstGeom>
          <a:noFill/>
          <a:ln>
            <a:noFill/>
          </a:ln>
        </p:spPr>
        <p:txBody>
          <a:bodyPr anchorCtr="0" anchor="t" bIns="0" lIns="0" spcFirstLastPara="1" rIns="0" wrap="square" tIns="12700">
            <a:spAutoFit/>
          </a:bodyPr>
          <a:lstStyle/>
          <a:p>
            <a:pPr indent="0" lvl="0" marL="0" marR="0" rtl="0" algn="l">
              <a:lnSpc>
                <a:spcPct val="113928"/>
              </a:lnSpc>
              <a:spcBef>
                <a:spcPts val="100"/>
              </a:spcBef>
              <a:spcAft>
                <a:spcPts val="0"/>
              </a:spcAft>
              <a:buClr>
                <a:srgbClr val="000000"/>
              </a:buClr>
              <a:buSzPts val="2800"/>
              <a:buFont typeface="Arial"/>
              <a:buNone/>
            </a:pPr>
            <a:r>
              <a:rPr b="0" i="0" lang="en-US" sz="2800" u="none" cap="none" strike="noStrike">
                <a:solidFill>
                  <a:srgbClr val="000000"/>
                </a:solidFill>
                <a:latin typeface="Roboto Light"/>
                <a:ea typeface="Roboto Light"/>
                <a:cs typeface="Roboto Light"/>
                <a:sym typeface="Roboto Light"/>
              </a:rPr>
              <a:t>Se deben explorar los datos, si estos se encuentran desbalanceados, se puede realizar el balance de clases.</a:t>
            </a:r>
            <a:endParaRPr b="0" i="0" sz="2800" u="none" cap="none" strike="noStrike">
              <a:solidFill>
                <a:srgbClr val="000000"/>
              </a:solidFill>
              <a:latin typeface="Roboto Light"/>
              <a:ea typeface="Roboto Light"/>
              <a:cs typeface="Roboto Light"/>
              <a:sym typeface="Roboto Light"/>
            </a:endParaRPr>
          </a:p>
        </p:txBody>
      </p:sp>
      <p:pic>
        <p:nvPicPr>
          <p:cNvPr id="498" name="Google Shape;498;g1e93966ebdc_0_24"/>
          <p:cNvPicPr preferRelativeResize="0"/>
          <p:nvPr/>
        </p:nvPicPr>
        <p:blipFill rotWithShape="1">
          <a:blip r:embed="rId3">
            <a:alphaModFix/>
          </a:blip>
          <a:srcRect b="0" l="0" r="0" t="0"/>
          <a:stretch/>
        </p:blipFill>
        <p:spPr>
          <a:xfrm>
            <a:off x="3470612" y="3376425"/>
            <a:ext cx="5250776" cy="3150475"/>
          </a:xfrm>
          <a:prstGeom prst="rect">
            <a:avLst/>
          </a:prstGeom>
          <a:noFill/>
          <a:ln>
            <a:noFill/>
          </a:ln>
        </p:spPr>
      </p:pic>
      <p:sp>
        <p:nvSpPr>
          <p:cNvPr id="499" name="Google Shape;499;g1e93966ebdc_0_24"/>
          <p:cNvSpPr txBox="1"/>
          <p:nvPr/>
        </p:nvSpPr>
        <p:spPr>
          <a:xfrm>
            <a:off x="470600" y="4233450"/>
            <a:ext cx="30000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Roboto Light"/>
                <a:ea typeface="Roboto Light"/>
                <a:cs typeface="Roboto Light"/>
                <a:sym typeface="Roboto Light"/>
              </a:rPr>
              <a:t>Data train</a:t>
            </a:r>
            <a:endParaRPr b="0" i="0" sz="1400" u="none" cap="none" strike="noStrike">
              <a:solidFill>
                <a:srgbClr val="000000"/>
              </a:solidFill>
              <a:latin typeface="Roboto Light"/>
              <a:ea typeface="Roboto Light"/>
              <a:cs typeface="Roboto Light"/>
              <a:sym typeface="Roboto Light"/>
            </a:endParaRPr>
          </a:p>
        </p:txBody>
      </p:sp>
      <p:sp>
        <p:nvSpPr>
          <p:cNvPr id="500" name="Google Shape;500;g1e93966ebdc_0_24"/>
          <p:cNvSpPr txBox="1"/>
          <p:nvPr/>
        </p:nvSpPr>
        <p:spPr>
          <a:xfrm>
            <a:off x="470600" y="5935175"/>
            <a:ext cx="30000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Roboto Light"/>
                <a:ea typeface="Roboto Light"/>
                <a:cs typeface="Roboto Light"/>
                <a:sym typeface="Roboto Light"/>
              </a:rPr>
              <a:t>Data test</a:t>
            </a:r>
            <a:endParaRPr b="0" i="0" sz="1400" u="none" cap="none" strike="noStrike">
              <a:solidFill>
                <a:srgbClr val="000000"/>
              </a:solidFill>
              <a:latin typeface="Roboto Light"/>
              <a:ea typeface="Roboto Light"/>
              <a:cs typeface="Roboto Light"/>
              <a:sym typeface="Roboto Light"/>
            </a:endParaRPr>
          </a:p>
        </p:txBody>
      </p:sp>
      <p:sp>
        <p:nvSpPr>
          <p:cNvPr id="501" name="Google Shape;501;g1e93966ebdc_0_24"/>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1e93966ebdc_0_1406"/>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Técnicas para balancear clases</a:t>
            </a:r>
            <a:endParaRPr sz="3600"/>
          </a:p>
        </p:txBody>
      </p:sp>
      <p:sp>
        <p:nvSpPr>
          <p:cNvPr id="507" name="Google Shape;507;g1e93966ebdc_0_1406"/>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Balance de clases.</a:t>
            </a:r>
            <a:endParaRPr b="1" i="0" sz="2000" u="none" cap="none" strike="noStrike">
              <a:solidFill>
                <a:schemeClr val="dk1"/>
              </a:solidFill>
              <a:latin typeface="Arial"/>
              <a:ea typeface="Arial"/>
              <a:cs typeface="Arial"/>
              <a:sym typeface="Arial"/>
            </a:endParaRPr>
          </a:p>
        </p:txBody>
      </p:sp>
      <p:sp>
        <p:nvSpPr>
          <p:cNvPr id="508" name="Google Shape;508;g1e93966ebdc_0_1406"/>
          <p:cNvSpPr txBox="1"/>
          <p:nvPr/>
        </p:nvSpPr>
        <p:spPr>
          <a:xfrm>
            <a:off x="887100" y="2432588"/>
            <a:ext cx="10417800" cy="3755700"/>
          </a:xfrm>
          <a:prstGeom prst="rect">
            <a:avLst/>
          </a:prstGeom>
          <a:noFill/>
          <a:ln>
            <a:noFill/>
          </a:ln>
        </p:spPr>
        <p:txBody>
          <a:bodyPr anchorCtr="0" anchor="t" bIns="91425" lIns="91425" spcFirstLastPara="1" rIns="91425" wrap="square" tIns="91425">
            <a:spAutoFit/>
          </a:bodyPr>
          <a:lstStyle/>
          <a:p>
            <a:pPr indent="-412750" lvl="0" marL="457200" marR="0" rtl="0" algn="just">
              <a:lnSpc>
                <a:spcPct val="100000"/>
              </a:lnSpc>
              <a:spcBef>
                <a:spcPts val="0"/>
              </a:spcBef>
              <a:spcAft>
                <a:spcPts val="0"/>
              </a:spcAft>
              <a:buClr>
                <a:srgbClr val="000000"/>
              </a:buClr>
              <a:buSzPts val="2900"/>
              <a:buFont typeface="Roboto"/>
              <a:buChar char="●"/>
            </a:pPr>
            <a:r>
              <a:rPr b="1" i="0" lang="en-US" sz="2900" u="none" cap="none" strike="noStrike">
                <a:solidFill>
                  <a:srgbClr val="000000"/>
                </a:solidFill>
                <a:latin typeface="Roboto"/>
                <a:ea typeface="Roboto"/>
                <a:cs typeface="Roboto"/>
                <a:sym typeface="Roboto"/>
              </a:rPr>
              <a:t>A la clase mayor</a:t>
            </a:r>
            <a:endParaRPr b="1" i="0" sz="2900" u="none" cap="none" strike="noStrike">
              <a:solidFill>
                <a:srgbClr val="000000"/>
              </a:solidFill>
              <a:latin typeface="Roboto"/>
              <a:ea typeface="Roboto"/>
              <a:cs typeface="Roboto"/>
              <a:sym typeface="Roboto"/>
            </a:endParaRPr>
          </a:p>
          <a:p>
            <a:pPr indent="-412750" lvl="1" marL="9144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rgbClr val="000000"/>
                </a:solidFill>
                <a:latin typeface="Roboto Light"/>
                <a:ea typeface="Roboto Light"/>
                <a:cs typeface="Roboto Light"/>
                <a:sym typeface="Roboto Light"/>
              </a:rPr>
              <a:t>Random</a:t>
            </a:r>
            <a:endParaRPr b="0" i="0" sz="2900" u="none" cap="none" strike="noStrike">
              <a:solidFill>
                <a:srgbClr val="000000"/>
              </a:solidFill>
              <a:latin typeface="Roboto Light"/>
              <a:ea typeface="Roboto Light"/>
              <a:cs typeface="Roboto Light"/>
              <a:sym typeface="Roboto Light"/>
            </a:endParaRPr>
          </a:p>
          <a:p>
            <a:pPr indent="-412750" lvl="1" marL="9144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rgbClr val="000000"/>
                </a:solidFill>
                <a:latin typeface="Roboto Light"/>
                <a:ea typeface="Roboto Light"/>
                <a:cs typeface="Roboto Light"/>
                <a:sym typeface="Roboto Light"/>
              </a:rPr>
              <a:t>SMOTE</a:t>
            </a:r>
            <a:endParaRPr b="0" i="0" sz="2900" u="none" cap="none" strike="noStrike">
              <a:solidFill>
                <a:srgbClr val="000000"/>
              </a:solidFill>
              <a:latin typeface="Roboto Light"/>
              <a:ea typeface="Roboto Light"/>
              <a:cs typeface="Roboto Light"/>
              <a:sym typeface="Roboto Light"/>
            </a:endParaRPr>
          </a:p>
          <a:p>
            <a:pPr indent="-412750" lvl="0" marL="18288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chemeClr val="dk1"/>
                </a:solidFill>
                <a:latin typeface="Roboto Light"/>
                <a:ea typeface="Roboto Light"/>
                <a:cs typeface="Roboto Light"/>
                <a:sym typeface="Roboto Light"/>
              </a:rPr>
              <a:t>BorderlineSMOTE</a:t>
            </a:r>
            <a:endParaRPr b="0" i="0" sz="2900" u="none" cap="none" strike="noStrike">
              <a:solidFill>
                <a:schemeClr val="dk1"/>
              </a:solidFill>
              <a:latin typeface="Roboto Light"/>
              <a:ea typeface="Roboto Light"/>
              <a:cs typeface="Roboto Light"/>
              <a:sym typeface="Roboto Light"/>
            </a:endParaRPr>
          </a:p>
          <a:p>
            <a:pPr indent="-412750" lvl="0" marL="1828800" marR="0" rtl="0" algn="just">
              <a:lnSpc>
                <a:spcPct val="100000"/>
              </a:lnSpc>
              <a:spcBef>
                <a:spcPts val="0"/>
              </a:spcBef>
              <a:spcAft>
                <a:spcPts val="0"/>
              </a:spcAft>
              <a:buClr>
                <a:schemeClr val="dk1"/>
              </a:buClr>
              <a:buSzPts val="2900"/>
              <a:buFont typeface="Roboto Light"/>
              <a:buChar char="❖"/>
            </a:pPr>
            <a:r>
              <a:rPr b="0" i="0" lang="en-US" sz="2900" u="none" cap="none" strike="noStrike">
                <a:solidFill>
                  <a:schemeClr val="dk1"/>
                </a:solidFill>
                <a:latin typeface="Roboto Light"/>
                <a:ea typeface="Roboto Light"/>
                <a:cs typeface="Roboto Light"/>
                <a:sym typeface="Roboto Light"/>
              </a:rPr>
              <a:t>KMeansSMOTE</a:t>
            </a:r>
            <a:endParaRPr b="0" i="0" sz="2900" u="none" cap="none" strike="noStrike">
              <a:solidFill>
                <a:schemeClr val="dk1"/>
              </a:solidFill>
              <a:latin typeface="Roboto Light"/>
              <a:ea typeface="Roboto Light"/>
              <a:cs typeface="Roboto Light"/>
              <a:sym typeface="Roboto Light"/>
            </a:endParaRPr>
          </a:p>
          <a:p>
            <a:pPr indent="-412750" lvl="0" marL="1828800" marR="0" rtl="0" algn="just">
              <a:lnSpc>
                <a:spcPct val="100000"/>
              </a:lnSpc>
              <a:spcBef>
                <a:spcPts val="0"/>
              </a:spcBef>
              <a:spcAft>
                <a:spcPts val="0"/>
              </a:spcAft>
              <a:buClr>
                <a:schemeClr val="dk1"/>
              </a:buClr>
              <a:buSzPts val="2900"/>
              <a:buFont typeface="Roboto Light"/>
              <a:buChar char="❖"/>
            </a:pPr>
            <a:r>
              <a:rPr b="0" i="0" lang="en-US" sz="2900" u="none" cap="none" strike="noStrike">
                <a:solidFill>
                  <a:schemeClr val="dk1"/>
                </a:solidFill>
                <a:latin typeface="Roboto Light"/>
                <a:ea typeface="Roboto Light"/>
                <a:cs typeface="Roboto Light"/>
                <a:sym typeface="Roboto Light"/>
              </a:rPr>
              <a:t>SVMSMOTE</a:t>
            </a:r>
            <a:endParaRPr b="0" i="0" sz="2900" u="none" cap="none" strike="noStrike">
              <a:solidFill>
                <a:schemeClr val="dk1"/>
              </a:solidFill>
              <a:latin typeface="Roboto Light"/>
              <a:ea typeface="Roboto Light"/>
              <a:cs typeface="Roboto Light"/>
              <a:sym typeface="Roboto Light"/>
            </a:endParaRPr>
          </a:p>
          <a:p>
            <a:pPr indent="-412750" lvl="0" marL="1828800" marR="0" rtl="0" algn="just">
              <a:lnSpc>
                <a:spcPct val="100000"/>
              </a:lnSpc>
              <a:spcBef>
                <a:spcPts val="0"/>
              </a:spcBef>
              <a:spcAft>
                <a:spcPts val="0"/>
              </a:spcAft>
              <a:buClr>
                <a:schemeClr val="dk1"/>
              </a:buClr>
              <a:buSzPts val="2900"/>
              <a:buFont typeface="Roboto Light"/>
              <a:buChar char="❖"/>
            </a:pPr>
            <a:r>
              <a:rPr b="0" i="0" lang="en-US" sz="2900" u="none" cap="none" strike="noStrike">
                <a:solidFill>
                  <a:schemeClr val="dk1"/>
                </a:solidFill>
                <a:latin typeface="Roboto Light"/>
                <a:ea typeface="Roboto Light"/>
                <a:cs typeface="Roboto Light"/>
                <a:sym typeface="Roboto Light"/>
              </a:rPr>
              <a:t>SMOTEN</a:t>
            </a:r>
            <a:endParaRPr b="0" i="0" sz="2900" u="none" cap="none" strike="noStrike">
              <a:solidFill>
                <a:schemeClr val="dk1"/>
              </a:solidFill>
              <a:latin typeface="Roboto Light"/>
              <a:ea typeface="Roboto Light"/>
              <a:cs typeface="Roboto Light"/>
              <a:sym typeface="Roboto Light"/>
            </a:endParaRPr>
          </a:p>
          <a:p>
            <a:pPr indent="-412750" lvl="1" marL="9144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rgbClr val="000000"/>
                </a:solidFill>
                <a:latin typeface="Roboto Light"/>
                <a:ea typeface="Roboto Light"/>
                <a:cs typeface="Roboto Light"/>
                <a:sym typeface="Roboto Light"/>
              </a:rPr>
              <a:t>ADASYN</a:t>
            </a:r>
            <a:endParaRPr b="0" i="0" sz="2900" u="none" cap="none" strike="noStrike">
              <a:solidFill>
                <a:srgbClr val="000000"/>
              </a:solidFill>
              <a:latin typeface="Roboto Light"/>
              <a:ea typeface="Roboto Light"/>
              <a:cs typeface="Roboto Light"/>
              <a:sym typeface="Roboto Light"/>
            </a:endParaRPr>
          </a:p>
        </p:txBody>
      </p:sp>
      <p:sp>
        <p:nvSpPr>
          <p:cNvPr id="509" name="Google Shape;509;g1e93966ebdc_0_1406"/>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e93966ebdc_0_1416"/>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Técnicas para balancear clases</a:t>
            </a:r>
            <a:endParaRPr sz="3600"/>
          </a:p>
        </p:txBody>
      </p:sp>
      <p:sp>
        <p:nvSpPr>
          <p:cNvPr id="515" name="Google Shape;515;g1e93966ebdc_0_1416"/>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Balance de clases.</a:t>
            </a:r>
            <a:endParaRPr b="1" i="0" sz="2000" u="none" cap="none" strike="noStrike">
              <a:solidFill>
                <a:schemeClr val="dk1"/>
              </a:solidFill>
              <a:latin typeface="Arial"/>
              <a:ea typeface="Arial"/>
              <a:cs typeface="Arial"/>
              <a:sym typeface="Arial"/>
            </a:endParaRPr>
          </a:p>
        </p:txBody>
      </p:sp>
      <p:sp>
        <p:nvSpPr>
          <p:cNvPr id="516" name="Google Shape;516;g1e93966ebdc_0_1416"/>
          <p:cNvSpPr txBox="1"/>
          <p:nvPr/>
        </p:nvSpPr>
        <p:spPr>
          <a:xfrm>
            <a:off x="887100" y="2432588"/>
            <a:ext cx="10417800" cy="1970100"/>
          </a:xfrm>
          <a:prstGeom prst="rect">
            <a:avLst/>
          </a:prstGeom>
          <a:noFill/>
          <a:ln>
            <a:noFill/>
          </a:ln>
        </p:spPr>
        <p:txBody>
          <a:bodyPr anchorCtr="0" anchor="t" bIns="91425" lIns="91425" spcFirstLastPara="1" rIns="91425" wrap="square" tIns="91425">
            <a:spAutoFit/>
          </a:bodyPr>
          <a:lstStyle/>
          <a:p>
            <a:pPr indent="-412750" lvl="0" marL="457200" marR="0" rtl="0" algn="just">
              <a:lnSpc>
                <a:spcPct val="100000"/>
              </a:lnSpc>
              <a:spcBef>
                <a:spcPts val="0"/>
              </a:spcBef>
              <a:spcAft>
                <a:spcPts val="0"/>
              </a:spcAft>
              <a:buClr>
                <a:srgbClr val="000000"/>
              </a:buClr>
              <a:buSzPts val="2900"/>
              <a:buFont typeface="Roboto"/>
              <a:buChar char="●"/>
            </a:pPr>
            <a:r>
              <a:rPr b="1" i="0" lang="en-US" sz="2900" u="none" cap="none" strike="noStrike">
                <a:solidFill>
                  <a:srgbClr val="000000"/>
                </a:solidFill>
                <a:latin typeface="Roboto"/>
                <a:ea typeface="Roboto"/>
                <a:cs typeface="Roboto"/>
                <a:sym typeface="Roboto"/>
              </a:rPr>
              <a:t>A la clase menor</a:t>
            </a:r>
            <a:endParaRPr b="1" i="0" sz="2900" u="none" cap="none" strike="noStrike">
              <a:solidFill>
                <a:srgbClr val="000000"/>
              </a:solidFill>
              <a:latin typeface="Roboto"/>
              <a:ea typeface="Roboto"/>
              <a:cs typeface="Roboto"/>
              <a:sym typeface="Roboto"/>
            </a:endParaRPr>
          </a:p>
          <a:p>
            <a:pPr indent="-412750" lvl="1" marL="9144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rgbClr val="000000"/>
                </a:solidFill>
                <a:latin typeface="Roboto Light"/>
                <a:ea typeface="Roboto Light"/>
                <a:cs typeface="Roboto Light"/>
                <a:sym typeface="Roboto Light"/>
              </a:rPr>
              <a:t>Random</a:t>
            </a:r>
            <a:endParaRPr b="0" i="0" sz="2900" u="none" cap="none" strike="noStrike">
              <a:solidFill>
                <a:srgbClr val="000000"/>
              </a:solidFill>
              <a:latin typeface="Roboto Light"/>
              <a:ea typeface="Roboto Light"/>
              <a:cs typeface="Roboto Light"/>
              <a:sym typeface="Roboto Light"/>
            </a:endParaRPr>
          </a:p>
          <a:p>
            <a:pPr indent="-412750" lvl="1" marL="9144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rgbClr val="000000"/>
                </a:solidFill>
                <a:latin typeface="Roboto Light"/>
                <a:ea typeface="Roboto Light"/>
                <a:cs typeface="Roboto Light"/>
                <a:sym typeface="Roboto Light"/>
              </a:rPr>
              <a:t>ClusterCentroids </a:t>
            </a:r>
            <a:endParaRPr b="0" i="0" sz="2900" u="none" cap="none" strike="noStrike">
              <a:solidFill>
                <a:srgbClr val="000000"/>
              </a:solidFill>
              <a:latin typeface="Roboto Light"/>
              <a:ea typeface="Roboto Light"/>
              <a:cs typeface="Roboto Light"/>
              <a:sym typeface="Roboto Light"/>
            </a:endParaRPr>
          </a:p>
          <a:p>
            <a:pPr indent="-412750" lvl="1" marL="914400" marR="0" rtl="0" algn="just">
              <a:lnSpc>
                <a:spcPct val="100000"/>
              </a:lnSpc>
              <a:spcBef>
                <a:spcPts val="0"/>
              </a:spcBef>
              <a:spcAft>
                <a:spcPts val="0"/>
              </a:spcAft>
              <a:buClr>
                <a:srgbClr val="000000"/>
              </a:buClr>
              <a:buSzPts val="2900"/>
              <a:buFont typeface="Roboto Light"/>
              <a:buChar char="○"/>
            </a:pPr>
            <a:r>
              <a:rPr b="0" i="0" lang="en-US" sz="2900" u="none" cap="none" strike="noStrike">
                <a:solidFill>
                  <a:srgbClr val="000000"/>
                </a:solidFill>
                <a:latin typeface="Roboto Light"/>
                <a:ea typeface="Roboto Light"/>
                <a:cs typeface="Roboto Light"/>
                <a:sym typeface="Roboto Light"/>
              </a:rPr>
              <a:t>NearMiss</a:t>
            </a:r>
            <a:endParaRPr b="0" i="0" sz="2900" u="none" cap="none" strike="noStrike">
              <a:solidFill>
                <a:srgbClr val="000000"/>
              </a:solidFill>
              <a:latin typeface="Roboto Light"/>
              <a:ea typeface="Roboto Light"/>
              <a:cs typeface="Roboto Light"/>
              <a:sym typeface="Roboto Light"/>
            </a:endParaRPr>
          </a:p>
        </p:txBody>
      </p:sp>
      <p:sp>
        <p:nvSpPr>
          <p:cNvPr id="517" name="Google Shape;517;g1e93966ebdc_0_1416"/>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e93966ebdc_0_30"/>
          <p:cNvSpPr txBox="1"/>
          <p:nvPr>
            <p:ph type="title"/>
          </p:nvPr>
        </p:nvSpPr>
        <p:spPr>
          <a:xfrm>
            <a:off x="1778550" y="2416350"/>
            <a:ext cx="8634900" cy="2025300"/>
          </a:xfrm>
          <a:prstGeom prst="rect">
            <a:avLst/>
          </a:prstGeom>
          <a:noFill/>
          <a:ln>
            <a:noFill/>
          </a:ln>
        </p:spPr>
        <p:txBody>
          <a:bodyPr anchorCtr="0" anchor="b" bIns="45700" lIns="0" spcFirstLastPara="1" rIns="0"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sz="7200"/>
              <a:t>Reducción de dimensionalidad.</a:t>
            </a:r>
            <a:endParaRPr sz="7200"/>
          </a:p>
        </p:txBody>
      </p:sp>
      <p:sp>
        <p:nvSpPr>
          <p:cNvPr id="523" name="Google Shape;523;g1e93966ebdc_0_30"/>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1e93966ebdc_0_34"/>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Análisis de Componentes Principales (PCA)</a:t>
            </a:r>
            <a:endParaRPr sz="3600"/>
          </a:p>
        </p:txBody>
      </p:sp>
      <p:sp>
        <p:nvSpPr>
          <p:cNvPr id="529" name="Google Shape;529;g1e93966ebdc_0_34"/>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Reducción de dimensionalidad.</a:t>
            </a:r>
            <a:endParaRPr b="1" i="0" sz="2000" u="none" cap="none" strike="noStrike">
              <a:solidFill>
                <a:schemeClr val="dk1"/>
              </a:solidFill>
              <a:latin typeface="Arial"/>
              <a:ea typeface="Arial"/>
              <a:cs typeface="Arial"/>
              <a:sym typeface="Arial"/>
            </a:endParaRPr>
          </a:p>
        </p:txBody>
      </p:sp>
      <p:sp>
        <p:nvSpPr>
          <p:cNvPr id="530" name="Google Shape;530;g1e93966ebdc_0_34"/>
          <p:cNvSpPr txBox="1"/>
          <p:nvPr/>
        </p:nvSpPr>
        <p:spPr>
          <a:xfrm>
            <a:off x="232175" y="1981725"/>
            <a:ext cx="11694900" cy="4542300"/>
          </a:xfrm>
          <a:prstGeom prst="rect">
            <a:avLst/>
          </a:prstGeom>
          <a:noFill/>
          <a:ln>
            <a:noFill/>
          </a:ln>
        </p:spPr>
        <p:txBody>
          <a:bodyPr anchorCtr="0" anchor="t" bIns="0" lIns="0" spcFirstLastPara="1" rIns="0" wrap="square" tIns="12700">
            <a:spAutoFit/>
          </a:bodyPr>
          <a:lstStyle/>
          <a:p>
            <a:pPr indent="-533400" lvl="0" marL="558165" marR="0" rtl="0" algn="l">
              <a:lnSpc>
                <a:spcPct val="113928"/>
              </a:lnSpc>
              <a:spcBef>
                <a:spcPts val="100"/>
              </a:spcBef>
              <a:spcAft>
                <a:spcPts val="0"/>
              </a:spcAft>
              <a:buClr>
                <a:srgbClr val="000000"/>
              </a:buClr>
              <a:buSzPts val="2600"/>
              <a:buFont typeface="Roboto Light"/>
              <a:buChar char="●"/>
            </a:pPr>
            <a:r>
              <a:rPr b="0" i="0" lang="en-US" sz="2600" u="none" cap="none" strike="noStrike">
                <a:solidFill>
                  <a:srgbClr val="000000"/>
                </a:solidFill>
                <a:latin typeface="Roboto Light"/>
                <a:ea typeface="Roboto Light"/>
                <a:cs typeface="Roboto Light"/>
                <a:sym typeface="Roboto Light"/>
              </a:rPr>
              <a:t>Técnica utilizada para describir un conjunto de datos en términos de </a:t>
            </a:r>
            <a:r>
              <a:rPr b="1" i="0" lang="en-US" sz="2600" u="none" cap="none" strike="noStrike">
                <a:solidFill>
                  <a:srgbClr val="000000"/>
                </a:solidFill>
                <a:latin typeface="Roboto"/>
                <a:ea typeface="Roboto"/>
                <a:cs typeface="Roboto"/>
                <a:sym typeface="Roboto"/>
              </a:rPr>
              <a:t>nuevas variables</a:t>
            </a:r>
            <a:r>
              <a:rPr b="0" i="0" lang="en-US" sz="2600" u="none" cap="none" strike="noStrike">
                <a:solidFill>
                  <a:srgbClr val="000000"/>
                </a:solidFill>
                <a:latin typeface="Roboto Light"/>
                <a:ea typeface="Roboto Light"/>
                <a:cs typeface="Roboto Light"/>
                <a:sym typeface="Roboto Light"/>
              </a:rPr>
              <a:t> («componentes») </a:t>
            </a:r>
            <a:r>
              <a:rPr b="1" i="0" lang="en-US" sz="2600" u="none" cap="none" strike="noStrike">
                <a:solidFill>
                  <a:srgbClr val="000000"/>
                </a:solidFill>
                <a:latin typeface="Roboto"/>
                <a:ea typeface="Roboto"/>
                <a:cs typeface="Roboto"/>
                <a:sym typeface="Roboto"/>
              </a:rPr>
              <a:t>no correlacionadas</a:t>
            </a:r>
            <a:r>
              <a:rPr b="0" i="0" lang="en-US" sz="2600" u="none" cap="none" strike="noStrike">
                <a:solidFill>
                  <a:srgbClr val="000000"/>
                </a:solidFill>
                <a:latin typeface="Roboto Light"/>
                <a:ea typeface="Roboto Light"/>
                <a:cs typeface="Roboto Light"/>
                <a:sym typeface="Roboto Light"/>
              </a:rPr>
              <a:t>. Los componentes se ordenan por la cantidad de varianza original que describen, por lo que la técnica es útil para reducir la dimensionalidad de un conjunto de datos.</a:t>
            </a:r>
            <a:endParaRPr b="0" i="0" sz="2600" u="none" cap="none" strike="noStrike">
              <a:solidFill>
                <a:srgbClr val="000000"/>
              </a:solidFill>
              <a:latin typeface="Roboto Light"/>
              <a:ea typeface="Roboto Light"/>
              <a:cs typeface="Roboto Light"/>
              <a:sym typeface="Roboto Light"/>
            </a:endParaRPr>
          </a:p>
          <a:p>
            <a:pPr indent="-533400" lvl="0" marL="558165" marR="0" rtl="0" algn="l">
              <a:lnSpc>
                <a:spcPct val="113928"/>
              </a:lnSpc>
              <a:spcBef>
                <a:spcPts val="100"/>
              </a:spcBef>
              <a:spcAft>
                <a:spcPts val="0"/>
              </a:spcAft>
              <a:buClr>
                <a:srgbClr val="000000"/>
              </a:buClr>
              <a:buSzPts val="2600"/>
              <a:buFont typeface="Roboto Light"/>
              <a:buChar char="●"/>
            </a:pPr>
            <a:r>
              <a:rPr b="0" i="0" lang="en-US" sz="2600" u="none" cap="none" strike="noStrike">
                <a:solidFill>
                  <a:srgbClr val="000000"/>
                </a:solidFill>
                <a:latin typeface="Roboto Light"/>
                <a:ea typeface="Roboto Light"/>
                <a:cs typeface="Roboto Light"/>
                <a:sym typeface="Roboto Light"/>
              </a:rPr>
              <a:t>Técnicamente, el PCA busca la proyección según la cual los datos queden mejor representados en términos de mínimos cuadrados. Esta convierte un conjunto de observaciones de variables posiblemente correlacionadas en un conjunto de valores de variables sin correlación lineal llamadas </a:t>
            </a:r>
            <a:r>
              <a:rPr b="1" i="0" lang="en-US" sz="2600" u="none" cap="none" strike="noStrike">
                <a:solidFill>
                  <a:srgbClr val="000000"/>
                </a:solidFill>
                <a:latin typeface="Roboto"/>
                <a:ea typeface="Roboto"/>
                <a:cs typeface="Roboto"/>
                <a:sym typeface="Roboto"/>
              </a:rPr>
              <a:t>componentes principales</a:t>
            </a:r>
            <a:r>
              <a:rPr b="0" i="0" lang="en-US" sz="2600" u="none" cap="none" strike="noStrike">
                <a:solidFill>
                  <a:srgbClr val="000000"/>
                </a:solidFill>
                <a:latin typeface="Roboto Light"/>
                <a:ea typeface="Roboto Light"/>
                <a:cs typeface="Roboto Light"/>
                <a:sym typeface="Roboto Light"/>
              </a:rPr>
              <a:t>.</a:t>
            </a:r>
            <a:endParaRPr b="0" i="0" sz="2600" u="none" cap="none" strike="noStrike">
              <a:solidFill>
                <a:srgbClr val="000000"/>
              </a:solidFill>
              <a:latin typeface="Roboto Light"/>
              <a:ea typeface="Roboto Light"/>
              <a:cs typeface="Roboto Light"/>
              <a:sym typeface="Roboto Light"/>
            </a:endParaRPr>
          </a:p>
          <a:p>
            <a:pPr indent="-533400" lvl="0" marL="558165" marR="0" rtl="0" algn="l">
              <a:lnSpc>
                <a:spcPct val="113928"/>
              </a:lnSpc>
              <a:spcBef>
                <a:spcPts val="100"/>
              </a:spcBef>
              <a:spcAft>
                <a:spcPts val="0"/>
              </a:spcAft>
              <a:buClr>
                <a:srgbClr val="000000"/>
              </a:buClr>
              <a:buSzPts val="2600"/>
              <a:buFont typeface="Roboto Light"/>
              <a:buChar char="●"/>
            </a:pPr>
            <a:r>
              <a:rPr b="0" i="0" lang="en-US" sz="2600" u="none" cap="none" strike="noStrike">
                <a:solidFill>
                  <a:srgbClr val="000000"/>
                </a:solidFill>
                <a:latin typeface="Roboto Light"/>
                <a:ea typeface="Roboto Light"/>
                <a:cs typeface="Roboto Light"/>
                <a:sym typeface="Roboto Light"/>
              </a:rPr>
              <a:t>Se puede seleccionar las primeras componentes para representar los datos.</a:t>
            </a:r>
            <a:endParaRPr b="0" i="0" sz="2600" u="none" cap="none" strike="noStrike">
              <a:solidFill>
                <a:srgbClr val="000000"/>
              </a:solidFill>
              <a:latin typeface="Roboto Light"/>
              <a:ea typeface="Roboto Light"/>
              <a:cs typeface="Roboto Light"/>
              <a:sym typeface="Roboto Light"/>
            </a:endParaRPr>
          </a:p>
        </p:txBody>
      </p:sp>
      <p:sp>
        <p:nvSpPr>
          <p:cNvPr id="531" name="Google Shape;531;g1e93966ebdc_0_34"/>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1e93966ebdc_0_1481"/>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A programar</a:t>
            </a:r>
            <a:endParaRPr sz="3600"/>
          </a:p>
        </p:txBody>
      </p:sp>
      <p:sp>
        <p:nvSpPr>
          <p:cNvPr id="537" name="Google Shape;537;g1e93966ebdc_0_1481"/>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Transformación de características.</a:t>
            </a:r>
            <a:endParaRPr b="1" i="0" sz="2000" u="none" cap="none" strike="noStrike">
              <a:solidFill>
                <a:schemeClr val="dk1"/>
              </a:solidFill>
              <a:latin typeface="Arial"/>
              <a:ea typeface="Arial"/>
              <a:cs typeface="Arial"/>
              <a:sym typeface="Arial"/>
            </a:endParaRPr>
          </a:p>
        </p:txBody>
      </p:sp>
      <p:sp>
        <p:nvSpPr>
          <p:cNvPr id="538" name="Google Shape;538;g1e93966ebdc_0_1481"/>
          <p:cNvSpPr txBox="1"/>
          <p:nvPr/>
        </p:nvSpPr>
        <p:spPr>
          <a:xfrm>
            <a:off x="438000" y="1956600"/>
            <a:ext cx="11316000" cy="42483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Librerias</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Lectura del dataset</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Eliminar columnas innecesarias del dataset</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Análisis exploratorio de datos (Exploratory data analysis - EDA)</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División en datos de entrenamiento y testing</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K-Nearest Neighbors</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Métricas</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Métricas bonitas</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7F7F7F"/>
              </a:buClr>
              <a:buSzPts val="2400"/>
              <a:buFont typeface="Roboto Light"/>
              <a:buChar char="●"/>
            </a:pPr>
            <a:r>
              <a:rPr b="0" i="0" lang="en-US" sz="2400" u="none" cap="none" strike="noStrike">
                <a:solidFill>
                  <a:srgbClr val="7F7F7F"/>
                </a:solidFill>
                <a:latin typeface="Roboto Light"/>
                <a:ea typeface="Roboto Light"/>
                <a:cs typeface="Roboto Light"/>
                <a:sym typeface="Roboto Light"/>
              </a:rPr>
              <a:t>KNN con preprocesamiento de las features</a:t>
            </a:r>
            <a:endParaRPr b="0" i="0" sz="2400" u="none" cap="none" strike="noStrike">
              <a:solidFill>
                <a:srgbClr val="7F7F7F"/>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chemeClr val="dk1"/>
              </a:buClr>
              <a:buSzPts val="2400"/>
              <a:buFont typeface="Roboto"/>
              <a:buChar char="●"/>
            </a:pPr>
            <a:r>
              <a:rPr b="1" i="0" lang="en-US" sz="2400" u="none" cap="none" strike="noStrike">
                <a:solidFill>
                  <a:schemeClr val="dk1"/>
                </a:solidFill>
                <a:latin typeface="Roboto"/>
                <a:ea typeface="Roboto"/>
                <a:cs typeface="Roboto"/>
                <a:sym typeface="Roboto"/>
              </a:rPr>
              <a:t>Balance de clases</a:t>
            </a:r>
            <a:endParaRPr b="1" i="0" sz="2400" u="none" cap="none" strike="noStrike">
              <a:solidFill>
                <a:schemeClr val="dk1"/>
              </a:solidFill>
              <a:latin typeface="Roboto"/>
              <a:ea typeface="Roboto"/>
              <a:cs typeface="Roboto"/>
              <a:sym typeface="Roboto"/>
            </a:endParaRPr>
          </a:p>
          <a:p>
            <a:pPr indent="-381000" lvl="0" marL="457200" marR="0" rtl="0" algn="just">
              <a:lnSpc>
                <a:spcPct val="100000"/>
              </a:lnSpc>
              <a:spcBef>
                <a:spcPts val="0"/>
              </a:spcBef>
              <a:spcAft>
                <a:spcPts val="0"/>
              </a:spcAft>
              <a:buClr>
                <a:schemeClr val="dk1"/>
              </a:buClr>
              <a:buSzPts val="2400"/>
              <a:buFont typeface="Roboto"/>
              <a:buChar char="●"/>
            </a:pPr>
            <a:r>
              <a:rPr b="1" i="0" lang="en-US" sz="2400" u="none" cap="none" strike="noStrike">
                <a:solidFill>
                  <a:schemeClr val="dk1"/>
                </a:solidFill>
                <a:latin typeface="Roboto"/>
                <a:ea typeface="Roboto"/>
                <a:cs typeface="Roboto"/>
                <a:sym typeface="Roboto"/>
              </a:rPr>
              <a:t>Reducción de dimensionalidad</a:t>
            </a:r>
            <a:endParaRPr b="1" i="0" sz="2400" u="none" cap="none" strike="noStrike">
              <a:solidFill>
                <a:schemeClr val="dk1"/>
              </a:solidFill>
              <a:latin typeface="Roboto"/>
              <a:ea typeface="Roboto"/>
              <a:cs typeface="Roboto"/>
              <a:sym typeface="Roboto"/>
            </a:endParaRPr>
          </a:p>
        </p:txBody>
      </p:sp>
      <p:sp>
        <p:nvSpPr>
          <p:cNvPr id="539" name="Google Shape;539;g1e93966ebdc_0_1481"/>
          <p:cNvSpPr txBox="1"/>
          <p:nvPr>
            <p:ph idx="4294967295" type="body"/>
          </p:nvPr>
        </p:nvSpPr>
        <p:spPr>
          <a:xfrm>
            <a:off x="9050575" y="1027625"/>
            <a:ext cx="1318800" cy="50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000"/>
              <a:buNone/>
            </a:pPr>
            <a:r>
              <a:rPr lang="en-US" sz="2800" u="sng">
                <a:solidFill>
                  <a:schemeClr val="hlink"/>
                </a:solidFill>
                <a:latin typeface="Roboto Light"/>
                <a:ea typeface="Roboto Light"/>
                <a:cs typeface="Roboto Light"/>
                <a:sym typeface="Roboto Light"/>
                <a:hlinkClick r:id="rId3"/>
              </a:rPr>
              <a:t>Link</a:t>
            </a:r>
            <a:endParaRPr sz="2800">
              <a:solidFill>
                <a:schemeClr val="dk1"/>
              </a:solidFill>
              <a:latin typeface="Roboto Light"/>
              <a:ea typeface="Roboto Light"/>
              <a:cs typeface="Roboto Light"/>
              <a:sym typeface="Roboto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chemeClr val="dk1"/>
              </a:solidFill>
              <a:latin typeface="Roboto Light"/>
              <a:ea typeface="Roboto Light"/>
              <a:cs typeface="Roboto Light"/>
              <a:sym typeface="Roboto Light"/>
            </a:endParaRPr>
          </a:p>
          <a:p>
            <a:pPr indent="0" lvl="0" marL="0" marR="0" rtl="0" algn="l">
              <a:lnSpc>
                <a:spcPct val="90000"/>
              </a:lnSpc>
              <a:spcBef>
                <a:spcPts val="0"/>
              </a:spcBef>
              <a:spcAft>
                <a:spcPts val="0"/>
              </a:spcAft>
              <a:buSzPts val="2000"/>
              <a:buNone/>
            </a:pPr>
            <a:r>
              <a:t/>
            </a:r>
            <a:endParaRPr sz="2800">
              <a:solidFill>
                <a:schemeClr val="dk1"/>
              </a:solidFill>
              <a:latin typeface="Roboto Light"/>
              <a:ea typeface="Roboto Light"/>
              <a:cs typeface="Roboto Light"/>
              <a:sym typeface="Roboto Light"/>
            </a:endParaRPr>
          </a:p>
        </p:txBody>
      </p:sp>
      <p:sp>
        <p:nvSpPr>
          <p:cNvPr id="540" name="Google Shape;540;g1e93966ebdc_0_1481"/>
          <p:cNvSpPr txBox="1"/>
          <p:nvPr/>
        </p:nvSpPr>
        <p:spPr>
          <a:xfrm>
            <a:off x="6540300" y="362800"/>
            <a:ext cx="5651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3928"/>
              </a:lnSpc>
              <a:spcBef>
                <a:spcPts val="100"/>
              </a:spcBef>
              <a:spcAft>
                <a:spcPts val="0"/>
              </a:spcAft>
              <a:buClr>
                <a:srgbClr val="000000"/>
              </a:buClr>
              <a:buSzPts val="1700"/>
              <a:buFont typeface="Arial"/>
              <a:buNone/>
            </a:pPr>
            <a:r>
              <a:rPr b="0" i="0" lang="en-US" sz="1700" u="sng" cap="none" strike="noStrike">
                <a:solidFill>
                  <a:srgbClr val="000000"/>
                </a:solidFill>
                <a:latin typeface="Roboto Light"/>
                <a:ea typeface="Roboto Light"/>
                <a:cs typeface="Roboto Light"/>
                <a:sym typeface="Roboto Light"/>
              </a:rPr>
              <a:t>Carpeta con la Data requerida por los Notebooks</a:t>
            </a:r>
            <a:r>
              <a:rPr b="0" i="0" lang="en-US" sz="1700" u="none" cap="none" strike="noStrike">
                <a:solidFill>
                  <a:srgbClr val="000000"/>
                </a:solidFill>
                <a:latin typeface="Roboto Light"/>
                <a:ea typeface="Roboto Light"/>
                <a:cs typeface="Roboto Light"/>
                <a:sym typeface="Roboto Light"/>
              </a:rPr>
              <a:t> </a:t>
            </a:r>
            <a:r>
              <a:rPr b="0" i="0" lang="en-US" sz="1700" u="sng" cap="none" strike="noStrike">
                <a:solidFill>
                  <a:srgbClr val="0000FF"/>
                </a:solidFill>
                <a:latin typeface="Roboto Light"/>
                <a:ea typeface="Roboto Light"/>
                <a:cs typeface="Roboto Light"/>
                <a:sym typeface="Roboto Light"/>
                <a:hlinkClick r:id="rId4">
                  <a:extLst>
                    <a:ext uri="{A12FA001-AC4F-418D-AE19-62706E023703}">
                      <ahyp:hlinkClr val="tx"/>
                    </a:ext>
                  </a:extLst>
                </a:hlinkClick>
              </a:rPr>
              <a:t>link</a:t>
            </a:r>
            <a:endParaRPr b="0" i="0" sz="300" u="none" cap="none" strike="noStrike">
              <a:solidFill>
                <a:srgbClr val="000000"/>
              </a:solidFill>
              <a:latin typeface="Roboto Light"/>
              <a:ea typeface="Roboto Light"/>
              <a:cs typeface="Roboto Light"/>
              <a:sym typeface="Roboto Light"/>
            </a:endParaRPr>
          </a:p>
        </p:txBody>
      </p:sp>
      <p:sp>
        <p:nvSpPr>
          <p:cNvPr id="541" name="Google Shape;541;g1e93966ebdc_0_1481"/>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e84f2975e2_0_230"/>
          <p:cNvSpPr txBox="1"/>
          <p:nvPr>
            <p:ph type="title"/>
          </p:nvPr>
        </p:nvSpPr>
        <p:spPr>
          <a:xfrm>
            <a:off x="524667" y="9556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4200"/>
              <a:t>Agenda</a:t>
            </a:r>
            <a:endParaRPr sz="4200"/>
          </a:p>
        </p:txBody>
      </p:sp>
      <p:sp>
        <p:nvSpPr>
          <p:cNvPr id="416" name="Google Shape;416;g1e84f2975e2_0_230"/>
          <p:cNvSpPr txBox="1"/>
          <p:nvPr/>
        </p:nvSpPr>
        <p:spPr>
          <a:xfrm>
            <a:off x="524667" y="12219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Contenido del módulo 3</a:t>
            </a:r>
            <a:endParaRPr b="0" i="0" sz="1400" u="none" cap="none" strike="noStrike">
              <a:solidFill>
                <a:srgbClr val="000000"/>
              </a:solidFill>
              <a:latin typeface="Arial"/>
              <a:ea typeface="Arial"/>
              <a:cs typeface="Arial"/>
              <a:sym typeface="Arial"/>
            </a:endParaRPr>
          </a:p>
        </p:txBody>
      </p:sp>
      <p:sp>
        <p:nvSpPr>
          <p:cNvPr id="417" name="Google Shape;417;g1e84f2975e2_0_230"/>
          <p:cNvSpPr txBox="1"/>
          <p:nvPr/>
        </p:nvSpPr>
        <p:spPr>
          <a:xfrm>
            <a:off x="524675" y="2146400"/>
            <a:ext cx="11515200" cy="38553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90000"/>
              </a:lnSpc>
              <a:spcBef>
                <a:spcPts val="1000"/>
              </a:spcBef>
              <a:spcAft>
                <a:spcPts val="0"/>
              </a:spcAft>
              <a:buClr>
                <a:srgbClr val="FF3300"/>
              </a:buClr>
              <a:buSzPts val="2600"/>
              <a:buFont typeface="Arial"/>
              <a:buChar char="•"/>
            </a:pPr>
            <a:r>
              <a:rPr b="0" i="0" lang="en-US" sz="2600" u="none" cap="none" strike="noStrike">
                <a:solidFill>
                  <a:srgbClr val="595959"/>
                </a:solidFill>
                <a:latin typeface="Arial"/>
                <a:ea typeface="Arial"/>
                <a:cs typeface="Arial"/>
                <a:sym typeface="Arial"/>
              </a:rPr>
              <a:t>Análisis exploratorio de datos - EDA.</a:t>
            </a:r>
            <a:endParaRPr b="0" i="0" sz="2600" u="none" cap="none" strike="noStrike">
              <a:solidFill>
                <a:srgbClr val="595959"/>
              </a:solidFill>
              <a:latin typeface="Arial"/>
              <a:ea typeface="Arial"/>
              <a:cs typeface="Arial"/>
              <a:sym typeface="Arial"/>
            </a:endParaRPr>
          </a:p>
          <a:p>
            <a:pPr indent="-182562" lvl="0" marL="182562" marR="0" rtl="0" algn="l">
              <a:lnSpc>
                <a:spcPct val="90000"/>
              </a:lnSpc>
              <a:spcBef>
                <a:spcPts val="1000"/>
              </a:spcBef>
              <a:spcAft>
                <a:spcPts val="0"/>
              </a:spcAft>
              <a:buClr>
                <a:srgbClr val="FF3300"/>
              </a:buClr>
              <a:buSzPts val="2600"/>
              <a:buFont typeface="Arial"/>
              <a:buChar char="•"/>
            </a:pPr>
            <a:r>
              <a:rPr b="0" i="0" lang="en-US" sz="2600" u="none" cap="none" strike="noStrike">
                <a:solidFill>
                  <a:srgbClr val="595959"/>
                </a:solidFill>
                <a:latin typeface="Arial"/>
                <a:ea typeface="Arial"/>
                <a:cs typeface="Arial"/>
                <a:sym typeface="Arial"/>
              </a:rPr>
              <a:t>K-Nearest Neighbors (modelo base para sección práctica).</a:t>
            </a:r>
            <a:endParaRPr b="0" i="0" sz="2600" u="none" cap="none" strike="noStrike">
              <a:solidFill>
                <a:srgbClr val="595959"/>
              </a:solidFill>
              <a:latin typeface="Arial"/>
              <a:ea typeface="Arial"/>
              <a:cs typeface="Arial"/>
              <a:sym typeface="Arial"/>
            </a:endParaRPr>
          </a:p>
          <a:p>
            <a:pPr indent="-182562" lvl="0" marL="182562" marR="0" rtl="0" algn="l">
              <a:lnSpc>
                <a:spcPct val="90000"/>
              </a:lnSpc>
              <a:spcBef>
                <a:spcPts val="1000"/>
              </a:spcBef>
              <a:spcAft>
                <a:spcPts val="0"/>
              </a:spcAft>
              <a:buClr>
                <a:srgbClr val="FF3300"/>
              </a:buClr>
              <a:buSzPts val="2600"/>
              <a:buFont typeface="Arial"/>
              <a:buChar char="•"/>
            </a:pPr>
            <a:r>
              <a:rPr b="0" i="0" lang="en-US" sz="2600" u="none" cap="none" strike="noStrike">
                <a:solidFill>
                  <a:srgbClr val="595959"/>
                </a:solidFill>
                <a:latin typeface="Arial"/>
                <a:ea typeface="Arial"/>
                <a:cs typeface="Arial"/>
                <a:sym typeface="Arial"/>
              </a:rPr>
              <a:t>Métricas de medición de rendimiento.</a:t>
            </a:r>
            <a:endParaRPr b="0" i="0" sz="2600" u="none" cap="none" strike="noStrike">
              <a:solidFill>
                <a:srgbClr val="595959"/>
              </a:solidFill>
              <a:latin typeface="Arial"/>
              <a:ea typeface="Arial"/>
              <a:cs typeface="Arial"/>
              <a:sym typeface="Arial"/>
            </a:endParaRPr>
          </a:p>
          <a:p>
            <a:pPr indent="-182562" lvl="0" marL="182562" marR="0" rtl="0" algn="l">
              <a:lnSpc>
                <a:spcPct val="90000"/>
              </a:lnSpc>
              <a:spcBef>
                <a:spcPts val="1000"/>
              </a:spcBef>
              <a:spcAft>
                <a:spcPts val="0"/>
              </a:spcAft>
              <a:buClr>
                <a:srgbClr val="FF3300"/>
              </a:buClr>
              <a:buSzPts val="2600"/>
              <a:buFont typeface="Arial"/>
              <a:buChar char="•"/>
            </a:pPr>
            <a:r>
              <a:rPr b="0" i="0" lang="en-US" sz="2600" u="none" cap="none" strike="noStrike">
                <a:solidFill>
                  <a:srgbClr val="595959"/>
                </a:solidFill>
                <a:latin typeface="Arial"/>
                <a:ea typeface="Arial"/>
                <a:cs typeface="Arial"/>
                <a:sym typeface="Arial"/>
              </a:rPr>
              <a:t>Transformación de características.</a:t>
            </a:r>
            <a:endParaRPr b="0" i="0" sz="2600" u="none" cap="none" strike="noStrike">
              <a:solidFill>
                <a:srgbClr val="595959"/>
              </a:solidFill>
              <a:latin typeface="Arial"/>
              <a:ea typeface="Arial"/>
              <a:cs typeface="Arial"/>
              <a:sym typeface="Arial"/>
            </a:endParaRPr>
          </a:p>
          <a:p>
            <a:pPr indent="-182562" lvl="0" marL="182562" marR="0" rtl="0" algn="l">
              <a:lnSpc>
                <a:spcPct val="90000"/>
              </a:lnSpc>
              <a:spcBef>
                <a:spcPts val="1000"/>
              </a:spcBef>
              <a:spcAft>
                <a:spcPts val="0"/>
              </a:spcAft>
              <a:buClr>
                <a:srgbClr val="FF3300"/>
              </a:buClr>
              <a:buSzPts val="2600"/>
              <a:buFont typeface="Arial"/>
              <a:buChar char="•"/>
            </a:pPr>
            <a:r>
              <a:rPr b="0" i="0" lang="en-US" sz="2600" u="none" cap="none" strike="noStrike">
                <a:solidFill>
                  <a:srgbClr val="595959"/>
                </a:solidFill>
                <a:latin typeface="Arial"/>
                <a:ea typeface="Arial"/>
                <a:cs typeface="Arial"/>
                <a:sym typeface="Arial"/>
              </a:rPr>
              <a:t>Balance de clases.</a:t>
            </a:r>
            <a:endParaRPr b="0" i="0" sz="2600" u="none" cap="none" strike="noStrike">
              <a:solidFill>
                <a:srgbClr val="595959"/>
              </a:solidFill>
              <a:latin typeface="Arial"/>
              <a:ea typeface="Arial"/>
              <a:cs typeface="Arial"/>
              <a:sym typeface="Arial"/>
            </a:endParaRPr>
          </a:p>
          <a:p>
            <a:pPr indent="-182562" lvl="0" marL="182562" marR="0" rtl="0" algn="l">
              <a:lnSpc>
                <a:spcPct val="90000"/>
              </a:lnSpc>
              <a:spcBef>
                <a:spcPts val="1000"/>
              </a:spcBef>
              <a:spcAft>
                <a:spcPts val="0"/>
              </a:spcAft>
              <a:buClr>
                <a:srgbClr val="FF3300"/>
              </a:buClr>
              <a:buSzPts val="2600"/>
              <a:buFont typeface="Arial"/>
              <a:buChar char="•"/>
            </a:pPr>
            <a:r>
              <a:rPr b="0" i="0" lang="en-US" sz="2600" u="none" cap="none" strike="noStrike">
                <a:solidFill>
                  <a:srgbClr val="595959"/>
                </a:solidFill>
                <a:latin typeface="Arial"/>
                <a:ea typeface="Arial"/>
                <a:cs typeface="Arial"/>
                <a:sym typeface="Arial"/>
              </a:rPr>
              <a:t>Reducción de dimensionalidad.</a:t>
            </a:r>
            <a:endParaRPr b="0" i="0" sz="2600" u="none" cap="none" strike="noStrike">
              <a:solidFill>
                <a:srgbClr val="595959"/>
              </a:solidFill>
              <a:latin typeface="Arial"/>
              <a:ea typeface="Arial"/>
              <a:cs typeface="Arial"/>
              <a:sym typeface="Arial"/>
            </a:endParaRPr>
          </a:p>
        </p:txBody>
      </p:sp>
      <p:sp>
        <p:nvSpPr>
          <p:cNvPr id="418" name="Google Shape;418;g1e84f2975e2_0_230"/>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e84f2975e2_0_444"/>
          <p:cNvSpPr txBox="1"/>
          <p:nvPr>
            <p:ph type="title"/>
          </p:nvPr>
        </p:nvSpPr>
        <p:spPr>
          <a:xfrm>
            <a:off x="1778550" y="1846350"/>
            <a:ext cx="8634900" cy="3165300"/>
          </a:xfrm>
          <a:prstGeom prst="rect">
            <a:avLst/>
          </a:prstGeom>
          <a:noFill/>
          <a:ln>
            <a:noFill/>
          </a:ln>
        </p:spPr>
        <p:txBody>
          <a:bodyPr anchorCtr="0" anchor="b" bIns="45700" lIns="0" spcFirstLastPara="1" rIns="0"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sz="7200"/>
              <a:t>Análisis exploratorio de datos - EDA.</a:t>
            </a:r>
            <a:endParaRPr sz="7200"/>
          </a:p>
        </p:txBody>
      </p:sp>
      <p:sp>
        <p:nvSpPr>
          <p:cNvPr id="424" name="Google Shape;424;g1e84f2975e2_0_444"/>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8673b3666c_0_0"/>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Algunas recomendaciones para realizar un EDA</a:t>
            </a:r>
            <a:endParaRPr sz="3600"/>
          </a:p>
        </p:txBody>
      </p:sp>
      <p:sp>
        <p:nvSpPr>
          <p:cNvPr id="430" name="Google Shape;430;g28673b3666c_0_0"/>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Análisis exploratorio de datos - EDA.</a:t>
            </a:r>
            <a:endParaRPr b="1" i="0" sz="2000" u="none" cap="none" strike="noStrike">
              <a:solidFill>
                <a:schemeClr val="dk1"/>
              </a:solidFill>
              <a:latin typeface="Arial"/>
              <a:ea typeface="Arial"/>
              <a:cs typeface="Arial"/>
              <a:sym typeface="Arial"/>
            </a:endParaRPr>
          </a:p>
        </p:txBody>
      </p:sp>
      <p:sp>
        <p:nvSpPr>
          <p:cNvPr id="431" name="Google Shape;431;g28673b3666c_0_0"/>
          <p:cNvSpPr txBox="1"/>
          <p:nvPr/>
        </p:nvSpPr>
        <p:spPr>
          <a:xfrm>
            <a:off x="524675" y="2525750"/>
            <a:ext cx="9623400" cy="31401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Verificar la cantidad de clases </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Verificar datos faltantes y outliers</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Verificar el tipo de datos que componen el dataset</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Analizar histogramas de las features</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Analizar correlaciones entre las features con mapas de calor</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Analizar los gráficos entre features con pairplot</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Analizar los gráficos como boxplot, catplot (ejemplo: bar y violin), entre los labels y features seleccionadas</a:t>
            </a:r>
            <a:endParaRPr b="0" i="0" sz="2400" u="none" cap="none" strike="noStrike">
              <a:solidFill>
                <a:srgbClr val="000000"/>
              </a:solidFill>
              <a:latin typeface="Roboto Light"/>
              <a:ea typeface="Roboto Light"/>
              <a:cs typeface="Roboto Light"/>
              <a:sym typeface="Roboto Light"/>
            </a:endParaRPr>
          </a:p>
        </p:txBody>
      </p:sp>
      <p:sp>
        <p:nvSpPr>
          <p:cNvPr id="432" name="Google Shape;432;g28673b3666c_0_0"/>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e93966ebdc_0_135"/>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Conjuntos de entrenamiento y prueba</a:t>
            </a:r>
            <a:endParaRPr sz="3600"/>
          </a:p>
        </p:txBody>
      </p:sp>
      <p:sp>
        <p:nvSpPr>
          <p:cNvPr id="438" name="Google Shape;438;g1e93966ebdc_0_135"/>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Análisis exploratorio de datos - EDA.</a:t>
            </a:r>
            <a:endParaRPr b="1" i="0" sz="2000" u="none" cap="none" strike="noStrike">
              <a:solidFill>
                <a:schemeClr val="dk1"/>
              </a:solidFill>
              <a:latin typeface="Arial"/>
              <a:ea typeface="Arial"/>
              <a:cs typeface="Arial"/>
              <a:sym typeface="Arial"/>
            </a:endParaRPr>
          </a:p>
        </p:txBody>
      </p:sp>
      <p:sp>
        <p:nvSpPr>
          <p:cNvPr id="439" name="Google Shape;439;g1e93966ebdc_0_135"/>
          <p:cNvSpPr txBox="1"/>
          <p:nvPr/>
        </p:nvSpPr>
        <p:spPr>
          <a:xfrm>
            <a:off x="438000" y="2426150"/>
            <a:ext cx="11316000" cy="27705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Conocidos en inglés como conjuntos (sets) de train y test</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No podemos entrenar y probar el modelo con el mismo conjunto de datos</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Se suele separar un conjunto aleatorio de datos para probar (evaluar) los resultados del modelo</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El resto de los datos son usados para entrenar</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Light"/>
              <a:buChar char="●"/>
            </a:pPr>
            <a:r>
              <a:rPr b="0" i="0" lang="en-US" sz="2400" u="none" cap="none" strike="noStrike">
                <a:solidFill>
                  <a:srgbClr val="000000"/>
                </a:solidFill>
                <a:latin typeface="Roboto Light"/>
                <a:ea typeface="Roboto Light"/>
                <a:cs typeface="Roboto Light"/>
                <a:sym typeface="Roboto Light"/>
              </a:rPr>
              <a:t>Una separación común es 30% para el conjunto de prueba y 70% para el conjunto de entrenamiento</a:t>
            </a:r>
            <a:endParaRPr b="0" i="0" sz="2400" u="none" cap="none" strike="noStrike">
              <a:solidFill>
                <a:srgbClr val="000000"/>
              </a:solidFill>
              <a:latin typeface="Roboto Light"/>
              <a:ea typeface="Roboto Light"/>
              <a:cs typeface="Roboto Light"/>
              <a:sym typeface="Roboto Light"/>
            </a:endParaRPr>
          </a:p>
        </p:txBody>
      </p:sp>
      <p:sp>
        <p:nvSpPr>
          <p:cNvPr id="440" name="Google Shape;440;g1e93966ebdc_0_135"/>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e93966ebdc_0_141"/>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Dataset sobre el diagnóstico de cáncer</a:t>
            </a:r>
            <a:endParaRPr sz="3600"/>
          </a:p>
        </p:txBody>
      </p:sp>
      <p:sp>
        <p:nvSpPr>
          <p:cNvPr id="446" name="Google Shape;446;g1e93966ebdc_0_141"/>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Análisis exploratorio de datos - EDA.</a:t>
            </a:r>
            <a:endParaRPr b="1" i="0" sz="2000" u="none" cap="none" strike="noStrike">
              <a:solidFill>
                <a:schemeClr val="dk1"/>
              </a:solidFill>
              <a:latin typeface="Arial"/>
              <a:ea typeface="Arial"/>
              <a:cs typeface="Arial"/>
              <a:sym typeface="Arial"/>
            </a:endParaRPr>
          </a:p>
        </p:txBody>
      </p:sp>
      <p:sp>
        <p:nvSpPr>
          <p:cNvPr id="447" name="Google Shape;447;g1e93966ebdc_0_141"/>
          <p:cNvSpPr txBox="1"/>
          <p:nvPr/>
        </p:nvSpPr>
        <p:spPr>
          <a:xfrm>
            <a:off x="438000" y="2426150"/>
            <a:ext cx="11018700" cy="27705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Descripción dataset :</a:t>
            </a:r>
            <a:endParaRPr b="1" i="0" sz="2400" u="none" cap="none" strike="noStrike">
              <a:solidFill>
                <a:srgbClr val="000000"/>
              </a:solidFill>
              <a:latin typeface="Roboto"/>
              <a:ea typeface="Roboto"/>
              <a:cs typeface="Roboto"/>
              <a:sym typeface="Roboto"/>
            </a:endParaRPr>
          </a:p>
          <a:p>
            <a:pPr indent="0" lvl="0" marL="45720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Light"/>
                <a:ea typeface="Roboto Light"/>
                <a:cs typeface="Roboto Light"/>
                <a:sym typeface="Roboto Light"/>
              </a:rPr>
              <a:t>https://archive.ics.uci.edu/ml/datasets/Breast+Cancer+Wisconsin+(Diagnostic)</a:t>
            </a:r>
            <a:endParaRPr b="0" i="0" sz="2400" u="none" cap="none" strike="noStrike">
              <a:solidFill>
                <a:srgbClr val="000000"/>
              </a:solidFill>
              <a:latin typeface="Roboto Light"/>
              <a:ea typeface="Roboto Light"/>
              <a:cs typeface="Roboto Light"/>
              <a:sym typeface="Roboto Light"/>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Descargar dataset:</a:t>
            </a:r>
            <a:endParaRPr b="1" i="0" sz="2400" u="none" cap="none" strike="noStrike">
              <a:solidFill>
                <a:srgbClr val="000000"/>
              </a:solidFill>
              <a:latin typeface="Roboto"/>
              <a:ea typeface="Roboto"/>
              <a:cs typeface="Roboto"/>
              <a:sym typeface="Roboto"/>
            </a:endParaRPr>
          </a:p>
          <a:p>
            <a:pPr indent="0" lvl="0" marL="45720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Light"/>
                <a:ea typeface="Roboto Light"/>
                <a:cs typeface="Roboto Light"/>
                <a:sym typeface="Roboto Light"/>
              </a:rPr>
              <a:t>https://github.com/stedy/Machine-Learning-with-R-datasets/blob/master/wisc_bc_data.csv</a:t>
            </a:r>
            <a:endParaRPr b="0" i="0" sz="2400" u="none" cap="none" strike="noStrike">
              <a:solidFill>
                <a:srgbClr val="000000"/>
              </a:solidFill>
              <a:latin typeface="Roboto Light"/>
              <a:ea typeface="Roboto Light"/>
              <a:cs typeface="Roboto Light"/>
              <a:sym typeface="Roboto Light"/>
            </a:endParaRPr>
          </a:p>
        </p:txBody>
      </p:sp>
      <p:sp>
        <p:nvSpPr>
          <p:cNvPr id="448" name="Google Shape;448;g1e93966ebdc_0_141"/>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e93966ebdc_0_147"/>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A programar</a:t>
            </a:r>
            <a:endParaRPr sz="3600"/>
          </a:p>
        </p:txBody>
      </p:sp>
      <p:sp>
        <p:nvSpPr>
          <p:cNvPr id="454" name="Google Shape;454;g1e93966ebdc_0_147"/>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Análisis exploratorio de datos - EDA.</a:t>
            </a:r>
            <a:endParaRPr b="1" i="0" sz="2000" u="none" cap="none" strike="noStrike">
              <a:solidFill>
                <a:schemeClr val="dk1"/>
              </a:solidFill>
              <a:latin typeface="Arial"/>
              <a:ea typeface="Arial"/>
              <a:cs typeface="Arial"/>
              <a:sym typeface="Arial"/>
            </a:endParaRPr>
          </a:p>
        </p:txBody>
      </p:sp>
      <p:sp>
        <p:nvSpPr>
          <p:cNvPr id="455" name="Google Shape;455;g1e93966ebdc_0_147"/>
          <p:cNvSpPr txBox="1"/>
          <p:nvPr/>
        </p:nvSpPr>
        <p:spPr>
          <a:xfrm>
            <a:off x="438000" y="1956600"/>
            <a:ext cx="11316000" cy="42483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Librerias</a:t>
            </a:r>
            <a:endParaRPr b="1" i="0" sz="2400" u="none" cap="none" strike="noStrike">
              <a:solidFill>
                <a:srgbClr val="000000"/>
              </a:solidFill>
              <a:latin typeface="Roboto"/>
              <a:ea typeface="Roboto"/>
              <a:cs typeface="Roboto"/>
              <a:sym typeface="Roboto"/>
            </a:endParaRPr>
          </a:p>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Lectura del dataset</a:t>
            </a:r>
            <a:endParaRPr b="1" i="0" sz="2400" u="none" cap="none" strike="noStrike">
              <a:solidFill>
                <a:srgbClr val="000000"/>
              </a:solidFill>
              <a:latin typeface="Roboto"/>
              <a:ea typeface="Roboto"/>
              <a:cs typeface="Roboto"/>
              <a:sym typeface="Roboto"/>
            </a:endParaRPr>
          </a:p>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Eliminar columnas innecesarias del dataset</a:t>
            </a:r>
            <a:endParaRPr b="1" i="0" sz="2400" u="none" cap="none" strike="noStrike">
              <a:solidFill>
                <a:srgbClr val="000000"/>
              </a:solidFill>
              <a:latin typeface="Roboto"/>
              <a:ea typeface="Roboto"/>
              <a:cs typeface="Roboto"/>
              <a:sym typeface="Roboto"/>
            </a:endParaRPr>
          </a:p>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Análisis exploratorio de datos (Exploratory data analysis - EDA)</a:t>
            </a:r>
            <a:endParaRPr b="1" i="0" sz="2400" u="none" cap="none" strike="noStrike">
              <a:solidFill>
                <a:srgbClr val="000000"/>
              </a:solidFill>
              <a:latin typeface="Roboto"/>
              <a:ea typeface="Roboto"/>
              <a:cs typeface="Roboto"/>
              <a:sym typeface="Roboto"/>
            </a:endParaRPr>
          </a:p>
          <a:p>
            <a:pPr indent="-381000" lvl="0" marL="457200" marR="0" rtl="0" algn="just">
              <a:lnSpc>
                <a:spcPct val="100000"/>
              </a:lnSpc>
              <a:spcBef>
                <a:spcPts val="0"/>
              </a:spcBef>
              <a:spcAft>
                <a:spcPts val="0"/>
              </a:spcAft>
              <a:buClr>
                <a:srgbClr val="000000"/>
              </a:buClr>
              <a:buSzPts val="2400"/>
              <a:buFont typeface="Roboto"/>
              <a:buChar char="●"/>
            </a:pPr>
            <a:r>
              <a:rPr b="1" i="0" lang="en-US" sz="2400" u="none" cap="none" strike="noStrike">
                <a:solidFill>
                  <a:srgbClr val="000000"/>
                </a:solidFill>
                <a:latin typeface="Roboto"/>
                <a:ea typeface="Roboto"/>
                <a:cs typeface="Roboto"/>
                <a:sym typeface="Roboto"/>
              </a:rPr>
              <a:t>División en datos de entrenamiento y testing</a:t>
            </a:r>
            <a:endParaRPr b="1" i="0" sz="2400" u="none" cap="none" strike="noStrike">
              <a:solidFill>
                <a:srgbClr val="000000"/>
              </a:solidFill>
              <a:latin typeface="Roboto"/>
              <a:ea typeface="Roboto"/>
              <a:cs typeface="Roboto"/>
              <a:sym typeface="Roboto"/>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K-Nearest Neighbors</a:t>
            </a:r>
            <a:endParaRPr b="0" i="0" sz="2400" u="none" cap="none" strike="noStrike">
              <a:solidFill>
                <a:srgbClr val="999999"/>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Métricas</a:t>
            </a:r>
            <a:endParaRPr b="0" i="0" sz="2400" u="none" cap="none" strike="noStrike">
              <a:solidFill>
                <a:srgbClr val="999999"/>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Métricas bonitas</a:t>
            </a:r>
            <a:endParaRPr b="0" i="0" sz="2400" u="none" cap="none" strike="noStrike">
              <a:solidFill>
                <a:srgbClr val="999999"/>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KNN con preprocesamiento de las features</a:t>
            </a:r>
            <a:endParaRPr b="0" i="0" sz="2400" u="none" cap="none" strike="noStrike">
              <a:solidFill>
                <a:srgbClr val="999999"/>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Balance de clases</a:t>
            </a:r>
            <a:endParaRPr b="0" i="0" sz="2400" u="none" cap="none" strike="noStrike">
              <a:solidFill>
                <a:srgbClr val="999999"/>
              </a:solidFill>
              <a:latin typeface="Roboto Light"/>
              <a:ea typeface="Roboto Light"/>
              <a:cs typeface="Roboto Light"/>
              <a:sym typeface="Roboto Light"/>
            </a:endParaRPr>
          </a:p>
          <a:p>
            <a:pPr indent="-381000" lvl="0" marL="457200" marR="0" rtl="0" algn="just">
              <a:lnSpc>
                <a:spcPct val="100000"/>
              </a:lnSpc>
              <a:spcBef>
                <a:spcPts val="0"/>
              </a:spcBef>
              <a:spcAft>
                <a:spcPts val="0"/>
              </a:spcAft>
              <a:buClr>
                <a:srgbClr val="999999"/>
              </a:buClr>
              <a:buSzPts val="2400"/>
              <a:buFont typeface="Roboto Light"/>
              <a:buChar char="●"/>
            </a:pPr>
            <a:r>
              <a:rPr b="0" i="0" lang="en-US" sz="2400" u="none" cap="none" strike="noStrike">
                <a:solidFill>
                  <a:srgbClr val="999999"/>
                </a:solidFill>
                <a:latin typeface="Roboto Light"/>
                <a:ea typeface="Roboto Light"/>
                <a:cs typeface="Roboto Light"/>
                <a:sym typeface="Roboto Light"/>
              </a:rPr>
              <a:t>Reducción de dimensionalidad</a:t>
            </a:r>
            <a:endParaRPr b="0" i="0" sz="2400" u="none" cap="none" strike="noStrike">
              <a:solidFill>
                <a:srgbClr val="000000"/>
              </a:solidFill>
              <a:latin typeface="Roboto Light"/>
              <a:ea typeface="Roboto Light"/>
              <a:cs typeface="Roboto Light"/>
              <a:sym typeface="Roboto Light"/>
            </a:endParaRPr>
          </a:p>
        </p:txBody>
      </p:sp>
      <p:sp>
        <p:nvSpPr>
          <p:cNvPr id="456" name="Google Shape;456;g1e93966ebdc_0_147"/>
          <p:cNvSpPr txBox="1"/>
          <p:nvPr>
            <p:ph idx="4294967295" type="body"/>
          </p:nvPr>
        </p:nvSpPr>
        <p:spPr>
          <a:xfrm>
            <a:off x="9050575" y="1027625"/>
            <a:ext cx="1318800" cy="50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000"/>
              <a:buNone/>
            </a:pPr>
            <a:r>
              <a:rPr lang="en-US" sz="2800" u="sng">
                <a:solidFill>
                  <a:schemeClr val="hlink"/>
                </a:solidFill>
                <a:latin typeface="Roboto Light"/>
                <a:ea typeface="Roboto Light"/>
                <a:cs typeface="Roboto Light"/>
                <a:sym typeface="Roboto Light"/>
                <a:hlinkClick r:id="rId3"/>
              </a:rPr>
              <a:t>Link</a:t>
            </a:r>
            <a:endParaRPr sz="2800">
              <a:solidFill>
                <a:schemeClr val="dk1"/>
              </a:solidFill>
              <a:latin typeface="Roboto Light"/>
              <a:ea typeface="Roboto Light"/>
              <a:cs typeface="Roboto Light"/>
              <a:sym typeface="Roboto Light"/>
            </a:endParaRPr>
          </a:p>
          <a:p>
            <a:pPr indent="0" lvl="0" marL="0" marR="0" rtl="0" algn="l">
              <a:lnSpc>
                <a:spcPct val="90000"/>
              </a:lnSpc>
              <a:spcBef>
                <a:spcPts val="0"/>
              </a:spcBef>
              <a:spcAft>
                <a:spcPts val="0"/>
              </a:spcAft>
              <a:buClr>
                <a:schemeClr val="dk1"/>
              </a:buClr>
              <a:buSzPts val="1100"/>
              <a:buFont typeface="Arial"/>
              <a:buNone/>
            </a:pPr>
            <a:r>
              <a:t/>
            </a:r>
            <a:endParaRPr sz="2800">
              <a:solidFill>
                <a:schemeClr val="dk1"/>
              </a:solidFill>
              <a:latin typeface="Roboto Light"/>
              <a:ea typeface="Roboto Light"/>
              <a:cs typeface="Roboto Light"/>
              <a:sym typeface="Roboto Light"/>
            </a:endParaRPr>
          </a:p>
          <a:p>
            <a:pPr indent="0" lvl="0" marL="0" marR="0" rtl="0" algn="l">
              <a:lnSpc>
                <a:spcPct val="90000"/>
              </a:lnSpc>
              <a:spcBef>
                <a:spcPts val="0"/>
              </a:spcBef>
              <a:spcAft>
                <a:spcPts val="0"/>
              </a:spcAft>
              <a:buSzPts val="2000"/>
              <a:buNone/>
            </a:pPr>
            <a:r>
              <a:t/>
            </a:r>
            <a:endParaRPr sz="2800">
              <a:solidFill>
                <a:schemeClr val="dk1"/>
              </a:solidFill>
              <a:latin typeface="Roboto Light"/>
              <a:ea typeface="Roboto Light"/>
              <a:cs typeface="Roboto Light"/>
              <a:sym typeface="Roboto Light"/>
            </a:endParaRPr>
          </a:p>
        </p:txBody>
      </p:sp>
      <p:sp>
        <p:nvSpPr>
          <p:cNvPr id="457" name="Google Shape;457;g1e93966ebdc_0_147"/>
          <p:cNvSpPr txBox="1"/>
          <p:nvPr/>
        </p:nvSpPr>
        <p:spPr>
          <a:xfrm>
            <a:off x="6540300" y="362800"/>
            <a:ext cx="5651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3928"/>
              </a:lnSpc>
              <a:spcBef>
                <a:spcPts val="100"/>
              </a:spcBef>
              <a:spcAft>
                <a:spcPts val="0"/>
              </a:spcAft>
              <a:buClr>
                <a:srgbClr val="000000"/>
              </a:buClr>
              <a:buSzPts val="1700"/>
              <a:buFont typeface="Arial"/>
              <a:buNone/>
            </a:pPr>
            <a:r>
              <a:rPr b="0" i="0" lang="en-US" sz="1700" u="sng" cap="none" strike="noStrike">
                <a:solidFill>
                  <a:srgbClr val="000000"/>
                </a:solidFill>
                <a:latin typeface="Roboto Light"/>
                <a:ea typeface="Roboto Light"/>
                <a:cs typeface="Roboto Light"/>
                <a:sym typeface="Roboto Light"/>
              </a:rPr>
              <a:t>Carpeta con la Data requerida por los Notebooks</a:t>
            </a:r>
            <a:r>
              <a:rPr b="0" i="0" lang="en-US" sz="1700" u="none" cap="none" strike="noStrike">
                <a:solidFill>
                  <a:srgbClr val="000000"/>
                </a:solidFill>
                <a:latin typeface="Roboto Light"/>
                <a:ea typeface="Roboto Light"/>
                <a:cs typeface="Roboto Light"/>
                <a:sym typeface="Roboto Light"/>
              </a:rPr>
              <a:t> </a:t>
            </a:r>
            <a:r>
              <a:rPr b="0" i="0" lang="en-US" sz="1700" u="sng" cap="none" strike="noStrike">
                <a:solidFill>
                  <a:srgbClr val="0000FF"/>
                </a:solidFill>
                <a:latin typeface="Roboto Light"/>
                <a:ea typeface="Roboto Light"/>
                <a:cs typeface="Roboto Light"/>
                <a:sym typeface="Roboto Light"/>
                <a:hlinkClick r:id="rId4">
                  <a:extLst>
                    <a:ext uri="{A12FA001-AC4F-418D-AE19-62706E023703}">
                      <ahyp:hlinkClr val="tx"/>
                    </a:ext>
                  </a:extLst>
                </a:hlinkClick>
              </a:rPr>
              <a:t>link</a:t>
            </a:r>
            <a:endParaRPr b="0" i="0" sz="300" u="none" cap="none" strike="noStrike">
              <a:solidFill>
                <a:srgbClr val="000000"/>
              </a:solidFill>
              <a:latin typeface="Roboto Light"/>
              <a:ea typeface="Roboto Light"/>
              <a:cs typeface="Roboto Light"/>
              <a:sym typeface="Roboto Light"/>
            </a:endParaRPr>
          </a:p>
        </p:txBody>
      </p:sp>
      <p:sp>
        <p:nvSpPr>
          <p:cNvPr id="458" name="Google Shape;458;g1e93966ebdc_0_147"/>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e93966ebdc_0_10"/>
          <p:cNvSpPr txBox="1"/>
          <p:nvPr>
            <p:ph type="title"/>
          </p:nvPr>
        </p:nvSpPr>
        <p:spPr>
          <a:xfrm>
            <a:off x="1778550" y="2414850"/>
            <a:ext cx="8634900" cy="2028300"/>
          </a:xfrm>
          <a:prstGeom prst="rect">
            <a:avLst/>
          </a:prstGeom>
          <a:noFill/>
          <a:ln>
            <a:noFill/>
          </a:ln>
        </p:spPr>
        <p:txBody>
          <a:bodyPr anchorCtr="0" anchor="b" bIns="45700" lIns="0" spcFirstLastPara="1" rIns="0"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sz="7200"/>
              <a:t>Transformación de características.</a:t>
            </a:r>
            <a:endParaRPr sz="7200"/>
          </a:p>
        </p:txBody>
      </p:sp>
      <p:sp>
        <p:nvSpPr>
          <p:cNvPr id="464" name="Google Shape;464;g1e93966ebdc_0_10"/>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e93966ebdc_0_14"/>
          <p:cNvSpPr txBox="1"/>
          <p:nvPr>
            <p:ph type="title"/>
          </p:nvPr>
        </p:nvSpPr>
        <p:spPr>
          <a:xfrm>
            <a:off x="524667" y="1108027"/>
            <a:ext cx="11109900" cy="342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dk1"/>
              </a:buClr>
              <a:buSzPts val="2000"/>
              <a:buFont typeface="Arial"/>
              <a:buNone/>
            </a:pPr>
            <a:r>
              <a:rPr lang="en-US" sz="3600"/>
              <a:t>Normalización de datos</a:t>
            </a:r>
            <a:endParaRPr sz="3600"/>
          </a:p>
        </p:txBody>
      </p:sp>
      <p:sp>
        <p:nvSpPr>
          <p:cNvPr id="470" name="Google Shape;470;g1e93966ebdc_0_14"/>
          <p:cNvSpPr txBox="1"/>
          <p:nvPr/>
        </p:nvSpPr>
        <p:spPr>
          <a:xfrm>
            <a:off x="524667" y="1374328"/>
            <a:ext cx="8332500" cy="418500"/>
          </a:xfrm>
          <a:prstGeom prst="rect">
            <a:avLst/>
          </a:prstGeom>
          <a:noFill/>
          <a:ln>
            <a:noFill/>
          </a:ln>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Transformación de características.</a:t>
            </a:r>
            <a:endParaRPr b="1" i="0" sz="2000" u="none" cap="none" strike="noStrike">
              <a:solidFill>
                <a:schemeClr val="dk1"/>
              </a:solidFill>
              <a:latin typeface="Arial"/>
              <a:ea typeface="Arial"/>
              <a:cs typeface="Arial"/>
              <a:sym typeface="Arial"/>
            </a:endParaRPr>
          </a:p>
        </p:txBody>
      </p:sp>
      <p:sp>
        <p:nvSpPr>
          <p:cNvPr id="471" name="Google Shape;471;g1e93966ebdc_0_14"/>
          <p:cNvSpPr txBox="1"/>
          <p:nvPr/>
        </p:nvSpPr>
        <p:spPr>
          <a:xfrm>
            <a:off x="911225" y="2583713"/>
            <a:ext cx="10325100" cy="3345600"/>
          </a:xfrm>
          <a:prstGeom prst="rect">
            <a:avLst/>
          </a:prstGeom>
          <a:noFill/>
          <a:ln>
            <a:noFill/>
          </a:ln>
        </p:spPr>
        <p:txBody>
          <a:bodyPr anchorCtr="0" anchor="t" bIns="0" lIns="0" spcFirstLastPara="1" rIns="0" wrap="square" tIns="60950">
            <a:spAutoFit/>
          </a:bodyPr>
          <a:lstStyle/>
          <a:p>
            <a:pPr indent="0" lvl="0" marL="12700" marR="5080" rtl="0" algn="l">
              <a:lnSpc>
                <a:spcPct val="107857"/>
              </a:lnSpc>
              <a:spcBef>
                <a:spcPts val="0"/>
              </a:spcBef>
              <a:spcAft>
                <a:spcPts val="0"/>
              </a:spcAft>
              <a:buClr>
                <a:srgbClr val="000000"/>
              </a:buClr>
              <a:buSzPts val="2800"/>
              <a:buFont typeface="Arial"/>
              <a:buNone/>
            </a:pPr>
            <a:r>
              <a:rPr b="0" i="0" lang="en-US" sz="2800" u="none" cap="none" strike="noStrike">
                <a:solidFill>
                  <a:schemeClr val="dk1"/>
                </a:solidFill>
                <a:latin typeface="Roboto Light"/>
                <a:ea typeface="Roboto Light"/>
                <a:cs typeface="Roboto Light"/>
                <a:sym typeface="Roboto Light"/>
              </a:rPr>
              <a:t>Normalización: ajustar los valores medidos en diferentes escalas  respecto a una escala común</a:t>
            </a:r>
            <a:endParaRPr b="0" i="0" sz="2800" u="none" cap="none" strike="noStrike">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Roboto Light"/>
              <a:ea typeface="Roboto Light"/>
              <a:cs typeface="Roboto Light"/>
              <a:sym typeface="Roboto Light"/>
            </a:endParaRPr>
          </a:p>
          <a:p>
            <a:pPr indent="-443865" lvl="0" marL="469900" marR="0" rtl="0" algn="l">
              <a:lnSpc>
                <a:spcPct val="100000"/>
              </a:lnSpc>
              <a:spcBef>
                <a:spcPts val="1960"/>
              </a:spcBef>
              <a:spcAft>
                <a:spcPts val="0"/>
              </a:spcAft>
              <a:buClr>
                <a:schemeClr val="dk1"/>
              </a:buClr>
              <a:buSzPts val="2800"/>
              <a:buFont typeface="Roboto Light"/>
              <a:buChar char="●"/>
            </a:pPr>
            <a:r>
              <a:rPr b="0" i="0" lang="en-US" sz="2800" u="none" cap="none" strike="noStrike">
                <a:solidFill>
                  <a:schemeClr val="dk1"/>
                </a:solidFill>
                <a:latin typeface="Roboto Light"/>
                <a:ea typeface="Roboto Light"/>
                <a:cs typeface="Roboto Light"/>
                <a:sym typeface="Roboto Light"/>
              </a:rPr>
              <a:t>Normalización min-max</a:t>
            </a:r>
            <a:endParaRPr b="0" i="0" sz="2800" u="none" cap="none" strike="noStrike">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Roboto Light"/>
              <a:ea typeface="Roboto Light"/>
              <a:cs typeface="Roboto Light"/>
              <a:sym typeface="Roboto Light"/>
            </a:endParaRPr>
          </a:p>
          <a:p>
            <a:pPr indent="-443865" lvl="0" marL="469900" marR="0" rtl="0" algn="l">
              <a:lnSpc>
                <a:spcPct val="100000"/>
              </a:lnSpc>
              <a:spcBef>
                <a:spcPts val="1995"/>
              </a:spcBef>
              <a:spcAft>
                <a:spcPts val="0"/>
              </a:spcAft>
              <a:buClr>
                <a:schemeClr val="dk1"/>
              </a:buClr>
              <a:buSzPts val="2800"/>
              <a:buFont typeface="Roboto Light"/>
              <a:buChar char="●"/>
            </a:pPr>
            <a:r>
              <a:rPr b="0" i="0" lang="en-US" sz="2800" u="none" cap="none" strike="noStrike">
                <a:solidFill>
                  <a:schemeClr val="dk1"/>
                </a:solidFill>
                <a:latin typeface="Roboto Light"/>
                <a:ea typeface="Roboto Light"/>
                <a:cs typeface="Roboto Light"/>
                <a:sym typeface="Roboto Light"/>
              </a:rPr>
              <a:t>Normalización z-score</a:t>
            </a:r>
            <a:endParaRPr b="0" i="0" sz="2800" u="none" cap="none" strike="noStrike">
              <a:solidFill>
                <a:schemeClr val="dk1"/>
              </a:solidFill>
              <a:latin typeface="Roboto Light"/>
              <a:ea typeface="Roboto Light"/>
              <a:cs typeface="Roboto Light"/>
              <a:sym typeface="Roboto Light"/>
            </a:endParaRPr>
          </a:p>
        </p:txBody>
      </p:sp>
      <p:sp>
        <p:nvSpPr>
          <p:cNvPr id="472" name="Google Shape;472;g1e93966ebdc_0_14"/>
          <p:cNvSpPr/>
          <p:nvPr/>
        </p:nvSpPr>
        <p:spPr>
          <a:xfrm>
            <a:off x="5733873" y="4048149"/>
            <a:ext cx="3317400" cy="81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g1e93966ebdc_0_14"/>
          <p:cNvSpPr/>
          <p:nvPr/>
        </p:nvSpPr>
        <p:spPr>
          <a:xfrm>
            <a:off x="5733885" y="5271735"/>
            <a:ext cx="1589100" cy="657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 name="Google Shape;474;g1e93966ebdc_0_14"/>
          <p:cNvSpPr/>
          <p:nvPr/>
        </p:nvSpPr>
        <p:spPr>
          <a:xfrm>
            <a:off x="10013575" y="26050"/>
            <a:ext cx="1803000" cy="25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Personalizado 1">
      <a:dk1>
        <a:srgbClr val="000000"/>
      </a:dk1>
      <a:lt1>
        <a:srgbClr val="FFFFFF"/>
      </a:lt1>
      <a:dk2>
        <a:srgbClr val="595959"/>
      </a:dk2>
      <a:lt2>
        <a:srgbClr val="E7E6E6"/>
      </a:lt2>
      <a:accent1>
        <a:srgbClr val="ED7D31"/>
      </a:accent1>
      <a:accent2>
        <a:srgbClr val="FFC000"/>
      </a:accent2>
      <a:accent3>
        <a:srgbClr val="70AD47"/>
      </a:accent3>
      <a:accent4>
        <a:srgbClr val="44546A"/>
      </a:accent4>
      <a:accent5>
        <a:srgbClr val="954F72"/>
      </a:accent5>
      <a:accent6>
        <a:srgbClr val="C00000"/>
      </a:accent6>
      <a:hlink>
        <a:srgbClr val="44546A"/>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ema de Office">
  <a:themeElements>
    <a:clrScheme name="Personalizado 1">
      <a:dk1>
        <a:srgbClr val="000000"/>
      </a:dk1>
      <a:lt1>
        <a:srgbClr val="FFFFFF"/>
      </a:lt1>
      <a:dk2>
        <a:srgbClr val="595959"/>
      </a:dk2>
      <a:lt2>
        <a:srgbClr val="E7E6E6"/>
      </a:lt2>
      <a:accent1>
        <a:srgbClr val="ED7D31"/>
      </a:accent1>
      <a:accent2>
        <a:srgbClr val="FFC000"/>
      </a:accent2>
      <a:accent3>
        <a:srgbClr val="70AD47"/>
      </a:accent3>
      <a:accent4>
        <a:srgbClr val="44546A"/>
      </a:accent4>
      <a:accent5>
        <a:srgbClr val="954F72"/>
      </a:accent5>
      <a:accent6>
        <a:srgbClr val="C00000"/>
      </a:accent6>
      <a:hlink>
        <a:srgbClr val="44546A"/>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2022-07-17T16:15:25Z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