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31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316" r:id="rId26"/>
    <p:sldId id="280" r:id="rId27"/>
    <p:sldId id="318" r:id="rId28"/>
    <p:sldId id="281" r:id="rId29"/>
    <p:sldId id="282" r:id="rId30"/>
    <p:sldId id="283" r:id="rId31"/>
    <p:sldId id="284" r:id="rId32"/>
    <p:sldId id="285" r:id="rId33"/>
    <p:sldId id="286" r:id="rId34"/>
    <p:sldId id="31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21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4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1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17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6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81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10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60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3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25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7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3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37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F4AB2-A1A0-4740-9D8B-9F2A94AB62AE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1B30-BE49-40C1-9974-34E66E4B31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31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81665"/>
          </a:xfrm>
        </p:spPr>
        <p:txBody>
          <a:bodyPr/>
          <a:lstStyle/>
          <a:p>
            <a:r>
              <a:rPr lang="pt-PT" sz="8000" dirty="0"/>
              <a:t>Gestão de Stock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896751"/>
            <a:ext cx="8825658" cy="1742049"/>
          </a:xfrm>
        </p:spPr>
        <p:txBody>
          <a:bodyPr>
            <a:normAutofit/>
          </a:bodyPr>
          <a:lstStyle/>
          <a:p>
            <a:r>
              <a:rPr lang="pt-PT" sz="1200" dirty="0"/>
              <a:t>Realizador por:</a:t>
            </a:r>
          </a:p>
          <a:p>
            <a:r>
              <a:rPr lang="pt-PT" sz="1200" dirty="0"/>
              <a:t>Luís Filipe Dias Pereira 			8160182</a:t>
            </a:r>
          </a:p>
          <a:p>
            <a:r>
              <a:rPr lang="pt-PT" sz="1200" dirty="0"/>
              <a:t>João Miguel Rocha Duarte 	8160460</a:t>
            </a:r>
          </a:p>
          <a:p>
            <a:r>
              <a:rPr lang="pt-PT" sz="1200" dirty="0"/>
              <a:t>Pedro Manuel Rocha da Silva 	8160226</a:t>
            </a:r>
          </a:p>
        </p:txBody>
      </p:sp>
    </p:spTree>
    <p:extLst>
      <p:ext uri="{BB962C8B-B14F-4D97-AF65-F5344CB8AC3E}">
        <p14:creationId xmlns:p14="http://schemas.microsoft.com/office/powerpoint/2010/main" val="37261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3" y="555088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887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3" y="400343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223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5" y="470681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70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9" y="555087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581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7" y="555088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290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5" y="541020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452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9" y="526952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779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484749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211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4" y="639493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66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2" y="681697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468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1103312" y="1603718"/>
            <a:ext cx="8946541" cy="464468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Este projeto têm como intuito ir ao encontro de um conceito de software que objetiva a Gestão de Stocks de, neste caso, qualquer empresa na indústria do calçado. Este software visa e privilegia uma melhor organização e gestão do stock do produto através de um rastreio do produto desde que efetua a entrada, até à saída. Funcionado este dentro da rede de armazéns e da própria loja onde se faz a maior parte das expedições</a:t>
            </a:r>
          </a:p>
        </p:txBody>
      </p:sp>
    </p:spTree>
    <p:extLst>
      <p:ext uri="{BB962C8B-B14F-4D97-AF65-F5344CB8AC3E}">
        <p14:creationId xmlns:p14="http://schemas.microsoft.com/office/powerpoint/2010/main" val="739741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94" y="611358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2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7" y="569155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83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5" y="625426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70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090" y="2520669"/>
            <a:ext cx="9404723" cy="1400530"/>
          </a:xfrm>
        </p:spPr>
        <p:txBody>
          <a:bodyPr/>
          <a:lstStyle/>
          <a:p>
            <a:r>
              <a:rPr lang="pt-PT" dirty="0"/>
              <a:t>Uses Cases</a:t>
            </a:r>
          </a:p>
        </p:txBody>
      </p:sp>
    </p:spTree>
    <p:extLst>
      <p:ext uri="{BB962C8B-B14F-4D97-AF65-F5344CB8AC3E}">
        <p14:creationId xmlns:p14="http://schemas.microsoft.com/office/powerpoint/2010/main" val="78861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67" y="132544"/>
            <a:ext cx="7320622" cy="65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7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090" y="2520669"/>
            <a:ext cx="9404723" cy="1400530"/>
          </a:xfrm>
        </p:spPr>
        <p:txBody>
          <a:bodyPr/>
          <a:lstStyle/>
          <a:p>
            <a:r>
              <a:rPr lang="pt-PT" dirty="0"/>
              <a:t>Diagramas de Classe</a:t>
            </a:r>
          </a:p>
        </p:txBody>
      </p:sp>
    </p:spTree>
    <p:extLst>
      <p:ext uri="{BB962C8B-B14F-4D97-AF65-F5344CB8AC3E}">
        <p14:creationId xmlns:p14="http://schemas.microsoft.com/office/powerpoint/2010/main" val="377259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9" y="661180"/>
            <a:ext cx="10139656" cy="5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0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090" y="2520669"/>
            <a:ext cx="9404723" cy="1400530"/>
          </a:xfrm>
        </p:spPr>
        <p:txBody>
          <a:bodyPr/>
          <a:lstStyle/>
          <a:p>
            <a:r>
              <a:rPr lang="pt-PT" dirty="0"/>
              <a:t>Diagramas de Atividades</a:t>
            </a:r>
          </a:p>
        </p:txBody>
      </p:sp>
    </p:spTree>
    <p:extLst>
      <p:ext uri="{BB962C8B-B14F-4D97-AF65-F5344CB8AC3E}">
        <p14:creationId xmlns:p14="http://schemas.microsoft.com/office/powerpoint/2010/main" val="317433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pedro\AppData\Local\Microsoft\Windows\INetCache\Content.Word\Gestão de Stock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" y="188277"/>
            <a:ext cx="9958754" cy="642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452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pedro\AppData\Local\Microsoft\Windows\INetCache\Content.Word\Ver Stoc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2" y="216584"/>
            <a:ext cx="3226826" cy="6324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388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090" y="2520669"/>
            <a:ext cx="9404723" cy="1400530"/>
          </a:xfrm>
        </p:spPr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323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pedro\AppData\Local\Microsoft\Windows\INetCache\Content.Word\Activity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43" y="172330"/>
            <a:ext cx="3694309" cy="6523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7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pedro\AppData\Local\Microsoft\Windows\INetCache\Content.Word\Transferencia de Stoc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72" y="112907"/>
            <a:ext cx="7149466" cy="6597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2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pedro\AppData\Local\Microsoft\Windows\INetCache\Content.Word\Alterar Stoc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4" y="122384"/>
            <a:ext cx="8622323" cy="6489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85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pedro\AppData\Local\Microsoft\Windows\INetCache\Content.Word\Históric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69" y="204054"/>
            <a:ext cx="5236772" cy="6407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22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277" y="2773887"/>
            <a:ext cx="9404723" cy="1400530"/>
          </a:xfrm>
        </p:spPr>
        <p:txBody>
          <a:bodyPr/>
          <a:lstStyle/>
          <a:p>
            <a:pPr algn="ctr"/>
            <a:r>
              <a:rPr lang="pt-PT" sz="6600" dirty="0"/>
              <a:t>O Fim</a:t>
            </a:r>
          </a:p>
        </p:txBody>
      </p:sp>
    </p:spTree>
    <p:extLst>
      <p:ext uri="{BB962C8B-B14F-4D97-AF65-F5344CB8AC3E}">
        <p14:creationId xmlns:p14="http://schemas.microsoft.com/office/powerpoint/2010/main" val="102079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777240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708660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893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6" y="639494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29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Luís Pereira\AppData\Local\Microsoft\Windows\INetCache\Content.Word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" y="526952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065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Luís Pereira\AppData\Local\Microsoft\Windows\INetCache\Content.Word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9" y="625427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65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Luís Pereira\AppData\Local\Microsoft\Windows\INetCache\Content.Word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8" y="541020"/>
            <a:ext cx="864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052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101</Words>
  <Application>Microsoft Office PowerPoint</Application>
  <PresentationFormat>Ecrã Panorâmico</PresentationFormat>
  <Paragraphs>11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Ião</vt:lpstr>
      <vt:lpstr>Gestão de Stock</vt:lpstr>
      <vt:lpstr>Apresentação do PowerPoint</vt:lpstr>
      <vt:lpstr>Mockups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Uses Cases</vt:lpstr>
      <vt:lpstr>Apresentação do PowerPoint</vt:lpstr>
      <vt:lpstr>Diagramas de Classe</vt:lpstr>
      <vt:lpstr>Apresentação do PowerPoint</vt:lpstr>
      <vt:lpstr>Diagramas de 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Stock</dc:title>
  <dc:creator>Luís Pereira</dc:creator>
  <cp:lastModifiedBy>Luís Pereira</cp:lastModifiedBy>
  <cp:revision>10</cp:revision>
  <dcterms:created xsi:type="dcterms:W3CDTF">2017-05-29T11:26:02Z</dcterms:created>
  <dcterms:modified xsi:type="dcterms:W3CDTF">2017-05-29T22:36:08Z</dcterms:modified>
</cp:coreProperties>
</file>