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57" r:id="rId6"/>
    <p:sldId id="258" r:id="rId7"/>
    <p:sldId id="260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5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8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9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6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5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5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7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7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3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68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2" r:id="rId6"/>
    <p:sldLayoutId id="2147483667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olor Fill">
            <a:extLst>
              <a:ext uri="{FF2B5EF4-FFF2-40B4-BE49-F238E27FC236}">
                <a16:creationId xmlns:a16="http://schemas.microsoft.com/office/drawing/2014/main" id="{96AE4BD0-E2D6-4FE1-9295-59E338A45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7" y="-1"/>
            <a:ext cx="12195048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CC1C451-4F2F-DB5D-2A6D-EC9780B58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888" y="365759"/>
            <a:ext cx="3277432" cy="3063240"/>
          </a:xfrm>
        </p:spPr>
        <p:txBody>
          <a:bodyPr>
            <a:normAutofit/>
          </a:bodyPr>
          <a:lstStyle/>
          <a:p>
            <a:r>
              <a:rPr lang="it-IT" sz="7200" dirty="0"/>
              <a:t>PLANTEATERS</a:t>
            </a:r>
          </a:p>
        </p:txBody>
      </p:sp>
      <p:pic>
        <p:nvPicPr>
          <p:cNvPr id="5" name="Immagine 4" descr="Immagine che contiene cibo, pasto, piatto, Cucina&#10;&#10;Descrizione generata automaticamente">
            <a:extLst>
              <a:ext uri="{FF2B5EF4-FFF2-40B4-BE49-F238E27FC236}">
                <a16:creationId xmlns:a16="http://schemas.microsoft.com/office/drawing/2014/main" id="{27C8C5C3-F2C3-3ECD-121E-A6D1D7391D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" r="17219" b="-1"/>
          <a:stretch/>
        </p:blipFill>
        <p:spPr>
          <a:xfrm>
            <a:off x="3957208" y="10"/>
            <a:ext cx="8234792" cy="6857990"/>
          </a:xfrm>
          <a:custGeom>
            <a:avLst/>
            <a:gdLst/>
            <a:ahLst/>
            <a:cxnLst/>
            <a:rect l="l" t="t" r="r" b="b"/>
            <a:pathLst>
              <a:path w="8234792" h="6821666">
                <a:moveTo>
                  <a:pt x="2322410" y="0"/>
                </a:moveTo>
                <a:lnTo>
                  <a:pt x="8234792" y="0"/>
                </a:lnTo>
                <a:lnTo>
                  <a:pt x="8234792" y="4503719"/>
                </a:lnTo>
                <a:lnTo>
                  <a:pt x="8215888" y="4629599"/>
                </a:lnTo>
                <a:cubicBezTo>
                  <a:pt x="8049795" y="5454493"/>
                  <a:pt x="7647096" y="6191792"/>
                  <a:pt x="7082996" y="6765066"/>
                </a:cubicBezTo>
                <a:lnTo>
                  <a:pt x="7021717" y="6821666"/>
                </a:lnTo>
                <a:lnTo>
                  <a:pt x="0" y="6821666"/>
                </a:lnTo>
                <a:lnTo>
                  <a:pt x="0" y="3790727"/>
                </a:lnTo>
                <a:cubicBezTo>
                  <a:pt x="0" y="2186928"/>
                  <a:pt x="879517" y="791919"/>
                  <a:pt x="2175128" y="7665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2785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61FE4E-3C16-DA15-6068-7E9B2A66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 Del Problema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6936FB-C5FE-5CBD-C3C1-BEB064A50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/>
              <a:t>T</a:t>
            </a:r>
            <a:r>
              <a:rPr lang="it-IT" sz="3200" i="0" dirty="0">
                <a:effectLst/>
              </a:rPr>
              <a:t>rovare </a:t>
            </a:r>
            <a:r>
              <a:rPr lang="it-IT" sz="3200" dirty="0"/>
              <a:t>attività</a:t>
            </a:r>
            <a:r>
              <a:rPr lang="it-IT" sz="3200" i="0" dirty="0">
                <a:effectLst/>
              </a:rPr>
              <a:t> che offrano </a:t>
            </a:r>
            <a:r>
              <a:rPr lang="it-IT" sz="3200" dirty="0"/>
              <a:t>opzioni</a:t>
            </a:r>
            <a:r>
              <a:rPr lang="it-IT" sz="3200" i="0" dirty="0">
                <a:effectLst/>
              </a:rPr>
              <a:t> adatte alle diete vegane è spesso un compito lungo e frustrante, poiché raramente sono pubblicizzate. </a:t>
            </a:r>
          </a:p>
          <a:p>
            <a:pPr marL="0" indent="0">
              <a:buNone/>
            </a:pPr>
            <a:r>
              <a:rPr lang="it-IT" sz="3200" i="0" dirty="0">
                <a:effectLst/>
              </a:rPr>
              <a:t>Questo problema può scoraggiare le persone dall'adozione di una dieta vegan-friendly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771703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6CED5E-F4C5-0281-F63A-2C346D7A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-413991"/>
            <a:ext cx="7685037" cy="1325563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713144-3ADB-01A2-F2A6-2435767CA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0" y="1267548"/>
            <a:ext cx="7685037" cy="5403839"/>
          </a:xfrm>
        </p:spPr>
        <p:txBody>
          <a:bodyPr>
            <a:noAutofit/>
          </a:bodyPr>
          <a:lstStyle/>
          <a:p>
            <a:r>
              <a:rPr lang="it-IT" sz="3200" dirty="0"/>
              <a:t>Creare una PWA che permetta di individuare in modo rapido e facile tutte le attività che offrono opzioni vegan con tutte le informazioni riguardanti quest’ultime.</a:t>
            </a:r>
          </a:p>
          <a:p>
            <a:r>
              <a:rPr lang="it-IT" sz="3200" dirty="0"/>
              <a:t>Le attività che vengono mostrate sono soltanto quelle che rispettano determinati criteri e sono recensite con una valutazione da 1 a 5</a:t>
            </a:r>
          </a:p>
          <a:p>
            <a:r>
              <a:rPr lang="it-IT" sz="3200" b="0" i="0" dirty="0">
                <a:effectLst/>
              </a:rPr>
              <a:t>Le attività vengono visualizzate in base alla loro vicinanza all'utente, mostrando prima quelle più prossime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34685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17206C-4581-A6A6-49AB-F9905610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214604"/>
            <a:ext cx="7685037" cy="821710"/>
          </a:xfrm>
        </p:spPr>
        <p:txBody>
          <a:bodyPr/>
          <a:lstStyle/>
          <a:p>
            <a:r>
              <a:rPr lang="it-IT" dirty="0"/>
              <a:t>UTENTE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C1E694-E32A-90E7-922B-573E5D05C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7" y="1107666"/>
            <a:ext cx="7685037" cy="5750333"/>
          </a:xfrm>
        </p:spPr>
        <p:txBody>
          <a:bodyPr>
            <a:normAutofit lnSpcReduction="10000"/>
          </a:bodyPr>
          <a:lstStyle/>
          <a:p>
            <a:r>
              <a:rPr lang="it-IT" sz="3200" dirty="0"/>
              <a:t>L’utente può utilizzare una barra di ricerca per trovare un’attività</a:t>
            </a:r>
          </a:p>
          <a:p>
            <a:r>
              <a:rPr lang="it-IT" sz="3200" dirty="0"/>
              <a:t>L’utente può applicare diversi filtri di ricerca come quelli sul prezzo, sulla tipologia di attività che sta cercando e sulle stelle.</a:t>
            </a:r>
          </a:p>
          <a:p>
            <a:r>
              <a:rPr lang="it-IT" sz="3200" dirty="0"/>
              <a:t>L’utente può fornire un feedback sull’esperienza avuta</a:t>
            </a:r>
          </a:p>
          <a:p>
            <a:r>
              <a:rPr lang="it-IT" sz="3200" dirty="0"/>
              <a:t>L’utente può chiedere di far inserire un ristorante non presente nel catalogo</a:t>
            </a:r>
          </a:p>
          <a:p>
            <a:r>
              <a:rPr lang="it-IT" sz="3200" dirty="0"/>
              <a:t>L’utente può visualizzare le attività su di una mappa con degli indicatori che sono colorati a seconda della tipologia di attività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0994679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C2E4B3527C8E4FA6D9E11A403D0668" ma:contentTypeVersion="7" ma:contentTypeDescription="Create a new document." ma:contentTypeScope="" ma:versionID="ab86347436f9fa2371084e0cd3e3752f">
  <xsd:schema xmlns:xsd="http://www.w3.org/2001/XMLSchema" xmlns:xs="http://www.w3.org/2001/XMLSchema" xmlns:p="http://schemas.microsoft.com/office/2006/metadata/properties" xmlns:ns3="c858b009-08cc-4b20-8cd9-c8d87f8ab62b" xmlns:ns4="70a3db3a-1cd1-4ef0-a9ee-a6414258bb74" targetNamespace="http://schemas.microsoft.com/office/2006/metadata/properties" ma:root="true" ma:fieldsID="ba876a185185e75eaf97ec283b69b947" ns3:_="" ns4:_="">
    <xsd:import namespace="c858b009-08cc-4b20-8cd9-c8d87f8ab62b"/>
    <xsd:import namespace="70a3db3a-1cd1-4ef0-a9ee-a6414258bb7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58b009-08cc-4b20-8cd9-c8d87f8ab6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a3db3a-1cd1-4ef0-a9ee-a6414258bb7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58b009-08cc-4b20-8cd9-c8d87f8ab62b" xsi:nil="true"/>
  </documentManagement>
</p:properties>
</file>

<file path=customXml/itemProps1.xml><?xml version="1.0" encoding="utf-8"?>
<ds:datastoreItem xmlns:ds="http://schemas.openxmlformats.org/officeDocument/2006/customXml" ds:itemID="{C5F9A0A1-6B22-4C29-AF9A-FA08B2F389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58b009-08cc-4b20-8cd9-c8d87f8ab62b"/>
    <ds:schemaRef ds:uri="70a3db3a-1cd1-4ef0-a9ee-a6414258bb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3F50AC6-AB5E-47D8-AE92-CC836BD21B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97FBD3-0FEA-4ADE-AD71-8F99D407CF50}">
  <ds:schemaRefs>
    <ds:schemaRef ds:uri="c858b009-08cc-4b20-8cd9-c8d87f8ab62b"/>
    <ds:schemaRef ds:uri="http://purl.org/dc/elements/1.1/"/>
    <ds:schemaRef ds:uri="http://schemas.microsoft.com/office/2006/metadata/properties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0a3db3a-1cd1-4ef0-a9ee-a6414258bb74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176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7" baseType="lpstr">
      <vt:lpstr>Arial</vt:lpstr>
      <vt:lpstr>Gill Sans Nova</vt:lpstr>
      <vt:lpstr>TropicVTI</vt:lpstr>
      <vt:lpstr>PLANTEATERS</vt:lpstr>
      <vt:lpstr>Descrizione Del Problema</vt:lpstr>
      <vt:lpstr>Soluzione</vt:lpstr>
      <vt:lpstr>UTENTE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PLANT_EATERS</dc:title>
  <dc:creator>Luigi Pio Ariano</dc:creator>
  <cp:lastModifiedBy>Luigi Pio Ariano</cp:lastModifiedBy>
  <cp:revision>2</cp:revision>
  <dcterms:created xsi:type="dcterms:W3CDTF">2023-11-08T11:08:00Z</dcterms:created>
  <dcterms:modified xsi:type="dcterms:W3CDTF">2023-11-08T16:30:06Z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0x01010084C2E4B3527C8E4FA6D9E11A403D0668</vt:lpwstr>
  </property>
</Properties>
</file>