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7F5"/>
    <a:srgbClr val="70AD47"/>
    <a:srgbClr val="4472C4"/>
    <a:srgbClr val="E5C2E8"/>
    <a:srgbClr val="B5BCDD"/>
    <a:srgbClr val="CC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518-875A-49B1-A850-383723816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97E7-AC7B-489E-A2A0-45A20163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29A5-D2EE-4C2F-8D37-92C82A28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799D-E7BD-43EB-A8D2-7B981FA5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31BF-B69D-4F5B-81AA-CE80D98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5353-8FCF-469A-98EE-F81650C0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6EF19-3B52-4F77-96F5-C004B8BDF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74B9-EF84-4128-9FEA-F49DF5FE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A3A9-F053-48F9-AAC5-0BBD9AB8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4CF8-505A-4B69-A8B9-F10849A4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7448D-E74F-44DC-8129-C1B8AE0BB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0895-D222-4F72-9A74-A49964C3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BC84-4D9D-458E-B1BD-4C0B36DF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83DF-BEE3-4E7E-8C32-E9C0298F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15F3-225B-4D2C-A738-9B13125D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0E5-C97E-472F-BA4D-D7EDF578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C579-FD5B-45CE-836B-5CB4E015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DB82-212A-4E1A-8981-00997C94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F68F-F23D-4346-A107-F8E18EAF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A828-55B3-4B0D-A329-5A9FCCE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A075-3AB5-401F-B5E7-F950A874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A11FC-A4DA-4D29-95AB-FEF06DD3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4667-58D2-40BF-9D31-89F00068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DA2E-C895-4A6E-8CEE-ABE1B6A4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866-FF5A-4FCE-B31E-9E97828F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B3E5-3278-42C5-B59A-81CF32C5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0576-AB8B-4E22-9F5D-FB2380CF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EEB7-6FC9-4976-8EF3-E46DD25C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EA608-19C0-4A28-98AA-37005AA3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F785-8182-4FF4-AA48-C5C7C4D1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F020-5DCC-4D3A-ADDF-26A3FEA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DB2D-BC1C-4CB8-833B-6703931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799D-20D4-4F22-AC86-2CC3278D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144D-395C-4E33-AB68-9143DBE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B2038-A3DF-4D18-8E51-810477F9B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07840-69DF-4FAC-8AD6-33E5FF9D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8D0F8-A583-41FA-8881-4474A32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3E918-7211-495B-A59C-E4B0054C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B56C2-3FE2-4DE1-87E9-79BF31B2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EA67-2041-4CD8-89F1-33941D7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F9D2-66AF-4C5C-9C42-77C2E033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EDA31-69E7-45AC-B3C1-C5A2B78C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EEF3-19DF-448F-BF93-8A675203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1836-1DE3-46A3-B46D-42A8295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648D6-40FD-4E92-93DA-E417A6BC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525E-AF42-48E3-B575-A433BA66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593E-CBAD-466E-84BC-FD3BB7A1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9392-D7D7-418C-BFCD-0DF4A968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3CCF3-09F3-4308-8FD6-B2E1C0FA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0B0A-5BA0-493A-8E1D-C380FE30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7DFA-3233-4403-841B-C03DCFEE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EC13-2524-4D30-9CA6-35ECE529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92-7D3C-40AD-B93B-AA9A7E5F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5F3BC-E9F1-49AF-94C3-13C3913C2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10B0-E408-4FE8-BE62-AE3555CF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CBCB-7C99-4A2F-99C6-36E8551A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8B528-AE14-43E4-B838-BF3EE5A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04EE5-9D4A-4960-AFB2-70CF4D39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07185-0FED-46D3-BEFA-3D77650A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8C5A-B12C-487F-AAE5-AE4F784F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FC2F-34E8-431B-831C-6CFFC5D0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7D72-B8E7-444E-859F-9101797B661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B79A-BD37-464B-BD56-C69EFDCC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34A4-1F34-4A4F-A3DD-9A834E547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C7CE-E40C-4D6E-9067-2CE19E9A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9B2C-6237-451F-AAA0-DF22B9C1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plots for June 17 meeting</a:t>
            </a:r>
          </a:p>
        </p:txBody>
      </p:sp>
    </p:spTree>
    <p:extLst>
      <p:ext uri="{BB962C8B-B14F-4D97-AF65-F5344CB8AC3E}">
        <p14:creationId xmlns:p14="http://schemas.microsoft.com/office/powerpoint/2010/main" val="297987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BB70-5223-4D3D-8EC6-ADC56710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7" y="365125"/>
            <a:ext cx="10515600" cy="1325563"/>
          </a:xfrm>
        </p:spPr>
        <p:txBody>
          <a:bodyPr/>
          <a:lstStyle/>
          <a:p>
            <a:r>
              <a:rPr lang="en-US" dirty="0"/>
              <a:t>Index of plots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38B545-DBD0-4B80-BF68-D48BB8814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31990"/>
              </p:ext>
            </p:extLst>
          </p:nvPr>
        </p:nvGraphicFramePr>
        <p:xfrm>
          <a:off x="199007" y="1528020"/>
          <a:ext cx="11925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87">
                  <a:extLst>
                    <a:ext uri="{9D8B030D-6E8A-4147-A177-3AD203B41FA5}">
                      <a16:colId xmlns:a16="http://schemas.microsoft.com/office/drawing/2014/main" val="2753876279"/>
                    </a:ext>
                  </a:extLst>
                </a:gridCol>
                <a:gridCol w="1173990">
                  <a:extLst>
                    <a:ext uri="{9D8B030D-6E8A-4147-A177-3AD203B41FA5}">
                      <a16:colId xmlns:a16="http://schemas.microsoft.com/office/drawing/2014/main" val="279756839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354432742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55257554"/>
                    </a:ext>
                  </a:extLst>
                </a:gridCol>
                <a:gridCol w="4078223">
                  <a:extLst>
                    <a:ext uri="{9D8B030D-6E8A-4147-A177-3AD203B41FA5}">
                      <a16:colId xmlns:a16="http://schemas.microsoft.com/office/drawing/2014/main" val="325681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Integral plots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3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LNGS/R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5B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7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LNGS+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C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 energy &gt;200 keV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cuts, ROI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 energy &gt;200 keV, ROI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322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49092C-808A-4DF3-ACF1-560EF8F7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97043"/>
              </p:ext>
            </p:extLst>
          </p:nvPr>
        </p:nvGraphicFramePr>
        <p:xfrm>
          <a:off x="199007" y="3463500"/>
          <a:ext cx="11925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87">
                  <a:extLst>
                    <a:ext uri="{9D8B030D-6E8A-4147-A177-3AD203B41FA5}">
                      <a16:colId xmlns:a16="http://schemas.microsoft.com/office/drawing/2014/main" val="2753876279"/>
                    </a:ext>
                  </a:extLst>
                </a:gridCol>
                <a:gridCol w="1173990">
                  <a:extLst>
                    <a:ext uri="{9D8B030D-6E8A-4147-A177-3AD203B41FA5}">
                      <a16:colId xmlns:a16="http://schemas.microsoft.com/office/drawing/2014/main" val="2797568397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354432742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55257554"/>
                    </a:ext>
                  </a:extLst>
                </a:gridCol>
                <a:gridCol w="4078223">
                  <a:extLst>
                    <a:ext uri="{9D8B030D-6E8A-4147-A177-3AD203B41FA5}">
                      <a16:colId xmlns:a16="http://schemas.microsoft.com/office/drawing/2014/main" val="325681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Scatter plots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3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 data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D38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38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38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38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38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LNGS/R data</a:t>
                      </a:r>
                    </a:p>
                  </a:txBody>
                  <a:tcP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5BC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solidFill>
                      <a:srgbClr val="B5B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7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LNGS+ data</a:t>
                      </a:r>
                    </a:p>
                  </a:txBody>
                  <a:tcP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5C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5C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cuts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 energy &gt;200 keV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cuts, ROI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 energy &gt;200 keV, ROI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322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8EFAE1-F2C2-4A62-9194-7E6F7C59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45671"/>
              </p:ext>
            </p:extLst>
          </p:nvPr>
        </p:nvGraphicFramePr>
        <p:xfrm>
          <a:off x="199007" y="5370024"/>
          <a:ext cx="11925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87">
                  <a:extLst>
                    <a:ext uri="{9D8B030D-6E8A-4147-A177-3AD203B41FA5}">
                      <a16:colId xmlns:a16="http://schemas.microsoft.com/office/drawing/2014/main" val="2753876279"/>
                    </a:ext>
                  </a:extLst>
                </a:gridCol>
                <a:gridCol w="8915909">
                  <a:extLst>
                    <a:ext uri="{9D8B030D-6E8A-4147-A177-3AD203B41FA5}">
                      <a16:colId xmlns:a16="http://schemas.microsoft.com/office/drawing/2014/main" val="2797568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43274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52575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681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plots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3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 data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LNGS/R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7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LNGS+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591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FD303B3-E766-45D7-8E08-EA1A45467791}"/>
              </a:ext>
            </a:extLst>
          </p:cNvPr>
          <p:cNvSpPr/>
          <p:nvPr/>
        </p:nvSpPr>
        <p:spPr>
          <a:xfrm>
            <a:off x="0" y="3382220"/>
            <a:ext cx="12124943" cy="3434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7CC1-2E64-4620-ABB9-5656B6588328}"/>
              </a:ext>
            </a:extLst>
          </p:cNvPr>
          <p:cNvSpPr txBox="1"/>
          <p:nvPr/>
        </p:nvSpPr>
        <p:spPr>
          <a:xfrm>
            <a:off x="1769155" y="4181475"/>
            <a:ext cx="8309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LNGS/R data = 2 million muons data I sent to LNGS group</a:t>
            </a:r>
          </a:p>
          <a:p>
            <a:r>
              <a:rPr lang="en-US" sz="1500" dirty="0"/>
              <a:t>LNGS+ data = 1 million muons data</a:t>
            </a:r>
          </a:p>
          <a:p>
            <a:r>
              <a:rPr lang="en-US" sz="1500" dirty="0"/>
              <a:t>LNGS data sets have the same L200 geometry, but LNGS/R data used a 1 million muon MUSUN sample, and LNGS+ data used a 26 million muon MUSUN sample</a:t>
            </a:r>
          </a:p>
          <a:p>
            <a:r>
              <a:rPr lang="en-US" sz="1500" dirty="0"/>
              <a:t>ROI is +-700mm in x and y, +-845 mm in z</a:t>
            </a:r>
          </a:p>
        </p:txBody>
      </p:sp>
    </p:spTree>
    <p:extLst>
      <p:ext uri="{BB962C8B-B14F-4D97-AF65-F5344CB8AC3E}">
        <p14:creationId xmlns:p14="http://schemas.microsoft.com/office/powerpoint/2010/main" val="291651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B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5194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LNGS/R, no cuts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D279E-8DAD-4877-95E0-2A84BCF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78" y="129990"/>
            <a:ext cx="5634580" cy="2835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3B9EE-243E-46A4-AE4B-40DBA06C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8474"/>
            <a:ext cx="6868412" cy="3472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57781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2578414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B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34A68-51A1-47F9-A0FB-F4B108AC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3038474"/>
            <a:ext cx="6861194" cy="3501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597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LNGS/R, no cuts, ROI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57781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2229771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80073EF-C880-47E4-B0B4-89DAFF52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7" y="137508"/>
            <a:ext cx="5845733" cy="2900966"/>
          </a:xfrm>
          <a:prstGeom prst="rect">
            <a:avLst/>
          </a:prstGeom>
        </p:spPr>
      </p:pic>
      <p:pic>
        <p:nvPicPr>
          <p:cNvPr id="1026" name="Picture 2" descr="zoom_0100mev_integral_plot_edep_muons_in_roi.png">
            <a:extLst>
              <a:ext uri="{FF2B5EF4-FFF2-40B4-BE49-F238E27FC236}">
                <a16:creationId xmlns:a16="http://schemas.microsoft.com/office/drawing/2014/main" id="{1514A625-4C27-42B2-A6DE-C4884875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2" y="3429000"/>
            <a:ext cx="5447528" cy="33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5301A9-D100-45E5-8442-3E8679F6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8476"/>
            <a:ext cx="6862554" cy="3496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506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LNGS+, no cuts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48903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2647027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5E03C-9588-4FB7-8BC5-55C042CA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22" y="16918"/>
            <a:ext cx="6060577" cy="30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6E249-8899-4422-9D2E-C2C2210E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382"/>
            <a:ext cx="6591298" cy="3316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3835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LNGS+,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Ge energy&gt;200keV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32034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4085077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E9FC89-3FA1-4B66-9404-416767B3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3" y="0"/>
            <a:ext cx="6242757" cy="3105149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1101ADC3-BF76-49FA-9512-3AEF9486415F}"/>
              </a:ext>
            </a:extLst>
          </p:cNvPr>
          <p:cNvSpPr/>
          <p:nvPr/>
        </p:nvSpPr>
        <p:spPr>
          <a:xfrm>
            <a:off x="7158557" y="3469831"/>
            <a:ext cx="2491469" cy="28954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C74972D-A6BB-4E56-ACC8-203506CF443E}"/>
              </a:ext>
            </a:extLst>
          </p:cNvPr>
          <p:cNvSpPr/>
          <p:nvPr/>
        </p:nvSpPr>
        <p:spPr>
          <a:xfrm>
            <a:off x="8302560" y="4791864"/>
            <a:ext cx="365464" cy="35658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E063B-0054-4F6B-BFF8-E9D335D0595E}"/>
              </a:ext>
            </a:extLst>
          </p:cNvPr>
          <p:cNvSpPr txBox="1"/>
          <p:nvPr/>
        </p:nvSpPr>
        <p:spPr>
          <a:xfrm>
            <a:off x="9907480" y="506781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Liquid argon</a:t>
            </a:r>
          </a:p>
          <a:p>
            <a:r>
              <a:rPr lang="en-US" dirty="0">
                <a:solidFill>
                  <a:srgbClr val="70AD47"/>
                </a:solidFill>
              </a:rPr>
              <a:t>Ge array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45E08-DC5A-4BEE-BD67-09A2F3468ABF}"/>
              </a:ext>
            </a:extLst>
          </p:cNvPr>
          <p:cNvCxnSpPr>
            <a:stCxn id="10" idx="1"/>
          </p:cNvCxnSpPr>
          <p:nvPr/>
        </p:nvCxnSpPr>
        <p:spPr>
          <a:xfrm>
            <a:off x="9010836" y="3223140"/>
            <a:ext cx="1660123" cy="169442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57BE2F-B778-4B8D-86B1-53D81D0B8B7A}"/>
              </a:ext>
            </a:extLst>
          </p:cNvPr>
          <p:cNvSpPr txBox="1"/>
          <p:nvPr/>
        </p:nvSpPr>
        <p:spPr>
          <a:xfrm>
            <a:off x="9907480" y="3525797"/>
            <a:ext cx="207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Muon with small deposit in LAr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22BB2C-6362-4134-BFC7-EF13ADAC7E16}"/>
              </a:ext>
            </a:extLst>
          </p:cNvPr>
          <p:cNvCxnSpPr/>
          <p:nvPr/>
        </p:nvCxnSpPr>
        <p:spPr>
          <a:xfrm flipV="1">
            <a:off x="8668024" y="3941685"/>
            <a:ext cx="982002" cy="850179"/>
          </a:xfrm>
          <a:prstGeom prst="straightConnector1">
            <a:avLst/>
          </a:prstGeom>
          <a:ln w="38100">
            <a:solidFill>
              <a:srgbClr val="D387F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9BE537-0A8B-4FB6-BBB0-DAED2A48711C}"/>
              </a:ext>
            </a:extLst>
          </p:cNvPr>
          <p:cNvSpPr txBox="1"/>
          <p:nvPr/>
        </p:nvSpPr>
        <p:spPr>
          <a:xfrm rot="19149666">
            <a:off x="8357367" y="42146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387F5"/>
                </a:solidFill>
              </a:rPr>
              <a:t>~2 m</a:t>
            </a:r>
          </a:p>
        </p:txBody>
      </p:sp>
    </p:spTree>
    <p:extLst>
      <p:ext uri="{BB962C8B-B14F-4D97-AF65-F5344CB8AC3E}">
        <p14:creationId xmlns:p14="http://schemas.microsoft.com/office/powerpoint/2010/main" val="42270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EFB28-729A-4E59-B59C-476EC1E0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524"/>
            <a:ext cx="6864719" cy="3487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467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LNGS+, ROI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41559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2246752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73D549-3AA2-4248-A805-9ACB08D1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10" y="0"/>
            <a:ext cx="6143490" cy="30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92FC51-4C9A-40F3-BAF3-91082617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3" y="3038474"/>
            <a:ext cx="6864321" cy="348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213066" y="875714"/>
            <a:ext cx="51165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Integral plot – LNGS+,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Ge energy&gt;200keV, ROI</a:t>
            </a:r>
          </a:p>
          <a:p>
            <a:r>
              <a:rPr lang="en-US" sz="2800" dirty="0">
                <a:latin typeface="+mj-lt"/>
              </a:rPr>
              <a:t>Follow-up: Ge energy&gt;50 keV,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Ge energy&gt;500keV,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E7BF-CDDF-459F-875F-2C7746DE3995}"/>
              </a:ext>
            </a:extLst>
          </p:cNvPr>
          <p:cNvSpPr txBox="1"/>
          <p:nvPr/>
        </p:nvSpPr>
        <p:spPr>
          <a:xfrm>
            <a:off x="9010836" y="303847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0DD0-BCAB-4B3F-8A2C-58A86596A0B7}"/>
              </a:ext>
            </a:extLst>
          </p:cNvPr>
          <p:cNvSpPr txBox="1"/>
          <p:nvPr/>
        </p:nvSpPr>
        <p:spPr>
          <a:xfrm>
            <a:off x="2810508" y="64886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0-100 MeV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AC45A68-0E84-4F46-BA24-402F536FB525}"/>
              </a:ext>
            </a:extLst>
          </p:cNvPr>
          <p:cNvSpPr/>
          <p:nvPr/>
        </p:nvSpPr>
        <p:spPr>
          <a:xfrm>
            <a:off x="7892415" y="4368224"/>
            <a:ext cx="1238746" cy="12076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DA109-94E1-4EF0-B4C9-846248E32687}"/>
              </a:ext>
            </a:extLst>
          </p:cNvPr>
          <p:cNvCxnSpPr/>
          <p:nvPr/>
        </p:nvCxnSpPr>
        <p:spPr>
          <a:xfrm>
            <a:off x="1741559" y="2494625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ACB55-B1A2-4949-B548-7B5E04C7673E}"/>
              </a:ext>
            </a:extLst>
          </p:cNvPr>
          <p:cNvCxnSpPr>
            <a:cxnSpLocks/>
          </p:cNvCxnSpPr>
          <p:nvPr/>
        </p:nvCxnSpPr>
        <p:spPr>
          <a:xfrm rot="5400000">
            <a:off x="2185390" y="2380102"/>
            <a:ext cx="0" cy="43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19F266-842E-41D2-97BF-435A5DA8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77" y="1"/>
            <a:ext cx="6137220" cy="3038474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3555DBFE-2BBE-4956-A4E7-6D2044937028}"/>
              </a:ext>
            </a:extLst>
          </p:cNvPr>
          <p:cNvSpPr/>
          <p:nvPr/>
        </p:nvSpPr>
        <p:spPr>
          <a:xfrm>
            <a:off x="8302560" y="4791864"/>
            <a:ext cx="365464" cy="35658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5EFCC383-60B0-43D4-96F3-BB641983FDC6}"/>
              </a:ext>
            </a:extLst>
          </p:cNvPr>
          <p:cNvSpPr/>
          <p:nvPr/>
        </p:nvSpPr>
        <p:spPr>
          <a:xfrm>
            <a:off x="8302560" y="4791864"/>
            <a:ext cx="365464" cy="35658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BB760-2CE1-4256-B571-AA114520B4DF}"/>
              </a:ext>
            </a:extLst>
          </p:cNvPr>
          <p:cNvSpPr txBox="1"/>
          <p:nvPr/>
        </p:nvSpPr>
        <p:spPr>
          <a:xfrm>
            <a:off x="9907480" y="506781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Liquid argon</a:t>
            </a:r>
          </a:p>
          <a:p>
            <a:r>
              <a:rPr lang="en-US" dirty="0">
                <a:solidFill>
                  <a:srgbClr val="70AD47"/>
                </a:solidFill>
              </a:rPr>
              <a:t>Ge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5E3417-67EE-44A0-9873-B6A54DC39603}"/>
              </a:ext>
            </a:extLst>
          </p:cNvPr>
          <p:cNvCxnSpPr>
            <a:cxnSpLocks/>
          </p:cNvCxnSpPr>
          <p:nvPr/>
        </p:nvCxnSpPr>
        <p:spPr>
          <a:xfrm>
            <a:off x="8281203" y="3528621"/>
            <a:ext cx="1580031" cy="153919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5A3E4C-51C4-4270-8BF8-8B322C86E977}"/>
              </a:ext>
            </a:extLst>
          </p:cNvPr>
          <p:cNvSpPr txBox="1"/>
          <p:nvPr/>
        </p:nvSpPr>
        <p:spPr>
          <a:xfrm>
            <a:off x="9131160" y="3721893"/>
            <a:ext cx="207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Muon with small deposit in LAr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2D80D-6EDC-4A8D-A12D-FD456D211EEC}"/>
              </a:ext>
            </a:extLst>
          </p:cNvPr>
          <p:cNvCxnSpPr>
            <a:cxnSpLocks/>
          </p:cNvCxnSpPr>
          <p:nvPr/>
        </p:nvCxnSpPr>
        <p:spPr>
          <a:xfrm flipV="1">
            <a:off x="8668024" y="4399345"/>
            <a:ext cx="451663" cy="392520"/>
          </a:xfrm>
          <a:prstGeom prst="straightConnector1">
            <a:avLst/>
          </a:prstGeom>
          <a:ln w="38100">
            <a:solidFill>
              <a:srgbClr val="D387F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AEBBEA-0619-4D6E-BAD8-93484A474FEA}"/>
              </a:ext>
            </a:extLst>
          </p:cNvPr>
          <p:cNvSpPr txBox="1"/>
          <p:nvPr/>
        </p:nvSpPr>
        <p:spPr>
          <a:xfrm rot="19149666">
            <a:off x="8045767" y="446469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387F5"/>
                </a:solidFill>
              </a:rPr>
              <a:t>~0.7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058D8-6DB7-4EFE-ACEA-8520C78D69D9}"/>
              </a:ext>
            </a:extLst>
          </p:cNvPr>
          <p:cNvSpPr txBox="1"/>
          <p:nvPr/>
        </p:nvSpPr>
        <p:spPr>
          <a:xfrm>
            <a:off x="7439487" y="6001305"/>
            <a:ext cx="251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ROI volume</a:t>
            </a:r>
          </a:p>
        </p:txBody>
      </p:sp>
    </p:spTree>
    <p:extLst>
      <p:ext uri="{BB962C8B-B14F-4D97-AF65-F5344CB8AC3E}">
        <p14:creationId xmlns:p14="http://schemas.microsoft.com/office/powerpoint/2010/main" val="29200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EA018-5AF2-45AC-A03A-7243347D82D1}"/>
              </a:ext>
            </a:extLst>
          </p:cNvPr>
          <p:cNvSpPr txBox="1"/>
          <p:nvPr/>
        </p:nvSpPr>
        <p:spPr>
          <a:xfrm>
            <a:off x="108417" y="4952414"/>
            <a:ext cx="489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Differential plot comparison </a:t>
            </a:r>
          </a:p>
        </p:txBody>
      </p:sp>
      <p:pic>
        <p:nvPicPr>
          <p:cNvPr id="3074" name="Picture 2" descr="Image preview">
            <a:extLst>
              <a:ext uri="{FF2B5EF4-FFF2-40B4-BE49-F238E27FC236}">
                <a16:creationId xmlns:a16="http://schemas.microsoft.com/office/drawing/2014/main" id="{5C4168D9-1C9E-4651-883C-5B975639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653457"/>
            <a:ext cx="3248026" cy="420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id:3F9A7212-F5C4-4E31-9B36-0FED5114D02D@homenet.telecomitalia.it">
            <a:extLst>
              <a:ext uri="{FF2B5EF4-FFF2-40B4-BE49-F238E27FC236}">
                <a16:creationId xmlns:a16="http://schemas.microsoft.com/office/drawing/2014/main" id="{C712EF44-2CD8-4D64-B59B-C9BAB7C1E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0"/>
          <a:stretch/>
        </p:blipFill>
        <p:spPr bwMode="auto">
          <a:xfrm>
            <a:off x="3743324" y="0"/>
            <a:ext cx="5170989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J">
      <a:majorFont>
        <a:latin typeface="Rockwel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262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Verdana</vt:lpstr>
      <vt:lpstr>Office Theme</vt:lpstr>
      <vt:lpstr>Discussion plots for June 17 meeting</vt:lpstr>
      <vt:lpstr>Index of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Barton, CJ Douglas</dc:creator>
  <cp:lastModifiedBy>Barton, CJ Douglas</cp:lastModifiedBy>
  <cp:revision>38</cp:revision>
  <dcterms:created xsi:type="dcterms:W3CDTF">2020-06-17T00:46:45Z</dcterms:created>
  <dcterms:modified xsi:type="dcterms:W3CDTF">2020-06-17T16:30:26Z</dcterms:modified>
</cp:coreProperties>
</file>