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70" r:id="rId5"/>
    <p:sldId id="271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9144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66FF99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4660"/>
  </p:normalViewPr>
  <p:slideViewPr>
    <p:cSldViewPr snapToGrid="0">
      <p:cViewPr>
        <p:scale>
          <a:sx n="75" d="100"/>
          <a:sy n="75" d="100"/>
        </p:scale>
        <p:origin x="16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173"/>
            <a:ext cx="7772400" cy="27573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854"/>
            <a:ext cx="6858000" cy="19121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3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0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21669"/>
            <a:ext cx="1971675" cy="671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21669"/>
            <a:ext cx="5800725" cy="67118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74512"/>
            <a:ext cx="7886700" cy="329451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300194"/>
            <a:ext cx="7886700" cy="173250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08344"/>
            <a:ext cx="3886200" cy="5025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08344"/>
            <a:ext cx="3886200" cy="5025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9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1671"/>
            <a:ext cx="7886700" cy="1530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41510"/>
            <a:ext cx="3868340" cy="95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93014"/>
            <a:ext cx="3868340" cy="4255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941510"/>
            <a:ext cx="3887391" cy="95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93014"/>
            <a:ext cx="3887391" cy="4255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5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1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8002"/>
            <a:ext cx="2949178" cy="18480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40341"/>
            <a:ext cx="4629150" cy="56283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76011"/>
            <a:ext cx="2949178" cy="44018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8002"/>
            <a:ext cx="2949178" cy="18480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40341"/>
            <a:ext cx="4629150" cy="562836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76011"/>
            <a:ext cx="2949178" cy="44018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7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21671"/>
            <a:ext cx="78867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08344"/>
            <a:ext cx="78867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340703"/>
            <a:ext cx="20574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3D61-166D-473C-8B39-B73363CC052B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340703"/>
            <a:ext cx="30861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340703"/>
            <a:ext cx="20574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532-8489-4FCE-B44C-37D0EA9F9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4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95136" y="1634660"/>
            <a:ext cx="4953728" cy="4650719"/>
            <a:chOff x="2095136" y="1103641"/>
            <a:chExt cx="4953728" cy="46507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864" y="4366458"/>
              <a:ext cx="720000" cy="3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864" y="5268360"/>
              <a:ext cx="720000" cy="432000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864" y="3228383"/>
              <a:ext cx="900000" cy="540000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864" y="1283641"/>
              <a:ext cx="1080000" cy="3600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044" y="4276458"/>
              <a:ext cx="900000" cy="5400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044" y="5214360"/>
              <a:ext cx="900000" cy="540000"/>
            </a:xfrm>
            <a:prstGeom prst="rect">
              <a:avLst/>
            </a:prstGeom>
          </p:spPr>
        </p:pic>
        <p:cxnSp>
          <p:nvCxnSpPr>
            <p:cNvPr id="229" name="Straight Arrow Connector 228"/>
            <p:cNvCxnSpPr/>
            <p:nvPr/>
          </p:nvCxnSpPr>
          <p:spPr>
            <a:xfrm>
              <a:off x="3948044" y="482787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3" name="Picture 27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3"/>
            <a:stretch/>
          </p:blipFill>
          <p:spPr>
            <a:xfrm>
              <a:off x="4453449" y="1103641"/>
              <a:ext cx="1080000" cy="720000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720" y="3138383"/>
              <a:ext cx="721506" cy="720000"/>
            </a:xfrm>
            <a:prstGeom prst="rect">
              <a:avLst/>
            </a:prstGeom>
          </p:spPr>
        </p:pic>
        <p:cxnSp>
          <p:nvCxnSpPr>
            <p:cNvPr id="284" name="Straight Arrow Connector 283"/>
            <p:cNvCxnSpPr/>
            <p:nvPr/>
          </p:nvCxnSpPr>
          <p:spPr>
            <a:xfrm>
              <a:off x="2899473" y="3859811"/>
              <a:ext cx="787066" cy="41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639" y="2181415"/>
              <a:ext cx="540000" cy="538893"/>
            </a:xfrm>
            <a:prstGeom prst="rect">
              <a:avLst/>
            </a:prstGeom>
          </p:spPr>
        </p:pic>
        <p:cxnSp>
          <p:nvCxnSpPr>
            <p:cNvPr id="301" name="Straight Arrow Connector 300"/>
            <p:cNvCxnSpPr/>
            <p:nvPr/>
          </p:nvCxnSpPr>
          <p:spPr>
            <a:xfrm>
              <a:off x="2902639" y="275236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>
              <a:off x="2902639" y="181891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449" y="2181415"/>
              <a:ext cx="540000" cy="538893"/>
            </a:xfrm>
            <a:prstGeom prst="rect">
              <a:avLst/>
            </a:prstGeom>
          </p:spPr>
        </p:pic>
        <p:cxnSp>
          <p:nvCxnSpPr>
            <p:cNvPr id="306" name="Straight Arrow Connector 305"/>
            <p:cNvCxnSpPr/>
            <p:nvPr/>
          </p:nvCxnSpPr>
          <p:spPr>
            <a:xfrm flipH="1">
              <a:off x="4111989" y="2742843"/>
              <a:ext cx="881460" cy="15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993449" y="181891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>
              <a:off x="2095136" y="1816614"/>
              <a:ext cx="62792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/>
                <a:t>Serer-side</a:t>
              </a:r>
              <a:br>
                <a:rPr lang="en-US" sz="1200"/>
              </a:br>
              <a:r>
                <a:rPr lang="en-US" sz="1200"/>
                <a:t>rendering</a:t>
              </a:r>
              <a:endParaRPr lang="en-GB" sz="120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359828" y="1140507"/>
              <a:ext cx="1079289" cy="646267"/>
              <a:chOff x="357111" y="660825"/>
              <a:chExt cx="1079289" cy="646267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122" y="660825"/>
                <a:ext cx="720000" cy="646267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357111" y="875092"/>
                <a:ext cx="252000" cy="432000"/>
                <a:chOff x="357111" y="875092"/>
                <a:chExt cx="252000" cy="43200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73778" y="904875"/>
                  <a:ext cx="221047" cy="349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11" y="875092"/>
                  <a:ext cx="252000" cy="432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 68"/>
              <p:cNvGrpSpPr/>
              <p:nvPr/>
            </p:nvGrpSpPr>
            <p:grpSpPr>
              <a:xfrm>
                <a:off x="1004400" y="731092"/>
                <a:ext cx="432000" cy="576000"/>
                <a:chOff x="1004400" y="731092"/>
                <a:chExt cx="432000" cy="576000"/>
              </a:xfrm>
            </p:grpSpPr>
            <p:pic>
              <p:nvPicPr>
                <p:cNvPr id="70" name="Picture 69"/>
                <p:cNvPicPr>
                  <a:picLocks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400" y="731092"/>
                  <a:ext cx="432000" cy="576000"/>
                </a:xfrm>
                <a:prstGeom prst="rect">
                  <a:avLst/>
                </a:prstGeom>
              </p:spPr>
            </p:pic>
            <p:sp>
              <p:nvSpPr>
                <p:cNvPr id="71" name="Rectangle 70"/>
                <p:cNvSpPr/>
                <p:nvPr/>
              </p:nvSpPr>
              <p:spPr>
                <a:xfrm>
                  <a:off x="1031400" y="779111"/>
                  <a:ext cx="378000" cy="475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39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2000" y="1170019"/>
            <a:ext cx="9014850" cy="5968125"/>
            <a:chOff x="72000" y="1170019"/>
            <a:chExt cx="9014850" cy="59681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" y="1170019"/>
              <a:ext cx="9000000" cy="5580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286000" y="5524499"/>
              <a:ext cx="6800850" cy="122551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86000" y="6850144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PAYMENTS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1676400"/>
              <a:ext cx="6800850" cy="173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2000" y="3478294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PAYMENTS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4057650"/>
              <a:ext cx="6800850" cy="7302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6850" y="4868183"/>
              <a:ext cx="144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SUBSCRIPTIONS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39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00" y="1005206"/>
            <a:ext cx="8820000" cy="6010356"/>
            <a:chOff x="162000" y="1005206"/>
            <a:chExt cx="8820000" cy="60103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" y="1080019"/>
              <a:ext cx="8820000" cy="5760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711304" y="1600200"/>
              <a:ext cx="5756040" cy="50548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11304" y="6727562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REVIEWS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0937" y="1005206"/>
              <a:ext cx="744285" cy="594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34611" y="1567646"/>
              <a:ext cx="792000" cy="72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6307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2000" y="1194318"/>
            <a:ext cx="9000000" cy="5726269"/>
            <a:chOff x="72000" y="1194318"/>
            <a:chExt cx="9000000" cy="57262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" y="1260020"/>
              <a:ext cx="9000000" cy="539999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478024" y="1719072"/>
              <a:ext cx="5206455" cy="4846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78024" y="6632587"/>
              <a:ext cx="939374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VENUES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808977" y="1719072"/>
              <a:ext cx="1152144" cy="4846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81121" y="6632587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RATINGS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1473" y="1194318"/>
              <a:ext cx="704088" cy="520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98771" y="1678771"/>
              <a:ext cx="727200" cy="72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7960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00" y="450019"/>
            <a:ext cx="8820000" cy="7020000"/>
            <a:chOff x="162000" y="450019"/>
            <a:chExt cx="8820000" cy="70200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" y="450019"/>
              <a:ext cx="8820000" cy="7020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09575" y="1666874"/>
              <a:ext cx="6800850" cy="2105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76212" y="1666874"/>
              <a:ext cx="144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SUBSCRIPTIONS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574" y="4524374"/>
              <a:ext cx="8572425" cy="2945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1999" y="4152899"/>
              <a:ext cx="144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SUBSCRIPTIONS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31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000" y="188569"/>
            <a:ext cx="8820000" cy="7560019"/>
            <a:chOff x="162000" y="188569"/>
            <a:chExt cx="8820000" cy="75600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" y="188569"/>
              <a:ext cx="8820000" cy="7200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82524" y="1314450"/>
              <a:ext cx="8599476" cy="60789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524" y="7460588"/>
              <a:ext cx="939374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VENUES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32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2000" y="900019"/>
            <a:ext cx="7560000" cy="6372718"/>
            <a:chOff x="792000" y="900019"/>
            <a:chExt cx="7560000" cy="63727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900019"/>
              <a:ext cx="7560000" cy="6120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96829" y="1819275"/>
              <a:ext cx="6623196" cy="50548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96829" y="6984737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REVIEWS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3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0750" y="561505"/>
            <a:ext cx="8362500" cy="6797029"/>
            <a:chOff x="390750" y="30486"/>
            <a:chExt cx="8362500" cy="67970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250" y="4687672"/>
              <a:ext cx="720000" cy="3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250" y="6311029"/>
              <a:ext cx="720000" cy="432000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250" y="2847932"/>
              <a:ext cx="900000" cy="540000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250" y="180000"/>
              <a:ext cx="1080000" cy="36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36" y="4628158"/>
              <a:ext cx="900000" cy="5400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179" y="4628158"/>
              <a:ext cx="900000" cy="5400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322" y="4628158"/>
              <a:ext cx="900000" cy="5400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464" y="4628158"/>
              <a:ext cx="900000" cy="540000"/>
            </a:xfrm>
            <a:prstGeom prst="rect">
              <a:avLst/>
            </a:prstGeom>
          </p:spPr>
        </p:pic>
        <p:grpSp>
          <p:nvGrpSpPr>
            <p:cNvPr id="252" name="Group 251"/>
            <p:cNvGrpSpPr/>
            <p:nvPr/>
          </p:nvGrpSpPr>
          <p:grpSpPr>
            <a:xfrm>
              <a:off x="390750" y="3888478"/>
              <a:ext cx="7200000" cy="360000"/>
              <a:chOff x="1321116" y="2163359"/>
              <a:chExt cx="7200000" cy="3600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321116" y="2163359"/>
                <a:ext cx="720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7116" y="2199359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114" name="Straight Arrow Connector 113"/>
            <p:cNvCxnSpPr/>
            <p:nvPr/>
          </p:nvCxnSpPr>
          <p:spPr>
            <a:xfrm>
              <a:off x="899036" y="4255572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960179" y="4255572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3540750" y="6287515"/>
              <a:ext cx="900000" cy="540000"/>
              <a:chOff x="4471116" y="5143841"/>
              <a:chExt cx="900000" cy="540000"/>
            </a:xfrm>
          </p:grpSpPr>
          <p:pic>
            <p:nvPicPr>
              <p:cNvPr id="105" name="Picture 104"/>
              <p:cNvPicPr>
                <a:picLocks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1116" y="5143841"/>
                <a:ext cx="900000" cy="540000"/>
              </a:xfrm>
              <a:prstGeom prst="rect">
                <a:avLst/>
              </a:prstGeom>
            </p:spPr>
          </p:pic>
          <p:sp>
            <p:nvSpPr>
              <p:cNvPr id="209" name="TextBox 208"/>
              <p:cNvSpPr txBox="1"/>
              <p:nvPr/>
            </p:nvSpPr>
            <p:spPr>
              <a:xfrm>
                <a:off x="4652548" y="5160974"/>
                <a:ext cx="537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MASTER</a:t>
                </a:r>
                <a:endParaRPr lang="en-GB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5601893" y="6287515"/>
              <a:ext cx="900000" cy="540000"/>
              <a:chOff x="6532259" y="5143841"/>
              <a:chExt cx="900000" cy="540000"/>
            </a:xfrm>
          </p:grpSpPr>
          <p:pic>
            <p:nvPicPr>
              <p:cNvPr id="107" name="Picture 106"/>
              <p:cNvPicPr>
                <a:picLocks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2259" y="5143841"/>
                <a:ext cx="900000" cy="540000"/>
              </a:xfrm>
              <a:prstGeom prst="rect">
                <a:avLst/>
              </a:prstGeom>
            </p:spPr>
          </p:pic>
          <p:sp>
            <p:nvSpPr>
              <p:cNvPr id="210" name="TextBox 209"/>
              <p:cNvSpPr txBox="1"/>
              <p:nvPr/>
            </p:nvSpPr>
            <p:spPr>
              <a:xfrm>
                <a:off x="6787430" y="5160974"/>
                <a:ext cx="3896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SLAVE</a:t>
                </a:r>
                <a:endParaRPr lang="en-GB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1479608" y="6287515"/>
              <a:ext cx="900000" cy="540000"/>
              <a:chOff x="2409974" y="5143841"/>
              <a:chExt cx="900000" cy="540000"/>
            </a:xfrm>
          </p:grpSpPr>
          <p:pic>
            <p:nvPicPr>
              <p:cNvPr id="37" name="Picture 36"/>
              <p:cNvPicPr>
                <a:picLocks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74" y="5143841"/>
                <a:ext cx="900000" cy="540000"/>
              </a:xfrm>
              <a:prstGeom prst="rect">
                <a:avLst/>
              </a:prstGeom>
            </p:spPr>
          </p:pic>
          <p:sp>
            <p:nvSpPr>
              <p:cNvPr id="211" name="TextBox 210"/>
              <p:cNvSpPr txBox="1"/>
              <p:nvPr/>
            </p:nvSpPr>
            <p:spPr>
              <a:xfrm>
                <a:off x="2665145" y="5160974"/>
                <a:ext cx="3896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SLAVE</a:t>
                </a:r>
                <a:endParaRPr lang="en-GB" sz="12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8" name="Straight Arrow Connector 217"/>
            <p:cNvCxnSpPr/>
            <p:nvPr/>
          </p:nvCxnSpPr>
          <p:spPr>
            <a:xfrm>
              <a:off x="5021321" y="4255572"/>
              <a:ext cx="1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7082462" y="4255572"/>
              <a:ext cx="2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/>
            <p:cNvGrpSpPr/>
            <p:nvPr/>
          </p:nvGrpSpPr>
          <p:grpSpPr>
            <a:xfrm>
              <a:off x="390750" y="5547838"/>
              <a:ext cx="7200000" cy="360000"/>
              <a:chOff x="1321116" y="4114935"/>
              <a:chExt cx="7200000" cy="36000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321116" y="4114935"/>
                <a:ext cx="720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7116" y="4150935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28" name="Straight Arrow Connector 227"/>
            <p:cNvCxnSpPr/>
            <p:nvPr/>
          </p:nvCxnSpPr>
          <p:spPr>
            <a:xfrm>
              <a:off x="899036" y="516052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960179" y="516052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5047532" y="516052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7082462" y="516052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3990750" y="5913969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05" idx="1"/>
              <a:endCxn id="37" idx="3"/>
            </p:cNvCxnSpPr>
            <p:nvPr/>
          </p:nvCxnSpPr>
          <p:spPr>
            <a:xfrm flipH="1">
              <a:off x="2379608" y="6557515"/>
              <a:ext cx="11611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05" idx="3"/>
              <a:endCxn id="107" idx="1"/>
            </p:cNvCxnSpPr>
            <p:nvPr/>
          </p:nvCxnSpPr>
          <p:spPr>
            <a:xfrm>
              <a:off x="4440750" y="6557515"/>
              <a:ext cx="116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3990749" y="351022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3" name="Picture 27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3"/>
            <a:stretch/>
          </p:blipFill>
          <p:spPr>
            <a:xfrm>
              <a:off x="5506960" y="30486"/>
              <a:ext cx="1080000" cy="720000"/>
            </a:xfrm>
            <a:prstGeom prst="rect">
              <a:avLst/>
            </a:prstGeom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996" y="2788418"/>
              <a:ext cx="721506" cy="720000"/>
            </a:xfrm>
            <a:prstGeom prst="rect">
              <a:avLst/>
            </a:prstGeom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283" y="2788798"/>
              <a:ext cx="721506" cy="720000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424" y="2788798"/>
              <a:ext cx="721506" cy="720000"/>
            </a:xfrm>
            <a:prstGeom prst="rect">
              <a:avLst/>
            </a:prstGeom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852" y="2788418"/>
              <a:ext cx="721506" cy="720000"/>
            </a:xfrm>
            <a:prstGeom prst="rect">
              <a:avLst/>
            </a:prstGeom>
          </p:spPr>
        </p:pic>
        <p:cxnSp>
          <p:nvCxnSpPr>
            <p:cNvPr id="284" name="Straight Arrow Connector 283"/>
            <p:cNvCxnSpPr/>
            <p:nvPr/>
          </p:nvCxnSpPr>
          <p:spPr>
            <a:xfrm>
              <a:off x="2960177" y="351022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1929605" y="351022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899036" y="351022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Group 293"/>
            <p:cNvGrpSpPr/>
            <p:nvPr/>
          </p:nvGrpSpPr>
          <p:grpSpPr>
            <a:xfrm>
              <a:off x="390750" y="2048738"/>
              <a:ext cx="4032000" cy="360000"/>
              <a:chOff x="-2859" y="1505140"/>
              <a:chExt cx="40320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-2859" y="1505140"/>
                <a:ext cx="4032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92" name="Picture 291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9141" y="1541140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96" name="Straight Arrow Connector 295"/>
            <p:cNvCxnSpPr/>
            <p:nvPr/>
          </p:nvCxnSpPr>
          <p:spPr>
            <a:xfrm>
              <a:off x="3990749" y="241485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2960177" y="241485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1929605" y="241485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899036" y="241485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750" y="1108260"/>
              <a:ext cx="540000" cy="538893"/>
            </a:xfrm>
            <a:prstGeom prst="rect">
              <a:avLst/>
            </a:prstGeom>
          </p:spPr>
        </p:pic>
        <p:cxnSp>
          <p:nvCxnSpPr>
            <p:cNvPr id="301" name="Straight Arrow Connector 300"/>
            <p:cNvCxnSpPr/>
            <p:nvPr/>
          </p:nvCxnSpPr>
          <p:spPr>
            <a:xfrm>
              <a:off x="2406750" y="1679213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>
              <a:off x="2406750" y="745763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960" y="1108260"/>
              <a:ext cx="540000" cy="538893"/>
            </a:xfrm>
            <a:prstGeom prst="rect">
              <a:avLst/>
            </a:prstGeom>
          </p:spPr>
        </p:pic>
        <p:cxnSp>
          <p:nvCxnSpPr>
            <p:cNvPr id="306" name="Straight Arrow Connector 305"/>
            <p:cNvCxnSpPr/>
            <p:nvPr/>
          </p:nvCxnSpPr>
          <p:spPr>
            <a:xfrm>
              <a:off x="6046960" y="1669688"/>
              <a:ext cx="0" cy="22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6046960" y="745763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>
              <a:off x="1070988" y="819971"/>
              <a:ext cx="129817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/>
                <a:t>Serer-side rendering</a:t>
              </a:r>
              <a:endParaRPr lang="en-GB" sz="120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866750" y="67436"/>
              <a:ext cx="1079289" cy="646267"/>
              <a:chOff x="357111" y="660825"/>
              <a:chExt cx="1079289" cy="646267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122" y="660825"/>
                <a:ext cx="720000" cy="646267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357111" y="875092"/>
                <a:ext cx="252000" cy="432000"/>
                <a:chOff x="357111" y="875092"/>
                <a:chExt cx="252000" cy="4320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73778" y="904875"/>
                  <a:ext cx="221047" cy="349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11" y="875092"/>
                  <a:ext cx="252000" cy="432000"/>
                </a:xfrm>
                <a:prstGeom prst="rect">
                  <a:avLst/>
                </a:prstGeom>
              </p:spPr>
            </p:pic>
          </p:grpSp>
          <p:grpSp>
            <p:nvGrpSpPr>
              <p:cNvPr id="65" name="Group 64"/>
              <p:cNvGrpSpPr/>
              <p:nvPr/>
            </p:nvGrpSpPr>
            <p:grpSpPr>
              <a:xfrm>
                <a:off x="1004400" y="731092"/>
                <a:ext cx="432000" cy="576000"/>
                <a:chOff x="1004400" y="731092"/>
                <a:chExt cx="432000" cy="576000"/>
              </a:xfrm>
            </p:grpSpPr>
            <p:pic>
              <p:nvPicPr>
                <p:cNvPr id="66" name="Picture 65"/>
                <p:cNvPicPr>
                  <a:picLocks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400" y="731092"/>
                  <a:ext cx="432000" cy="576000"/>
                </a:xfrm>
                <a:prstGeom prst="rect">
                  <a:avLst/>
                </a:prstGeom>
              </p:spPr>
            </p:pic>
            <p:sp>
              <p:nvSpPr>
                <p:cNvPr id="67" name="Rectangle 66"/>
                <p:cNvSpPr/>
                <p:nvPr/>
              </p:nvSpPr>
              <p:spPr>
                <a:xfrm>
                  <a:off x="1031400" y="779111"/>
                  <a:ext cx="378000" cy="475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19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88075" y="140494"/>
            <a:ext cx="7567850" cy="7639050"/>
            <a:chOff x="71781" y="0"/>
            <a:chExt cx="7567850" cy="7639050"/>
          </a:xfrm>
        </p:grpSpPr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076" y="2268344"/>
              <a:ext cx="432905" cy="432000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048" y="2268344"/>
              <a:ext cx="432905" cy="432000"/>
            </a:xfrm>
            <a:prstGeom prst="rect">
              <a:avLst/>
            </a:prstGeom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596" y="2268344"/>
              <a:ext cx="432905" cy="432000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4404048" y="1614636"/>
              <a:ext cx="1800000" cy="288000"/>
              <a:chOff x="4395212" y="2066587"/>
              <a:chExt cx="1800000" cy="288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4395212" y="2066587"/>
                <a:ext cx="1800000" cy="28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92" name="Picture 291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558" y="2102587"/>
                <a:ext cx="216000" cy="216000"/>
              </a:xfrm>
              <a:prstGeom prst="rect">
                <a:avLst/>
              </a:prstGeom>
            </p:spPr>
          </p:pic>
        </p:grpSp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678" y="901628"/>
              <a:ext cx="360739" cy="360000"/>
            </a:xfrm>
            <a:prstGeom prst="rect">
              <a:avLst/>
            </a:prstGeom>
          </p:spPr>
        </p:pic>
        <p:cxnSp>
          <p:nvCxnSpPr>
            <p:cNvPr id="301" name="Straight Arrow Connector 300"/>
            <p:cNvCxnSpPr/>
            <p:nvPr/>
          </p:nvCxnSpPr>
          <p:spPr>
            <a:xfrm>
              <a:off x="5304048" y="1290636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>
              <a:off x="5304048" y="602676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>
              <a:off x="5363057" y="618437"/>
              <a:ext cx="126868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/>
                <a:t>Serer-side rendering</a:t>
              </a:r>
              <a:endParaRPr lang="en-GB" sz="1200"/>
            </a:p>
          </p:txBody>
        </p:sp>
        <p:pic>
          <p:nvPicPr>
            <p:cNvPr id="2" name="Picture 1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917" y="0"/>
              <a:ext cx="864000" cy="576000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>
              <a:off x="5304048" y="1943096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803528" y="1943096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808500" y="1943096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5309988" y="2783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809468" y="2783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814440" y="2783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4399631" y="3107529"/>
              <a:ext cx="3240000" cy="288000"/>
              <a:chOff x="4399631" y="3107529"/>
              <a:chExt cx="3240000" cy="2880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4399631" y="3107529"/>
                <a:ext cx="3240000" cy="28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1631" y="3143529"/>
                <a:ext cx="216000" cy="216000"/>
              </a:xfrm>
              <a:prstGeom prst="rect">
                <a:avLst/>
              </a:prstGeom>
            </p:spPr>
          </p:pic>
        </p:grpSp>
        <p:cxnSp>
          <p:nvCxnSpPr>
            <p:cNvPr id="121" name="Straight Arrow Connector 120"/>
            <p:cNvCxnSpPr/>
            <p:nvPr/>
          </p:nvCxnSpPr>
          <p:spPr>
            <a:xfrm>
              <a:off x="6028022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527502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6532474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5191631" y="3754496"/>
              <a:ext cx="1656000" cy="5760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  <a:p>
              <a:pPr algn="ctr"/>
              <a:endParaRPr lang="en-US" sz="1100"/>
            </a:p>
            <a:p>
              <a:pPr algn="ctr"/>
              <a:r>
                <a:rPr lang="en-US" sz="1100"/>
                <a:t>BFF desktop</a:t>
              </a:r>
              <a:endParaRPr lang="en-GB" sz="1100"/>
            </a:p>
          </p:txBody>
        </p:sp>
        <p:pic>
          <p:nvPicPr>
            <p:cNvPr id="49" name="Picture 48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0479" y="3832769"/>
              <a:ext cx="432000" cy="288000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022" y="3832769"/>
              <a:ext cx="432000" cy="28800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048" y="3832769"/>
              <a:ext cx="432000" cy="288000"/>
            </a:xfrm>
            <a:prstGeom prst="rect">
              <a:avLst/>
            </a:prstGeom>
          </p:spPr>
        </p:pic>
        <p:grpSp>
          <p:nvGrpSpPr>
            <p:cNvPr id="325" name="Group 324"/>
            <p:cNvGrpSpPr/>
            <p:nvPr/>
          </p:nvGrpSpPr>
          <p:grpSpPr>
            <a:xfrm>
              <a:off x="2235706" y="3107529"/>
              <a:ext cx="1800000" cy="288000"/>
              <a:chOff x="4395212" y="2066587"/>
              <a:chExt cx="1800000" cy="288000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4395212" y="2066587"/>
                <a:ext cx="1800000" cy="28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4" name="Picture 333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558" y="2102587"/>
                <a:ext cx="216000" cy="216000"/>
              </a:xfrm>
              <a:prstGeom prst="rect">
                <a:avLst/>
              </a:prstGeom>
            </p:spPr>
          </p:pic>
        </p:grpSp>
        <p:cxnSp>
          <p:nvCxnSpPr>
            <p:cNvPr id="326" name="Straight Arrow Connector 325"/>
            <p:cNvCxnSpPr/>
            <p:nvPr/>
          </p:nvCxnSpPr>
          <p:spPr>
            <a:xfrm>
              <a:off x="3144097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43577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3648549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Rounded Rectangle 328"/>
            <p:cNvSpPr/>
            <p:nvPr/>
          </p:nvSpPr>
          <p:spPr>
            <a:xfrm>
              <a:off x="2307706" y="3754496"/>
              <a:ext cx="1656000" cy="5760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  <a:p>
              <a:pPr algn="ctr"/>
              <a:endParaRPr lang="en-US" sz="1100"/>
            </a:p>
            <a:p>
              <a:pPr algn="ctr"/>
              <a:r>
                <a:rPr lang="en-US" sz="1100"/>
                <a:t>BFF tablet</a:t>
              </a:r>
              <a:endParaRPr lang="en-GB" sz="1100"/>
            </a:p>
          </p:txBody>
        </p:sp>
        <p:pic>
          <p:nvPicPr>
            <p:cNvPr id="330" name="Picture 329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554" y="3832769"/>
              <a:ext cx="432000" cy="288000"/>
            </a:xfrm>
            <a:prstGeom prst="rect">
              <a:avLst/>
            </a:prstGeom>
          </p:spPr>
        </p:pic>
        <p:pic>
          <p:nvPicPr>
            <p:cNvPr id="331" name="Picture 330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097" y="3832769"/>
              <a:ext cx="432000" cy="288000"/>
            </a:xfrm>
            <a:prstGeom prst="rect">
              <a:avLst/>
            </a:prstGeom>
          </p:spPr>
        </p:pic>
        <p:pic>
          <p:nvPicPr>
            <p:cNvPr id="332" name="Picture 331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23" y="3832769"/>
              <a:ext cx="432000" cy="288000"/>
            </a:xfrm>
            <a:prstGeom prst="rect">
              <a:avLst/>
            </a:prstGeom>
          </p:spPr>
        </p:pic>
        <p:grpSp>
          <p:nvGrpSpPr>
            <p:cNvPr id="336" name="Group 335"/>
            <p:cNvGrpSpPr/>
            <p:nvPr/>
          </p:nvGrpSpPr>
          <p:grpSpPr>
            <a:xfrm>
              <a:off x="71781" y="3107529"/>
              <a:ext cx="1800000" cy="288000"/>
              <a:chOff x="4395212" y="2066587"/>
              <a:chExt cx="1800000" cy="288000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4395212" y="2066587"/>
                <a:ext cx="1800000" cy="28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5" name="Picture 344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8558" y="2102587"/>
                <a:ext cx="216000" cy="216000"/>
              </a:xfrm>
              <a:prstGeom prst="rect">
                <a:avLst/>
              </a:prstGeom>
            </p:spPr>
          </p:pic>
        </p:grpSp>
        <p:cxnSp>
          <p:nvCxnSpPr>
            <p:cNvPr id="337" name="Straight Arrow Connector 336"/>
            <p:cNvCxnSpPr/>
            <p:nvPr/>
          </p:nvCxnSpPr>
          <p:spPr>
            <a:xfrm>
              <a:off x="980172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/>
            <p:nvPr/>
          </p:nvCxnSpPr>
          <p:spPr>
            <a:xfrm>
              <a:off x="479652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/>
            <p:nvPr/>
          </p:nvCxnSpPr>
          <p:spPr>
            <a:xfrm>
              <a:off x="1484624" y="3431529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Rounded Rectangle 339"/>
            <p:cNvSpPr/>
            <p:nvPr/>
          </p:nvSpPr>
          <p:spPr>
            <a:xfrm>
              <a:off x="143781" y="3754496"/>
              <a:ext cx="1656000" cy="5760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  <a:p>
              <a:pPr algn="ctr"/>
              <a:endParaRPr lang="en-US" sz="1100"/>
            </a:p>
            <a:p>
              <a:pPr algn="ctr"/>
              <a:r>
                <a:rPr lang="en-US" sz="1100"/>
                <a:t>BFF smartphone</a:t>
              </a:r>
              <a:endParaRPr lang="en-GB" sz="1100"/>
            </a:p>
          </p:txBody>
        </p:sp>
        <p:pic>
          <p:nvPicPr>
            <p:cNvPr id="341" name="Picture 340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29" y="3832769"/>
              <a:ext cx="432000" cy="288000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72" y="3832769"/>
              <a:ext cx="432000" cy="288000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198" y="3832769"/>
              <a:ext cx="432000" cy="288000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727" y="901628"/>
              <a:ext cx="360739" cy="360000"/>
            </a:xfrm>
            <a:prstGeom prst="rect">
              <a:avLst/>
            </a:prstGeom>
          </p:spPr>
        </p:pic>
        <p:cxnSp>
          <p:nvCxnSpPr>
            <p:cNvPr id="348" name="Straight Arrow Connector 347"/>
            <p:cNvCxnSpPr/>
            <p:nvPr/>
          </p:nvCxnSpPr>
          <p:spPr>
            <a:xfrm>
              <a:off x="3135705" y="1290636"/>
              <a:ext cx="0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3135705" y="602676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23" y="901628"/>
              <a:ext cx="360739" cy="360000"/>
            </a:xfrm>
            <a:prstGeom prst="rect">
              <a:avLst/>
            </a:prstGeom>
          </p:spPr>
        </p:pic>
        <p:cxnSp>
          <p:nvCxnSpPr>
            <p:cNvPr id="352" name="Straight Arrow Connector 351"/>
            <p:cNvCxnSpPr/>
            <p:nvPr/>
          </p:nvCxnSpPr>
          <p:spPr>
            <a:xfrm>
              <a:off x="971780" y="1290636"/>
              <a:ext cx="0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971780" y="602676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55" name="Picture 3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431" y="901628"/>
              <a:ext cx="360739" cy="360000"/>
            </a:xfrm>
            <a:prstGeom prst="rect">
              <a:avLst/>
            </a:prstGeom>
          </p:spPr>
        </p:pic>
        <p:cxnSp>
          <p:nvCxnSpPr>
            <p:cNvPr id="356" name="Straight Arrow Connector 355"/>
            <p:cNvCxnSpPr/>
            <p:nvPr/>
          </p:nvCxnSpPr>
          <p:spPr>
            <a:xfrm>
              <a:off x="7177799" y="1284978"/>
              <a:ext cx="0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7177799" y="597018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8" name="Group 277"/>
            <p:cNvGrpSpPr/>
            <p:nvPr/>
          </p:nvGrpSpPr>
          <p:grpSpPr>
            <a:xfrm>
              <a:off x="645325" y="4813480"/>
              <a:ext cx="1800000" cy="2825570"/>
              <a:chOff x="172328" y="3251529"/>
              <a:chExt cx="1800000" cy="282557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72328" y="3251529"/>
                <a:ext cx="1800000" cy="288000"/>
                <a:chOff x="4395212" y="2066587"/>
                <a:chExt cx="1800000" cy="288000"/>
              </a:xfrm>
            </p:grpSpPr>
            <p:sp>
              <p:nvSpPr>
                <p:cNvPr id="322" name="Rectangle 321"/>
                <p:cNvSpPr/>
                <p:nvPr/>
              </p:nvSpPr>
              <p:spPr>
                <a:xfrm>
                  <a:off x="4395212" y="2066587"/>
                  <a:ext cx="1800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23" name="Picture 322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8558" y="2102587"/>
                  <a:ext cx="216000" cy="216000"/>
                </a:xfrm>
                <a:prstGeom prst="rect">
                  <a:avLst/>
                </a:prstGeom>
              </p:spPr>
            </p:pic>
          </p:grpSp>
          <p:cxnSp>
            <p:nvCxnSpPr>
              <p:cNvPr id="280" name="Straight Arrow Connector 279"/>
              <p:cNvCxnSpPr/>
              <p:nvPr/>
            </p:nvCxnSpPr>
            <p:spPr>
              <a:xfrm>
                <a:off x="1080719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580199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>
                <a:off x="1585171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Rounded Rectangle 287"/>
              <p:cNvSpPr/>
              <p:nvPr/>
            </p:nvSpPr>
            <p:spPr>
              <a:xfrm>
                <a:off x="244328" y="3898496"/>
                <a:ext cx="1656000" cy="5760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  <a:p>
                <a:pPr algn="ctr"/>
                <a:endParaRPr lang="en-US" sz="1100"/>
              </a:p>
              <a:p>
                <a:pPr algn="ctr"/>
                <a:r>
                  <a:rPr lang="en-US" sz="1100"/>
                  <a:t>Microservice X</a:t>
                </a:r>
                <a:endParaRPr lang="en-GB" sz="1100"/>
              </a:p>
            </p:txBody>
          </p:sp>
          <p:pic>
            <p:nvPicPr>
              <p:cNvPr id="290" name="Picture 289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76" y="3976769"/>
                <a:ext cx="432000" cy="288000"/>
              </a:xfrm>
              <a:prstGeom prst="rect">
                <a:avLst/>
              </a:prstGeom>
            </p:spPr>
          </p:pic>
          <p:pic>
            <p:nvPicPr>
              <p:cNvPr id="293" name="Picture 292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719" y="3976769"/>
                <a:ext cx="432000" cy="288000"/>
              </a:xfrm>
              <a:prstGeom prst="rect">
                <a:avLst/>
              </a:prstGeom>
            </p:spPr>
          </p:pic>
          <p:pic>
            <p:nvPicPr>
              <p:cNvPr id="295" name="Picture 294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4745" y="3976769"/>
                <a:ext cx="432000" cy="288000"/>
              </a:xfrm>
              <a:prstGeom prst="rect">
                <a:avLst/>
              </a:prstGeom>
            </p:spPr>
          </p:pic>
          <p:grpSp>
            <p:nvGrpSpPr>
              <p:cNvPr id="300" name="Group 299"/>
              <p:cNvGrpSpPr/>
              <p:nvPr/>
            </p:nvGrpSpPr>
            <p:grpSpPr>
              <a:xfrm>
                <a:off x="172328" y="4841278"/>
                <a:ext cx="1800000" cy="288000"/>
                <a:chOff x="4395212" y="2066587"/>
                <a:chExt cx="1800000" cy="288000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4395212" y="2066587"/>
                  <a:ext cx="1800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21" name="Picture 320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8558" y="2102587"/>
                  <a:ext cx="216000" cy="216000"/>
                </a:xfrm>
                <a:prstGeom prst="rect">
                  <a:avLst/>
                </a:prstGeom>
              </p:spPr>
            </p:pic>
          </p:grpSp>
          <p:cxnSp>
            <p:nvCxnSpPr>
              <p:cNvPr id="303" name="Straight Arrow Connector 302"/>
              <p:cNvCxnSpPr/>
              <p:nvPr/>
            </p:nvCxnSpPr>
            <p:spPr>
              <a:xfrm>
                <a:off x="1079696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>
                <a:off x="579176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>
                <a:off x="1584148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0" name="Rounded Rectangle 309"/>
              <p:cNvSpPr/>
              <p:nvPr/>
            </p:nvSpPr>
            <p:spPr>
              <a:xfrm>
                <a:off x="244328" y="5501099"/>
                <a:ext cx="1656000" cy="5760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  <a:p>
                <a:pPr algn="ctr"/>
                <a:endParaRPr lang="en-US" sz="1100"/>
              </a:p>
              <a:p>
                <a:pPr algn="ctr"/>
                <a:r>
                  <a:rPr lang="en-US" sz="1100"/>
                  <a:t>MS/MM cluster</a:t>
                </a:r>
                <a:endParaRPr lang="en-GB" sz="1100"/>
              </a:p>
            </p:txBody>
          </p:sp>
          <p:pic>
            <p:nvPicPr>
              <p:cNvPr id="311" name="Picture 310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08" y="5545599"/>
                <a:ext cx="432000" cy="360000"/>
              </a:xfrm>
              <a:prstGeom prst="rect">
                <a:avLst/>
              </a:prstGeom>
            </p:spPr>
          </p:pic>
          <p:pic>
            <p:nvPicPr>
              <p:cNvPr id="314" name="Picture 313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351" y="5545599"/>
                <a:ext cx="432000" cy="360000"/>
              </a:xfrm>
              <a:prstGeom prst="rect">
                <a:avLst/>
              </a:prstGeom>
            </p:spPr>
          </p:pic>
          <p:pic>
            <p:nvPicPr>
              <p:cNvPr id="316" name="Picture 315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90" y="5545599"/>
                <a:ext cx="432000" cy="360000"/>
              </a:xfrm>
              <a:prstGeom prst="rect">
                <a:avLst/>
              </a:prstGeom>
            </p:spPr>
          </p:pic>
          <p:cxnSp>
            <p:nvCxnSpPr>
              <p:cNvPr id="317" name="Straight Arrow Connector 316"/>
              <p:cNvCxnSpPr/>
              <p:nvPr/>
            </p:nvCxnSpPr>
            <p:spPr>
              <a:xfrm>
                <a:off x="1077730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/>
              <p:nvPr/>
            </p:nvCxnSpPr>
            <p:spPr>
              <a:xfrm>
                <a:off x="577210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/>
              <p:cNvCxnSpPr/>
              <p:nvPr/>
            </p:nvCxnSpPr>
            <p:spPr>
              <a:xfrm>
                <a:off x="1582182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357"/>
            <p:cNvGrpSpPr/>
            <p:nvPr/>
          </p:nvGrpSpPr>
          <p:grpSpPr>
            <a:xfrm>
              <a:off x="2955706" y="4813480"/>
              <a:ext cx="1800000" cy="2825570"/>
              <a:chOff x="172328" y="3251529"/>
              <a:chExt cx="1800000" cy="2825570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172328" y="3251529"/>
                <a:ext cx="1800000" cy="288000"/>
                <a:chOff x="4395212" y="2066587"/>
                <a:chExt cx="1800000" cy="288000"/>
              </a:xfrm>
            </p:grpSpPr>
            <p:sp>
              <p:nvSpPr>
                <p:cNvPr id="380" name="Rectangle 379"/>
                <p:cNvSpPr/>
                <p:nvPr/>
              </p:nvSpPr>
              <p:spPr>
                <a:xfrm>
                  <a:off x="4395212" y="2066587"/>
                  <a:ext cx="1800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1" name="Picture 380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8558" y="2102587"/>
                  <a:ext cx="216000" cy="216000"/>
                </a:xfrm>
                <a:prstGeom prst="rect">
                  <a:avLst/>
                </a:prstGeom>
              </p:spPr>
            </p:pic>
          </p:grpSp>
          <p:cxnSp>
            <p:nvCxnSpPr>
              <p:cNvPr id="360" name="Straight Arrow Connector 359"/>
              <p:cNvCxnSpPr/>
              <p:nvPr/>
            </p:nvCxnSpPr>
            <p:spPr>
              <a:xfrm>
                <a:off x="1080719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>
                <a:off x="580199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>
                <a:off x="1585171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3" name="Rounded Rectangle 362"/>
              <p:cNvSpPr/>
              <p:nvPr/>
            </p:nvSpPr>
            <p:spPr>
              <a:xfrm>
                <a:off x="244328" y="3898496"/>
                <a:ext cx="1656000" cy="5760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  <a:p>
                <a:pPr algn="ctr"/>
                <a:endParaRPr lang="en-US" sz="1100"/>
              </a:p>
              <a:p>
                <a:pPr algn="ctr"/>
                <a:r>
                  <a:rPr lang="en-US" sz="1100"/>
                  <a:t>Microservice Y</a:t>
                </a:r>
                <a:endParaRPr lang="en-GB" sz="1100"/>
              </a:p>
            </p:txBody>
          </p:sp>
          <p:pic>
            <p:nvPicPr>
              <p:cNvPr id="364" name="Picture 363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76" y="3976769"/>
                <a:ext cx="432000" cy="288000"/>
              </a:xfrm>
              <a:prstGeom prst="rect">
                <a:avLst/>
              </a:prstGeom>
            </p:spPr>
          </p:pic>
          <p:pic>
            <p:nvPicPr>
              <p:cNvPr id="365" name="Picture 364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719" y="3976769"/>
                <a:ext cx="432000" cy="288000"/>
              </a:xfrm>
              <a:prstGeom prst="rect">
                <a:avLst/>
              </a:prstGeom>
            </p:spPr>
          </p:pic>
          <p:pic>
            <p:nvPicPr>
              <p:cNvPr id="366" name="Picture 365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4745" y="3976769"/>
                <a:ext cx="432000" cy="288000"/>
              </a:xfrm>
              <a:prstGeom prst="rect">
                <a:avLst/>
              </a:prstGeom>
            </p:spPr>
          </p:pic>
          <p:grpSp>
            <p:nvGrpSpPr>
              <p:cNvPr id="367" name="Group 366"/>
              <p:cNvGrpSpPr/>
              <p:nvPr/>
            </p:nvGrpSpPr>
            <p:grpSpPr>
              <a:xfrm>
                <a:off x="172328" y="4841278"/>
                <a:ext cx="1800000" cy="288000"/>
                <a:chOff x="4395212" y="2066587"/>
                <a:chExt cx="1800000" cy="288000"/>
              </a:xfrm>
            </p:grpSpPr>
            <p:sp>
              <p:nvSpPr>
                <p:cNvPr id="378" name="Rectangle 377"/>
                <p:cNvSpPr/>
                <p:nvPr/>
              </p:nvSpPr>
              <p:spPr>
                <a:xfrm>
                  <a:off x="4395212" y="2066587"/>
                  <a:ext cx="1800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79" name="Picture 378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8558" y="2102587"/>
                  <a:ext cx="216000" cy="216000"/>
                </a:xfrm>
                <a:prstGeom prst="rect">
                  <a:avLst/>
                </a:prstGeom>
              </p:spPr>
            </p:pic>
          </p:grpSp>
          <p:cxnSp>
            <p:nvCxnSpPr>
              <p:cNvPr id="368" name="Straight Arrow Connector 367"/>
              <p:cNvCxnSpPr/>
              <p:nvPr/>
            </p:nvCxnSpPr>
            <p:spPr>
              <a:xfrm>
                <a:off x="1079696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>
                <a:off x="579176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1584148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1" name="Rounded Rectangle 370"/>
              <p:cNvSpPr/>
              <p:nvPr/>
            </p:nvSpPr>
            <p:spPr>
              <a:xfrm>
                <a:off x="244328" y="5501099"/>
                <a:ext cx="1656000" cy="5760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  <a:p>
                <a:pPr algn="ctr"/>
                <a:endParaRPr lang="en-US" sz="1100"/>
              </a:p>
              <a:p>
                <a:pPr algn="ctr"/>
                <a:r>
                  <a:rPr lang="en-US" sz="1100"/>
                  <a:t>MS/MM cluster</a:t>
                </a:r>
                <a:endParaRPr lang="en-GB" sz="1100"/>
              </a:p>
            </p:txBody>
          </p:sp>
          <p:pic>
            <p:nvPicPr>
              <p:cNvPr id="372" name="Picture 371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08" y="5545599"/>
                <a:ext cx="432000" cy="360000"/>
              </a:xfrm>
              <a:prstGeom prst="rect">
                <a:avLst/>
              </a:prstGeom>
            </p:spPr>
          </p:pic>
          <p:pic>
            <p:nvPicPr>
              <p:cNvPr id="373" name="Picture 372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351" y="5545599"/>
                <a:ext cx="432000" cy="360000"/>
              </a:xfrm>
              <a:prstGeom prst="rect">
                <a:avLst/>
              </a:prstGeom>
            </p:spPr>
          </p:pic>
          <p:pic>
            <p:nvPicPr>
              <p:cNvPr id="374" name="Picture 373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90" y="5545599"/>
                <a:ext cx="432000" cy="360000"/>
              </a:xfrm>
              <a:prstGeom prst="rect">
                <a:avLst/>
              </a:prstGeom>
            </p:spPr>
          </p:pic>
          <p:cxnSp>
            <p:nvCxnSpPr>
              <p:cNvPr id="375" name="Straight Arrow Connector 374"/>
              <p:cNvCxnSpPr/>
              <p:nvPr/>
            </p:nvCxnSpPr>
            <p:spPr>
              <a:xfrm>
                <a:off x="1077730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577210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>
                <a:off x="1582182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/>
            <p:cNvGrpSpPr/>
            <p:nvPr/>
          </p:nvGrpSpPr>
          <p:grpSpPr>
            <a:xfrm>
              <a:off x="5266087" y="4813480"/>
              <a:ext cx="1800000" cy="2825570"/>
              <a:chOff x="172328" y="3251529"/>
              <a:chExt cx="1800000" cy="2825570"/>
            </a:xfrm>
          </p:grpSpPr>
          <p:grpSp>
            <p:nvGrpSpPr>
              <p:cNvPr id="383" name="Group 382"/>
              <p:cNvGrpSpPr/>
              <p:nvPr/>
            </p:nvGrpSpPr>
            <p:grpSpPr>
              <a:xfrm>
                <a:off x="172328" y="3251529"/>
                <a:ext cx="1800000" cy="288000"/>
                <a:chOff x="4395212" y="2066587"/>
                <a:chExt cx="1800000" cy="288000"/>
              </a:xfrm>
            </p:grpSpPr>
            <p:sp>
              <p:nvSpPr>
                <p:cNvPr id="404" name="Rectangle 403"/>
                <p:cNvSpPr/>
                <p:nvPr/>
              </p:nvSpPr>
              <p:spPr>
                <a:xfrm>
                  <a:off x="4395212" y="2066587"/>
                  <a:ext cx="1800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5" name="Picture 404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8558" y="2102587"/>
                  <a:ext cx="216000" cy="216000"/>
                </a:xfrm>
                <a:prstGeom prst="rect">
                  <a:avLst/>
                </a:prstGeom>
              </p:spPr>
            </p:pic>
          </p:grpSp>
          <p:cxnSp>
            <p:nvCxnSpPr>
              <p:cNvPr id="384" name="Straight Arrow Connector 383"/>
              <p:cNvCxnSpPr/>
              <p:nvPr/>
            </p:nvCxnSpPr>
            <p:spPr>
              <a:xfrm>
                <a:off x="1080719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580199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585171" y="3575529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7" name="Rounded Rectangle 386"/>
              <p:cNvSpPr/>
              <p:nvPr/>
            </p:nvSpPr>
            <p:spPr>
              <a:xfrm>
                <a:off x="244328" y="3898496"/>
                <a:ext cx="1656000" cy="5760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  <a:p>
                <a:pPr algn="ctr"/>
                <a:endParaRPr lang="en-US" sz="1100"/>
              </a:p>
              <a:p>
                <a:pPr algn="ctr"/>
                <a:r>
                  <a:rPr lang="en-US" sz="1100"/>
                  <a:t>Microservice Z</a:t>
                </a:r>
                <a:endParaRPr lang="en-GB" sz="1100"/>
              </a:p>
            </p:txBody>
          </p:sp>
          <p:pic>
            <p:nvPicPr>
              <p:cNvPr id="388" name="Picture 387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76" y="3976769"/>
                <a:ext cx="432000" cy="288000"/>
              </a:xfrm>
              <a:prstGeom prst="rect">
                <a:avLst/>
              </a:prstGeom>
            </p:spPr>
          </p:pic>
          <p:pic>
            <p:nvPicPr>
              <p:cNvPr id="389" name="Picture 388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719" y="3976769"/>
                <a:ext cx="432000" cy="288000"/>
              </a:xfrm>
              <a:prstGeom prst="rect">
                <a:avLst/>
              </a:prstGeom>
            </p:spPr>
          </p:pic>
          <p:pic>
            <p:nvPicPr>
              <p:cNvPr id="390" name="Picture 389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4745" y="3976769"/>
                <a:ext cx="432000" cy="288000"/>
              </a:xfrm>
              <a:prstGeom prst="rect">
                <a:avLst/>
              </a:prstGeom>
            </p:spPr>
          </p:pic>
          <p:grpSp>
            <p:nvGrpSpPr>
              <p:cNvPr id="391" name="Group 390"/>
              <p:cNvGrpSpPr/>
              <p:nvPr/>
            </p:nvGrpSpPr>
            <p:grpSpPr>
              <a:xfrm>
                <a:off x="172328" y="4841278"/>
                <a:ext cx="1800000" cy="288000"/>
                <a:chOff x="4395212" y="2066587"/>
                <a:chExt cx="1800000" cy="288000"/>
              </a:xfrm>
            </p:grpSpPr>
            <p:sp>
              <p:nvSpPr>
                <p:cNvPr id="402" name="Rectangle 401"/>
                <p:cNvSpPr/>
                <p:nvPr/>
              </p:nvSpPr>
              <p:spPr>
                <a:xfrm>
                  <a:off x="4395212" y="2066587"/>
                  <a:ext cx="1800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3" name="Picture 402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8558" y="2102587"/>
                  <a:ext cx="216000" cy="216000"/>
                </a:xfrm>
                <a:prstGeom prst="rect">
                  <a:avLst/>
                </a:prstGeom>
              </p:spPr>
            </p:pic>
          </p:grpSp>
          <p:cxnSp>
            <p:nvCxnSpPr>
              <p:cNvPr id="392" name="Straight Arrow Connector 391"/>
              <p:cNvCxnSpPr/>
              <p:nvPr/>
            </p:nvCxnSpPr>
            <p:spPr>
              <a:xfrm>
                <a:off x="1079696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/>
              <p:cNvCxnSpPr/>
              <p:nvPr/>
            </p:nvCxnSpPr>
            <p:spPr>
              <a:xfrm>
                <a:off x="579176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>
                <a:off x="1584148" y="451644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Rounded Rectangle 394"/>
              <p:cNvSpPr/>
              <p:nvPr/>
            </p:nvSpPr>
            <p:spPr>
              <a:xfrm>
                <a:off x="244328" y="5501099"/>
                <a:ext cx="1656000" cy="5760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  <a:p>
                <a:pPr algn="ctr"/>
                <a:endParaRPr lang="en-US" sz="1100"/>
              </a:p>
              <a:p>
                <a:pPr algn="ctr"/>
                <a:r>
                  <a:rPr lang="en-US" sz="1100"/>
                  <a:t>MS/MM cluster</a:t>
                </a:r>
                <a:endParaRPr lang="en-GB" sz="1100"/>
              </a:p>
            </p:txBody>
          </p:sp>
          <p:pic>
            <p:nvPicPr>
              <p:cNvPr id="396" name="Picture 395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08" y="5545599"/>
                <a:ext cx="432000" cy="360000"/>
              </a:xfrm>
              <a:prstGeom prst="rect">
                <a:avLst/>
              </a:prstGeom>
            </p:spPr>
          </p:pic>
          <p:pic>
            <p:nvPicPr>
              <p:cNvPr id="397" name="Picture 396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351" y="5545599"/>
                <a:ext cx="432000" cy="360000"/>
              </a:xfrm>
              <a:prstGeom prst="rect">
                <a:avLst/>
              </a:prstGeom>
            </p:spPr>
          </p:pic>
          <p:pic>
            <p:nvPicPr>
              <p:cNvPr id="398" name="Picture 397"/>
              <p:cNvPicPr>
                <a:picLocks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90" y="5545599"/>
                <a:ext cx="432000" cy="360000"/>
              </a:xfrm>
              <a:prstGeom prst="rect">
                <a:avLst/>
              </a:prstGeom>
            </p:spPr>
          </p:pic>
          <p:cxnSp>
            <p:nvCxnSpPr>
              <p:cNvPr id="399" name="Straight Arrow Connector 398"/>
              <p:cNvCxnSpPr/>
              <p:nvPr/>
            </p:nvCxnSpPr>
            <p:spPr>
              <a:xfrm>
                <a:off x="1077730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/>
              <p:nvPr/>
            </p:nvCxnSpPr>
            <p:spPr>
              <a:xfrm>
                <a:off x="577210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/>
              <p:nvPr/>
            </p:nvCxnSpPr>
            <p:spPr>
              <a:xfrm>
                <a:off x="1582182" y="5165278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Straight Arrow Connector 405"/>
            <p:cNvCxnSpPr/>
            <p:nvPr/>
          </p:nvCxnSpPr>
          <p:spPr>
            <a:xfrm>
              <a:off x="590781" y="4365463"/>
              <a:ext cx="90000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3155637" y="4365463"/>
              <a:ext cx="72000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1581684" y="4365463"/>
              <a:ext cx="90000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1903988" y="4185463"/>
              <a:ext cx="3240000" cy="57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5381856" y="4365463"/>
              <a:ext cx="90000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/>
            <p:nvPr/>
          </p:nvCxnSpPr>
          <p:spPr>
            <a:xfrm flipH="1">
              <a:off x="4477284" y="4365463"/>
              <a:ext cx="90000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834392" y="54000"/>
              <a:ext cx="288000" cy="468000"/>
              <a:chOff x="890172" y="138486"/>
              <a:chExt cx="180000" cy="324000"/>
            </a:xfrm>
          </p:grpSpPr>
          <p:pic>
            <p:nvPicPr>
              <p:cNvPr id="415" name="Picture 414"/>
              <p:cNvPicPr>
                <a:picLocks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091" r="66435" b="-1"/>
              <a:stretch/>
            </p:blipFill>
            <p:spPr>
              <a:xfrm>
                <a:off x="912210" y="198039"/>
                <a:ext cx="132366" cy="216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172" y="138486"/>
                <a:ext cx="180000" cy="324000"/>
              </a:xfrm>
              <a:prstGeom prst="rect">
                <a:avLst/>
              </a:prstGeom>
            </p:spPr>
          </p:pic>
          <p:sp>
            <p:nvSpPr>
              <p:cNvPr id="417" name="Rounded Rectangle 416"/>
              <p:cNvSpPr/>
              <p:nvPr/>
            </p:nvSpPr>
            <p:spPr>
              <a:xfrm>
                <a:off x="910306" y="185908"/>
                <a:ext cx="144000" cy="119568"/>
              </a:xfrm>
              <a:prstGeom prst="roundRect">
                <a:avLst/>
              </a:prstGeom>
              <a:solidFill>
                <a:srgbClr val="FFFF00">
                  <a:alpha val="70000"/>
                </a:srgbClr>
              </a:solidFill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700" b="1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775705" y="54000"/>
              <a:ext cx="720000" cy="468000"/>
              <a:chOff x="2955706" y="174486"/>
              <a:chExt cx="720000" cy="468000"/>
            </a:xfrm>
          </p:grpSpPr>
          <p:pic>
            <p:nvPicPr>
              <p:cNvPr id="4" name="Picture 3"/>
              <p:cNvPicPr>
                <a:picLocks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81706" y="48486"/>
                <a:ext cx="468000" cy="720000"/>
              </a:xfrm>
              <a:prstGeom prst="rect">
                <a:avLst/>
              </a:prstGeom>
            </p:spPr>
          </p:pic>
          <p:pic>
            <p:nvPicPr>
              <p:cNvPr id="416" name="Picture 415"/>
              <p:cNvPicPr>
                <a:picLocks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46" r="33764" b="-1"/>
              <a:stretch/>
            </p:blipFill>
            <p:spPr>
              <a:xfrm>
                <a:off x="3023454" y="235952"/>
                <a:ext cx="576000" cy="351000"/>
              </a:xfrm>
              <a:prstGeom prst="rect">
                <a:avLst/>
              </a:prstGeom>
            </p:spPr>
          </p:pic>
          <p:sp>
            <p:nvSpPr>
              <p:cNvPr id="419" name="Rounded Rectangle 418"/>
              <p:cNvSpPr/>
              <p:nvPr/>
            </p:nvSpPr>
            <p:spPr>
              <a:xfrm>
                <a:off x="3034316" y="229754"/>
                <a:ext cx="290149" cy="201494"/>
              </a:xfrm>
              <a:prstGeom prst="roundRect">
                <a:avLst/>
              </a:prstGeom>
              <a:solidFill>
                <a:srgbClr val="FFFF00">
                  <a:alpha val="70000"/>
                </a:srgbClr>
              </a:solidFill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700" b="1"/>
              </a:p>
            </p:txBody>
          </p:sp>
        </p:grpSp>
        <p:grpSp>
          <p:nvGrpSpPr>
            <p:cNvPr id="427" name="Group 426"/>
            <p:cNvGrpSpPr/>
            <p:nvPr/>
          </p:nvGrpSpPr>
          <p:grpSpPr>
            <a:xfrm>
              <a:off x="6781799" y="25819"/>
              <a:ext cx="792000" cy="396000"/>
              <a:chOff x="6889800" y="30486"/>
              <a:chExt cx="576000" cy="432000"/>
            </a:xfrm>
          </p:grpSpPr>
          <p:pic>
            <p:nvPicPr>
              <p:cNvPr id="428" name="Picture 427"/>
              <p:cNvPicPr>
                <a:picLocks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73"/>
              <a:stretch/>
            </p:blipFill>
            <p:spPr>
              <a:xfrm>
                <a:off x="6889800" y="30486"/>
                <a:ext cx="576000" cy="432000"/>
              </a:xfrm>
              <a:prstGeom prst="rect">
                <a:avLst/>
              </a:prstGeom>
            </p:spPr>
          </p:pic>
          <p:sp>
            <p:nvSpPr>
              <p:cNvPr id="429" name="Rounded Rectangle 428"/>
              <p:cNvSpPr/>
              <p:nvPr/>
            </p:nvSpPr>
            <p:spPr>
              <a:xfrm>
                <a:off x="6889800" y="99829"/>
                <a:ext cx="202188" cy="362657"/>
              </a:xfrm>
              <a:prstGeom prst="roundRect">
                <a:avLst/>
              </a:prstGeom>
              <a:solidFill>
                <a:srgbClr val="FFFF00">
                  <a:alpha val="70000"/>
                </a:srgbClr>
              </a:solidFill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7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97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52000" y="2454206"/>
            <a:ext cx="8640000" cy="3011626"/>
            <a:chOff x="1066800" y="1675983"/>
            <a:chExt cx="10058400" cy="35060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675983"/>
              <a:ext cx="10058400" cy="350603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63760" y="4534018"/>
              <a:ext cx="1332000" cy="648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b="1" spc="100" smtClean="0">
                  <a:latin typeface="Calibri Light" panose="020F03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 A BRANCH</a:t>
              </a:r>
              <a:endParaRPr lang="it-IT" sz="1100" b="1" spc="100">
                <a:latin typeface="Calibri Light" panose="020F03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2437" y="4534018"/>
              <a:ext cx="1332000" cy="648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b="1" spc="100" smtClean="0">
                  <a:latin typeface="Calibri Light" panose="020F03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 A PULL REQUEST</a:t>
              </a:r>
              <a:endParaRPr lang="it-IT" sz="1100" b="1" spc="100">
                <a:latin typeface="Calibri Light" panose="020F03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99118" y="4534018"/>
              <a:ext cx="1332000" cy="648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b="1" spc="100" dirty="0" smtClean="0">
                  <a:latin typeface="Calibri Light" panose="020F03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 TO ALL ENVS UP TO PROD</a:t>
              </a:r>
              <a:endParaRPr lang="it-IT" sz="1100" b="1" spc="100" dirty="0">
                <a:latin typeface="Calibri Light" panose="020F03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31772" y="4534018"/>
              <a:ext cx="1332000" cy="648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b="1" spc="100" smtClean="0">
                  <a:latin typeface="Calibri Light" panose="020F03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MERGE TO THE MASTER BRANCH</a:t>
              </a:r>
              <a:endParaRPr lang="it-IT" sz="1100" b="1" spc="100">
                <a:latin typeface="Calibri Light" panose="020F03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0762" y="4534018"/>
              <a:ext cx="1332000" cy="648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b="1" spc="100" smtClean="0">
                  <a:latin typeface="Calibri Light" panose="020F03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ADD COMMITS TO THE BRANCH</a:t>
              </a:r>
              <a:endParaRPr lang="it-IT" sz="1100" b="1" spc="100">
                <a:latin typeface="Calibri Light" panose="020F03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8866" y="4534018"/>
              <a:ext cx="1332000" cy="648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b="1" spc="100" smtClean="0">
                  <a:latin typeface="Calibri Light" panose="020F03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DISCUSS AND REVIEW YOUR CODE</a:t>
              </a:r>
              <a:endParaRPr lang="it-IT" sz="1100" b="1" spc="100">
                <a:latin typeface="Calibri Light" panose="020F03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88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33065" y="522019"/>
            <a:ext cx="12210131" cy="6876000"/>
            <a:chOff x="-1533065" y="522019"/>
            <a:chExt cx="12210131" cy="6876000"/>
          </a:xfrm>
        </p:grpSpPr>
        <p:sp>
          <p:nvSpPr>
            <p:cNvPr id="13" name="DEVA SW env"/>
            <p:cNvSpPr/>
            <p:nvPr/>
          </p:nvSpPr>
          <p:spPr>
            <a:xfrm>
              <a:off x="-1533065" y="7245019"/>
              <a:ext cx="2862000" cy="144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smtClean="0"/>
                <a:t>ALPHA ‒ </a:t>
              </a:r>
              <a:r>
                <a:rPr lang="en-US" sz="1100" b="1"/>
                <a:t>PRIVATE AND </a:t>
              </a:r>
              <a:r>
                <a:rPr lang="en-US" sz="1100" b="1" smtClean="0"/>
                <a:t>SAFE</a:t>
              </a:r>
              <a:endParaRPr lang="it-IT" sz="1100" b="1"/>
            </a:p>
          </p:txBody>
        </p:sp>
        <p:sp>
          <p:nvSpPr>
            <p:cNvPr id="14" name="DEVA SW env"/>
            <p:cNvSpPr/>
            <p:nvPr/>
          </p:nvSpPr>
          <p:spPr>
            <a:xfrm>
              <a:off x="1394883" y="7245019"/>
              <a:ext cx="4770000" cy="144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smtClean="0"/>
                <a:t>BETA </a:t>
              </a:r>
              <a:r>
                <a:rPr lang="en-US" sz="1100" b="1"/>
                <a:t>‒ SHARED AND SAFE</a:t>
              </a:r>
              <a:endParaRPr lang="it-IT" sz="1100" b="1"/>
            </a:p>
          </p:txBody>
        </p:sp>
        <p:sp>
          <p:nvSpPr>
            <p:cNvPr id="15" name="DEVA SW env"/>
            <p:cNvSpPr/>
            <p:nvPr/>
          </p:nvSpPr>
          <p:spPr>
            <a:xfrm>
              <a:off x="6231066" y="7245019"/>
              <a:ext cx="4446000" cy="144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smtClean="0"/>
                <a:t>RTM ‒ SHARED AND DANGEROUS</a:t>
              </a:r>
              <a:endParaRPr lang="it-IT" sz="1100" b="1"/>
            </a:p>
          </p:txBody>
        </p:sp>
        <p:pic>
          <p:nvPicPr>
            <p:cNvPr id="17" name="Shape 37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6200000">
              <a:off x="-2076691" y="3924019"/>
              <a:ext cx="6876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37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6200000">
              <a:off x="2770740" y="3924019"/>
              <a:ext cx="6876000" cy="7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roup 18"/>
            <p:cNvGrpSpPr/>
            <p:nvPr/>
          </p:nvGrpSpPr>
          <p:grpSpPr>
            <a:xfrm>
              <a:off x="1813298" y="2565364"/>
              <a:ext cx="864000" cy="3564938"/>
              <a:chOff x="3328232" y="2260779"/>
              <a:chExt cx="864000" cy="356493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328232" y="2260779"/>
                <a:ext cx="864000" cy="934340"/>
                <a:chOff x="3135583" y="538380"/>
                <a:chExt cx="864000" cy="934340"/>
              </a:xfrm>
            </p:grpSpPr>
            <p:sp>
              <p:nvSpPr>
                <p:cNvPr id="138" name="DEVA SW env"/>
                <p:cNvSpPr/>
                <p:nvPr/>
              </p:nvSpPr>
              <p:spPr>
                <a:xfrm>
                  <a:off x="3135583" y="1184720"/>
                  <a:ext cx="864000" cy="288000"/>
                </a:xfrm>
                <a:prstGeom prst="rect">
                  <a:avLst/>
                </a:prstGeom>
                <a:ln>
                  <a:solidFill>
                    <a:srgbClr val="507E3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TEST</a:t>
                  </a:r>
                  <a:endParaRPr lang="it-IT" sz="1100" b="1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3207583" y="538380"/>
                  <a:ext cx="720000" cy="573665"/>
                  <a:chOff x="3832411" y="1541329"/>
                  <a:chExt cx="720000" cy="57366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3832411" y="1754994"/>
                    <a:ext cx="720000" cy="360000"/>
                    <a:chOff x="5720223" y="1317968"/>
                    <a:chExt cx="796203" cy="468000"/>
                  </a:xfrm>
                </p:grpSpPr>
                <p:pic>
                  <p:nvPicPr>
                    <p:cNvPr id="142" name="Shape 211"/>
                    <p:cNvPicPr preferRelativeResize="0">
                      <a:picLocks/>
                    </p:cNvPicPr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720223" y="1317968"/>
                      <a:ext cx="612000" cy="468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43" name="Shape 192"/>
                    <p:cNvPicPr preferRelativeResize="0"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302211" y="1550332"/>
                      <a:ext cx="214215" cy="2356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953363" y="1541329"/>
                    <a:ext cx="432000" cy="28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3328232" y="3576078"/>
                <a:ext cx="864000" cy="934340"/>
                <a:chOff x="3143841" y="1753760"/>
                <a:chExt cx="864000" cy="934340"/>
              </a:xfrm>
            </p:grpSpPr>
            <p:sp>
              <p:nvSpPr>
                <p:cNvPr id="132" name="DEVA SW env"/>
                <p:cNvSpPr/>
                <p:nvPr/>
              </p:nvSpPr>
              <p:spPr>
                <a:xfrm>
                  <a:off x="3143841" y="2400100"/>
                  <a:ext cx="864000" cy="288000"/>
                </a:xfrm>
                <a:prstGeom prst="rect">
                  <a:avLst/>
                </a:prstGeom>
                <a:ln>
                  <a:solidFill>
                    <a:srgbClr val="507E3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SUPPORT</a:t>
                  </a:r>
                  <a:endParaRPr lang="it-IT" sz="1100" b="1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3215841" y="1753760"/>
                  <a:ext cx="720000" cy="573665"/>
                  <a:chOff x="3832411" y="1541329"/>
                  <a:chExt cx="720000" cy="573665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3832411" y="1754994"/>
                    <a:ext cx="720000" cy="360000"/>
                    <a:chOff x="5720223" y="1317968"/>
                    <a:chExt cx="796203" cy="468000"/>
                  </a:xfrm>
                </p:grpSpPr>
                <p:pic>
                  <p:nvPicPr>
                    <p:cNvPr id="136" name="Shape 211"/>
                    <p:cNvPicPr preferRelativeResize="0">
                      <a:picLocks/>
                    </p:cNvPicPr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720223" y="1317968"/>
                      <a:ext cx="612000" cy="468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7" name="Shape 192"/>
                    <p:cNvPicPr preferRelativeResize="0"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302211" y="1550332"/>
                      <a:ext cx="214215" cy="2356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953363" y="1541329"/>
                    <a:ext cx="432000" cy="28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3328232" y="4891377"/>
                <a:ext cx="864000" cy="934340"/>
                <a:chOff x="3328232" y="5132952"/>
                <a:chExt cx="864000" cy="934340"/>
              </a:xfrm>
            </p:grpSpPr>
            <p:sp>
              <p:nvSpPr>
                <p:cNvPr id="126" name="DEVA SW env"/>
                <p:cNvSpPr/>
                <p:nvPr/>
              </p:nvSpPr>
              <p:spPr>
                <a:xfrm>
                  <a:off x="3328232" y="5779292"/>
                  <a:ext cx="864000" cy="288000"/>
                </a:xfrm>
                <a:prstGeom prst="rect">
                  <a:avLst/>
                </a:prstGeom>
                <a:ln>
                  <a:solidFill>
                    <a:srgbClr val="507E3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SHOWCASE</a:t>
                  </a:r>
                  <a:endParaRPr lang="it-IT" sz="1100" b="1"/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3400232" y="5132952"/>
                  <a:ext cx="720000" cy="573665"/>
                  <a:chOff x="3832411" y="1541329"/>
                  <a:chExt cx="720000" cy="573665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3832411" y="1754994"/>
                    <a:ext cx="720000" cy="360000"/>
                    <a:chOff x="5720223" y="1317968"/>
                    <a:chExt cx="796203" cy="468000"/>
                  </a:xfrm>
                </p:grpSpPr>
                <p:pic>
                  <p:nvPicPr>
                    <p:cNvPr id="130" name="Shape 211"/>
                    <p:cNvPicPr preferRelativeResize="0">
                      <a:picLocks/>
                    </p:cNvPicPr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720223" y="1317968"/>
                      <a:ext cx="612000" cy="468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1" name="Shape 192"/>
                    <p:cNvPicPr preferRelativeResize="0"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302211" y="1550332"/>
                      <a:ext cx="214215" cy="2356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953363" y="1541329"/>
                    <a:ext cx="432000" cy="2880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3103297" y="2565364"/>
              <a:ext cx="1440000" cy="1277933"/>
              <a:chOff x="4639004" y="1694712"/>
              <a:chExt cx="1440000" cy="1277933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4927004" y="1694712"/>
                <a:ext cx="864000" cy="934340"/>
                <a:chOff x="4927004" y="1694712"/>
                <a:chExt cx="864000" cy="934340"/>
              </a:xfrm>
            </p:grpSpPr>
            <p:sp>
              <p:nvSpPr>
                <p:cNvPr id="117" name="DEVA SW env"/>
                <p:cNvSpPr/>
                <p:nvPr/>
              </p:nvSpPr>
              <p:spPr>
                <a:xfrm>
                  <a:off x="4927004" y="2341052"/>
                  <a:ext cx="864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54000" tIns="54000" rIns="54000" bIns="5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INTEG</a:t>
                  </a:r>
                  <a:endParaRPr lang="it-IT" sz="1100" b="1"/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4999004" y="1694712"/>
                  <a:ext cx="720000" cy="573665"/>
                  <a:chOff x="3832411" y="1541329"/>
                  <a:chExt cx="720000" cy="573665"/>
                </a:xfrm>
              </p:grpSpPr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3832411" y="1754994"/>
                    <a:ext cx="720000" cy="360000"/>
                    <a:chOff x="5720223" y="1317968"/>
                    <a:chExt cx="796203" cy="468000"/>
                  </a:xfrm>
                </p:grpSpPr>
                <p:pic>
                  <p:nvPicPr>
                    <p:cNvPr id="121" name="Shape 211"/>
                    <p:cNvPicPr preferRelativeResize="0">
                      <a:picLocks/>
                    </p:cNvPicPr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720223" y="1317968"/>
                      <a:ext cx="612000" cy="468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22" name="Shape 192"/>
                    <p:cNvPicPr preferRelativeResize="0"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302211" y="1550332"/>
                      <a:ext cx="214215" cy="2356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20" name="Picture 11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953363" y="1541329"/>
                    <a:ext cx="432000" cy="28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16" name="TextBox 115"/>
              <p:cNvSpPr txBox="1"/>
              <p:nvPr/>
            </p:nvSpPr>
            <p:spPr>
              <a:xfrm>
                <a:off x="4639004" y="2684645"/>
                <a:ext cx="1440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MANDATORY DEPLOY</a:t>
                </a:r>
                <a:br>
                  <a:rPr lang="en-US" sz="800" b="1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OPTIONAL GATE</a:t>
                </a:r>
                <a:endParaRPr lang="en-US" sz="800" b="1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25444" y="2565364"/>
              <a:ext cx="1440000" cy="1277933"/>
              <a:chOff x="6327996" y="1694712"/>
              <a:chExt cx="1440000" cy="1277933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615996" y="1694712"/>
                <a:ext cx="864000" cy="934340"/>
                <a:chOff x="6615996" y="1694712"/>
                <a:chExt cx="864000" cy="934340"/>
              </a:xfrm>
            </p:grpSpPr>
            <p:sp>
              <p:nvSpPr>
                <p:cNvPr id="109" name="DEVA SW env"/>
                <p:cNvSpPr/>
                <p:nvPr/>
              </p:nvSpPr>
              <p:spPr>
                <a:xfrm>
                  <a:off x="6615996" y="2341052"/>
                  <a:ext cx="864000" cy="2880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54000" tIns="54000" rIns="54000" bIns="5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PERF</a:t>
                  </a:r>
                  <a:endParaRPr lang="it-IT" sz="1100" b="1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6687996" y="1694712"/>
                  <a:ext cx="720000" cy="573665"/>
                  <a:chOff x="3832411" y="1541329"/>
                  <a:chExt cx="720000" cy="573665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3832411" y="1754994"/>
                    <a:ext cx="720000" cy="360000"/>
                    <a:chOff x="5720223" y="1317968"/>
                    <a:chExt cx="796203" cy="468000"/>
                  </a:xfrm>
                </p:grpSpPr>
                <p:pic>
                  <p:nvPicPr>
                    <p:cNvPr id="113" name="Shape 211"/>
                    <p:cNvPicPr preferRelativeResize="0">
                      <a:picLocks/>
                    </p:cNvPicPr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720223" y="1317968"/>
                      <a:ext cx="612000" cy="468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14" name="Shape 192"/>
                    <p:cNvPicPr preferRelativeResize="0"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302211" y="1550332"/>
                      <a:ext cx="214215" cy="2356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953363" y="1541329"/>
                    <a:ext cx="432000" cy="28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8" name="TextBox 107"/>
              <p:cNvSpPr txBox="1"/>
              <p:nvPr/>
            </p:nvSpPr>
            <p:spPr>
              <a:xfrm>
                <a:off x="6327996" y="2684645"/>
                <a:ext cx="1440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MANDATORY DEPLOY</a:t>
                </a:r>
                <a:br>
                  <a:rPr lang="en-US" sz="800" b="1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OPTIONAL GATE</a:t>
                </a:r>
                <a:endParaRPr lang="en-US" sz="800" b="1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69517" y="3879534"/>
              <a:ext cx="864000" cy="934340"/>
              <a:chOff x="7984451" y="3252716"/>
              <a:chExt cx="864000" cy="934340"/>
            </a:xfrm>
          </p:grpSpPr>
          <p:sp>
            <p:nvSpPr>
              <p:cNvPr id="103" name="DEVA SW env"/>
              <p:cNvSpPr/>
              <p:nvPr/>
            </p:nvSpPr>
            <p:spPr>
              <a:xfrm>
                <a:off x="7984451" y="3899056"/>
                <a:ext cx="864000" cy="288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BC8C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54000" tIns="54000" rIns="5400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smtClean="0"/>
                  <a:t>STAGING</a:t>
                </a:r>
                <a:endParaRPr lang="it-IT" sz="1100" b="1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8139738" y="3252716"/>
                <a:ext cx="553427" cy="573665"/>
                <a:chOff x="8104780" y="3252716"/>
                <a:chExt cx="553427" cy="573665"/>
              </a:xfrm>
            </p:grpSpPr>
            <p:pic>
              <p:nvPicPr>
                <p:cNvPr id="105" name="Shape 211"/>
                <p:cNvPicPr preferRelativeResize="0">
                  <a:picLocks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104780" y="3466381"/>
                  <a:ext cx="553427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225732" y="3252716"/>
                  <a:ext cx="432000" cy="28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" name="Group 22"/>
            <p:cNvGrpSpPr/>
            <p:nvPr/>
          </p:nvGrpSpPr>
          <p:grpSpPr>
            <a:xfrm>
              <a:off x="9813066" y="3879534"/>
              <a:ext cx="864000" cy="934340"/>
              <a:chOff x="11328000" y="3252716"/>
              <a:chExt cx="864000" cy="934340"/>
            </a:xfrm>
          </p:grpSpPr>
          <p:sp>
            <p:nvSpPr>
              <p:cNvPr id="99" name="DEVA SW env"/>
              <p:cNvSpPr/>
              <p:nvPr/>
            </p:nvSpPr>
            <p:spPr>
              <a:xfrm>
                <a:off x="11328000" y="3899056"/>
                <a:ext cx="864000" cy="28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AE5A2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54000" tIns="54000" rIns="5400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smtClean="0"/>
                  <a:t>PROD</a:t>
                </a:r>
                <a:endParaRPr lang="it-IT" sz="1100" b="1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1483287" y="3252716"/>
                <a:ext cx="553427" cy="573665"/>
                <a:chOff x="11448329" y="3252716"/>
                <a:chExt cx="553427" cy="573665"/>
              </a:xfrm>
            </p:grpSpPr>
            <p:pic>
              <p:nvPicPr>
                <p:cNvPr id="101" name="Shape 211"/>
                <p:cNvPicPr preferRelativeResize="0">
                  <a:picLocks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1448329" y="3466381"/>
                  <a:ext cx="553427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69281" y="3252716"/>
                  <a:ext cx="432000" cy="28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/>
            <p:cNvGrpSpPr/>
            <p:nvPr/>
          </p:nvGrpSpPr>
          <p:grpSpPr>
            <a:xfrm>
              <a:off x="7853291" y="3879534"/>
              <a:ext cx="1440000" cy="1277933"/>
              <a:chOff x="9368225" y="3252716"/>
              <a:chExt cx="1440000" cy="1277933"/>
            </a:xfrm>
          </p:grpSpPr>
          <p:sp>
            <p:nvSpPr>
              <p:cNvPr id="94" name="DEVA SW env"/>
              <p:cNvSpPr/>
              <p:nvPr/>
            </p:nvSpPr>
            <p:spPr>
              <a:xfrm>
                <a:off x="9656225" y="3899056"/>
                <a:ext cx="864000" cy="288000"/>
              </a:xfrm>
              <a:prstGeom prst="rect">
                <a:avLst/>
              </a:prstGeom>
              <a:solidFill>
                <a:srgbClr val="FA9632"/>
              </a:solidFill>
              <a:ln w="19050">
                <a:solidFill>
                  <a:srgbClr val="AE5A21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54000" tIns="54000" rIns="54000" bIns="5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smtClean="0"/>
                  <a:t>CANARY</a:t>
                </a:r>
                <a:endParaRPr lang="it-IT" sz="1100" b="1"/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9811512" y="3252716"/>
                <a:ext cx="553427" cy="573665"/>
                <a:chOff x="9776554" y="3252716"/>
                <a:chExt cx="553427" cy="573665"/>
              </a:xfrm>
            </p:grpSpPr>
            <p:pic>
              <p:nvPicPr>
                <p:cNvPr id="97" name="Shape 211"/>
                <p:cNvPicPr preferRelativeResize="0">
                  <a:picLocks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9776554" y="3466381"/>
                  <a:ext cx="553427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897506" y="3252716"/>
                  <a:ext cx="432000" cy="288000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/>
              <p:cNvSpPr txBox="1"/>
              <p:nvPr/>
            </p:nvSpPr>
            <p:spPr>
              <a:xfrm>
                <a:off x="9368225" y="4242649"/>
                <a:ext cx="1440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MANDATORY DEPLOY</a:t>
                </a:r>
                <a:br>
                  <a:rPr lang="en-US" sz="800" b="1" dirty="0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OPTIONAL GATE</a:t>
                </a:r>
                <a:endParaRPr lang="en-US" sz="800" b="1" dirty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214574" y="4344466"/>
              <a:ext cx="14400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4574" y="2904466"/>
              <a:ext cx="1440000" cy="1440000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4574" y="4344466"/>
              <a:ext cx="1440000" cy="14400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28" name="Straight Arrow Connector 27"/>
            <p:cNvCxnSpPr/>
            <p:nvPr/>
          </p:nvCxnSpPr>
          <p:spPr>
            <a:xfrm>
              <a:off x="2787066" y="2904466"/>
              <a:ext cx="540000" cy="0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396055" y="2904466"/>
              <a:ext cx="540000" cy="0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34543" y="2904466"/>
              <a:ext cx="648000" cy="1368000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773407" y="4318615"/>
              <a:ext cx="3816000" cy="0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454037" y="4318615"/>
              <a:ext cx="540000" cy="0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9283178" y="4318615"/>
              <a:ext cx="540000" cy="0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-1514934" y="809320"/>
              <a:ext cx="2592753" cy="5390654"/>
              <a:chOff x="0" y="504735"/>
              <a:chExt cx="2592753" cy="53906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24841" y="1881519"/>
                <a:ext cx="1743825" cy="720000"/>
                <a:chOff x="575979" y="1715960"/>
                <a:chExt cx="1743825" cy="720000"/>
              </a:xfrm>
            </p:grpSpPr>
            <p:pic>
              <p:nvPicPr>
                <p:cNvPr id="90" name="Picture 89"/>
                <p:cNvPicPr>
                  <a:picLocks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979" y="1715960"/>
                  <a:ext cx="1620000" cy="720000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1095804" y="1715960"/>
                  <a:ext cx="1224000" cy="144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r"/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VCS REPOSITORY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90000" y="2968125"/>
                <a:ext cx="1446753" cy="432000"/>
                <a:chOff x="89236" y="2549017"/>
                <a:chExt cx="1446753" cy="43200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5989" y="2549017"/>
                  <a:ext cx="480000" cy="432000"/>
                </a:xfrm>
                <a:prstGeom prst="rect">
                  <a:avLst/>
                </a:prstGeom>
              </p:spPr>
            </p:pic>
            <p:sp>
              <p:nvSpPr>
                <p:cNvPr id="89" name="TextBox 88"/>
                <p:cNvSpPr txBox="1"/>
                <p:nvPr/>
              </p:nvSpPr>
              <p:spPr>
                <a:xfrm>
                  <a:off x="89236" y="2657844"/>
                  <a:ext cx="792000" cy="216000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 anchor="ctr">
                  <a:spAutoFit/>
                </a:bodyPr>
                <a:lstStyle/>
                <a:p>
                  <a:pPr algn="ctr"/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CI SERVER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0" y="3823881"/>
                <a:ext cx="1572753" cy="432000"/>
                <a:chOff x="-764" y="3392693"/>
                <a:chExt cx="1572753" cy="432000"/>
              </a:xfrm>
            </p:grpSpPr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989" y="3392693"/>
                  <a:ext cx="552000" cy="432000"/>
                </a:xfrm>
                <a:prstGeom prst="rect">
                  <a:avLst/>
                </a:prstGeom>
              </p:spPr>
            </p:pic>
            <p:sp>
              <p:nvSpPr>
                <p:cNvPr id="87" name="TextBox 86"/>
                <p:cNvSpPr txBox="1"/>
                <p:nvPr/>
              </p:nvSpPr>
              <p:spPr>
                <a:xfrm>
                  <a:off x="-764" y="3392693"/>
                  <a:ext cx="972000" cy="432000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 anchor="ctr">
                  <a:noAutofit/>
                </a:bodyPr>
                <a:lstStyle/>
                <a:p>
                  <a:pPr algn="ctr"/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BINARY</a:t>
                  </a:r>
                  <a:b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REPOSITORY</a:t>
                  </a:r>
                  <a:b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MANAGER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0" y="4679637"/>
                <a:ext cx="1608513" cy="432000"/>
                <a:chOff x="-764" y="4236369"/>
                <a:chExt cx="1608513" cy="43200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-764" y="4236369"/>
                  <a:ext cx="972000" cy="432000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 anchor="ctr">
                  <a:noAutofit/>
                </a:bodyPr>
                <a:lstStyle/>
                <a:p>
                  <a:pPr algn="ctr"/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RELEASE</a:t>
                  </a:r>
                </a:p>
                <a:p>
                  <a:pPr algn="ctr"/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MANAGEMENT</a:t>
                  </a:r>
                </a:p>
                <a:p>
                  <a:pPr algn="ctr"/>
                  <a:r>
                    <a:rPr lang="en-US" sz="900" b="1" spc="100" smtClean="0">
                      <a:solidFill>
                        <a:srgbClr val="66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TOOL</a:t>
                  </a:r>
                </a:p>
              </p:txBody>
            </p:sp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84229" y="4236369"/>
                  <a:ext cx="623520" cy="4320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/>
              <p:cNvGrpSpPr/>
              <p:nvPr/>
            </p:nvGrpSpPr>
            <p:grpSpPr>
              <a:xfrm>
                <a:off x="692" y="860613"/>
                <a:ext cx="2592061" cy="540000"/>
                <a:chOff x="692" y="538380"/>
                <a:chExt cx="2592061" cy="540000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692" y="538380"/>
                  <a:ext cx="947060" cy="540000"/>
                  <a:chOff x="-11" y="563407"/>
                  <a:chExt cx="1078596" cy="648000"/>
                </a:xfrm>
              </p:grpSpPr>
              <p:pic>
                <p:nvPicPr>
                  <p:cNvPr id="79" name="Shape 192"/>
                  <p:cNvPicPr preferRelativeResize="0"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07900" y="922425"/>
                    <a:ext cx="170685" cy="1675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0564" y="747823"/>
                    <a:ext cx="419567" cy="342144"/>
                  </a:xfrm>
                  <a:prstGeom prst="rect">
                    <a:avLst/>
                  </a:prstGeom>
                </p:spPr>
              </p:pic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-11" y="563407"/>
                    <a:ext cx="463288" cy="648000"/>
                    <a:chOff x="143264" y="908142"/>
                    <a:chExt cx="684000" cy="974658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5181" y="908142"/>
                      <a:ext cx="540000" cy="79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83" name="Picture 82"/>
                    <p:cNvPicPr>
                      <a:picLocks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3264" y="1702800"/>
                      <a:ext cx="684000" cy="180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1645693" y="538380"/>
                  <a:ext cx="947060" cy="540000"/>
                  <a:chOff x="1873393" y="563407"/>
                  <a:chExt cx="1078596" cy="648000"/>
                </a:xfrm>
              </p:grpSpPr>
              <p:pic>
                <p:nvPicPr>
                  <p:cNvPr id="74" name="Shape 192"/>
                  <p:cNvPicPr preferRelativeResize="0"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81304" y="918013"/>
                    <a:ext cx="170685" cy="1654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33968" y="745557"/>
                    <a:ext cx="419567" cy="337939"/>
                  </a:xfrm>
                  <a:prstGeom prst="rect">
                    <a:avLst/>
                  </a:prstGeom>
                </p:spPr>
              </p:pic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873393" y="563407"/>
                    <a:ext cx="463288" cy="648000"/>
                    <a:chOff x="143264" y="2228015"/>
                    <a:chExt cx="684000" cy="986785"/>
                  </a:xfrm>
                </p:grpSpPr>
                <p:pic>
                  <p:nvPicPr>
                    <p:cNvPr id="77" name="Picture 76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7264" y="2228015"/>
                      <a:ext cx="396000" cy="79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78" name="Picture 77"/>
                    <p:cNvPicPr>
                      <a:picLocks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3264" y="3034800"/>
                      <a:ext cx="684000" cy="180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0" name="Group 69"/>
                <p:cNvGrpSpPr>
                  <a:grpSpLocks noChangeAspect="1"/>
                </p:cNvGrpSpPr>
                <p:nvPr/>
              </p:nvGrpSpPr>
              <p:grpSpPr>
                <a:xfrm>
                  <a:off x="1122553" y="776505"/>
                  <a:ext cx="348399" cy="63750"/>
                  <a:chOff x="1430924" y="1927722"/>
                  <a:chExt cx="467418" cy="90000"/>
                </a:xfrm>
              </p:grpSpPr>
              <p:sp>
                <p:nvSpPr>
                  <p:cNvPr id="71" name="Oval 70"/>
                  <p:cNvSpPr>
                    <a:spLocks noChangeAspect="1"/>
                  </p:cNvSpPr>
                  <p:nvPr/>
                </p:nvSpPr>
                <p:spPr>
                  <a:xfrm>
                    <a:off x="1430924" y="1927722"/>
                    <a:ext cx="90000" cy="90000"/>
                  </a:xfrm>
                  <a:prstGeom prst="ellipse">
                    <a:avLst/>
                  </a:prstGeom>
                  <a:solidFill>
                    <a:srgbClr val="4D4D4D"/>
                  </a:solidFill>
                  <a:ln>
                    <a:solidFill>
                      <a:srgbClr val="4D4D4D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2" name="Oval 71"/>
                  <p:cNvSpPr>
                    <a:spLocks noChangeAspect="1"/>
                  </p:cNvSpPr>
                  <p:nvPr/>
                </p:nvSpPr>
                <p:spPr>
                  <a:xfrm>
                    <a:off x="1619633" y="1927722"/>
                    <a:ext cx="90000" cy="90000"/>
                  </a:xfrm>
                  <a:prstGeom prst="ellipse">
                    <a:avLst/>
                  </a:prstGeom>
                  <a:solidFill>
                    <a:srgbClr val="4D4D4D"/>
                  </a:solidFill>
                  <a:ln>
                    <a:solidFill>
                      <a:srgbClr val="4D4D4D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3" name="Oval 72"/>
                  <p:cNvSpPr>
                    <a:spLocks noChangeAspect="1"/>
                  </p:cNvSpPr>
                  <p:nvPr/>
                </p:nvSpPr>
                <p:spPr>
                  <a:xfrm>
                    <a:off x="1808342" y="1927722"/>
                    <a:ext cx="90000" cy="90000"/>
                  </a:xfrm>
                  <a:prstGeom prst="ellipse">
                    <a:avLst/>
                  </a:prstGeom>
                  <a:solidFill>
                    <a:srgbClr val="4D4D4D"/>
                  </a:solidFill>
                  <a:ln>
                    <a:solidFill>
                      <a:srgbClr val="4D4D4D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396632" y="1468491"/>
                <a:ext cx="1800243" cy="288000"/>
                <a:chOff x="575868" y="1332887"/>
                <a:chExt cx="1800243" cy="288000"/>
              </a:xfrm>
            </p:grpSpPr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575868" y="1332887"/>
                  <a:ext cx="468000" cy="288000"/>
                </a:xfrm>
                <a:prstGeom prst="straightConnector1">
                  <a:avLst/>
                </a:prstGeom>
                <a:ln w="22225" cap="rnd">
                  <a:solidFill>
                    <a:schemeClr val="tx1"/>
                  </a:solidFill>
                  <a:round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1908111" y="1332887"/>
                  <a:ext cx="468000" cy="288000"/>
                </a:xfrm>
                <a:prstGeom prst="straightConnector1">
                  <a:avLst/>
                </a:prstGeom>
                <a:ln w="22225" cap="rnd">
                  <a:solidFill>
                    <a:schemeClr val="tx1"/>
                  </a:solidFill>
                  <a:round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296753" y="2612247"/>
                <a:ext cx="0" cy="288000"/>
              </a:xfrm>
              <a:prstGeom prst="straightConnector1">
                <a:avLst/>
              </a:prstGeom>
              <a:ln w="22225" cap="rnd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1296753" y="3468003"/>
                <a:ext cx="0" cy="288000"/>
              </a:xfrm>
              <a:prstGeom prst="straightConnector1">
                <a:avLst/>
              </a:prstGeom>
              <a:ln w="22225" cap="rnd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1296753" y="4323759"/>
                <a:ext cx="0" cy="288000"/>
              </a:xfrm>
              <a:prstGeom prst="straightConnector1">
                <a:avLst/>
              </a:prstGeom>
              <a:ln w="22225" cap="rnd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1296753" y="5179515"/>
                <a:ext cx="0" cy="288000"/>
              </a:xfrm>
              <a:prstGeom prst="straightConnector1">
                <a:avLst/>
              </a:prstGeom>
              <a:ln w="22225" cap="rnd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524022" y="5535389"/>
                <a:ext cx="1692000" cy="360000"/>
                <a:chOff x="542308" y="5213156"/>
                <a:chExt cx="1692000" cy="3600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524866" y="5213156"/>
                  <a:ext cx="709442" cy="360000"/>
                  <a:chOff x="5720223" y="1317968"/>
                  <a:chExt cx="796203" cy="468000"/>
                </a:xfrm>
              </p:grpSpPr>
              <p:pic>
                <p:nvPicPr>
                  <p:cNvPr id="64" name="Shape 211"/>
                  <p:cNvPicPr preferRelativeResize="0">
                    <a:picLocks/>
                  </p:cNvPicPr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720223" y="1317968"/>
                    <a:ext cx="612000" cy="46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5" name="Shape 192"/>
                  <p:cNvPicPr preferRelativeResize="0"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02211" y="1550332"/>
                    <a:ext cx="214215" cy="2356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3" name="DEVA SW env"/>
                <p:cNvSpPr/>
                <p:nvPr/>
              </p:nvSpPr>
              <p:spPr>
                <a:xfrm>
                  <a:off x="542308" y="5217156"/>
                  <a:ext cx="945922" cy="32000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87878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DEV</a:t>
                  </a:r>
                  <a:endParaRPr lang="it-IT" sz="1100" b="1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2222" y="504735"/>
                <a:ext cx="2509001" cy="288000"/>
                <a:chOff x="42222" y="182502"/>
                <a:chExt cx="2509001" cy="288000"/>
              </a:xfrm>
            </p:grpSpPr>
            <p:sp>
              <p:nvSpPr>
                <p:cNvPr id="60" name="DEVA SW env"/>
                <p:cNvSpPr/>
                <p:nvPr/>
              </p:nvSpPr>
              <p:spPr>
                <a:xfrm>
                  <a:off x="42222" y="182502"/>
                  <a:ext cx="864000" cy="28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LOCAL</a:t>
                  </a:r>
                  <a:endParaRPr lang="it-IT" sz="1100" b="1"/>
                </a:p>
              </p:txBody>
            </p:sp>
            <p:sp>
              <p:nvSpPr>
                <p:cNvPr id="61" name="DEVA SW env"/>
                <p:cNvSpPr/>
                <p:nvPr/>
              </p:nvSpPr>
              <p:spPr>
                <a:xfrm>
                  <a:off x="1687223" y="182502"/>
                  <a:ext cx="864000" cy="28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smtClean="0"/>
                    <a:t>LOCAL</a:t>
                  </a:r>
                  <a:endParaRPr lang="it-IT" sz="1100" b="1"/>
                </a:p>
              </p:txBody>
            </p:sp>
          </p:grpSp>
        </p:grpSp>
        <p:pic>
          <p:nvPicPr>
            <p:cNvPr id="38" name="Shape 192"/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9291" y="3161619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traight Connector 38"/>
            <p:cNvCxnSpPr>
              <a:stCxn id="105" idx="3"/>
              <a:endCxn id="38" idx="2"/>
            </p:cNvCxnSpPr>
            <p:nvPr/>
          </p:nvCxnSpPr>
          <p:spPr>
            <a:xfrm flipV="1">
              <a:off x="7178231" y="3449619"/>
              <a:ext cx="1395060" cy="823580"/>
            </a:xfrm>
            <a:prstGeom prst="line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7" idx="1"/>
              <a:endCxn id="38" idx="2"/>
            </p:cNvCxnSpPr>
            <p:nvPr/>
          </p:nvCxnSpPr>
          <p:spPr>
            <a:xfrm flipV="1">
              <a:off x="8296578" y="3449619"/>
              <a:ext cx="276713" cy="823580"/>
            </a:xfrm>
            <a:prstGeom prst="line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8" idx="2"/>
              <a:endCxn id="101" idx="1"/>
            </p:cNvCxnSpPr>
            <p:nvPr/>
          </p:nvCxnSpPr>
          <p:spPr>
            <a:xfrm>
              <a:off x="8573291" y="3449619"/>
              <a:ext cx="1395062" cy="823580"/>
            </a:xfrm>
            <a:prstGeom prst="line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0466" y="4135453"/>
              <a:ext cx="900000" cy="216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800" b="1" smtClean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ON-DEMAND</a:t>
              </a:r>
              <a:endParaRPr lang="en-US" sz="800" b="1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2692868">
              <a:off x="440466" y="4744201"/>
              <a:ext cx="900000" cy="216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800" b="1" smtClean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ON-DEMAND</a:t>
              </a:r>
              <a:endParaRPr lang="en-US" sz="800" b="1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7225" y="293344"/>
            <a:ext cx="7874455" cy="7295249"/>
            <a:chOff x="657225" y="293344"/>
            <a:chExt cx="7874455" cy="72952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57"/>
            <a:stretch/>
          </p:blipFill>
          <p:spPr>
            <a:xfrm>
              <a:off x="792000" y="360019"/>
              <a:ext cx="7560000" cy="7200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7225" y="293344"/>
              <a:ext cx="5705475" cy="27737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225" y="3505200"/>
              <a:ext cx="7874455" cy="40833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1680" y="293344"/>
              <a:ext cx="19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RECOMMENDATIONS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1680" y="3164007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REVIEWS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4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19215" y="44299"/>
            <a:ext cx="6381760" cy="7785720"/>
            <a:chOff x="1419215" y="44299"/>
            <a:chExt cx="6381760" cy="77857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00" y="90019"/>
              <a:ext cx="6300000" cy="7740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848225" y="5181599"/>
              <a:ext cx="2952750" cy="1638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20975" y="6910078"/>
              <a:ext cx="19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RECOMMENDATIONS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22000" y="4549658"/>
              <a:ext cx="3226200" cy="31660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40975" y="7443108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REVIEWS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8225" y="4549658"/>
              <a:ext cx="1793775" cy="541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20975" y="4549658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RATINGS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14475" y="2438400"/>
              <a:ext cx="1919288" cy="19324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0236" y="3147555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RATINGS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  <p:sp>
          <p:nvSpPr>
            <p:cNvPr id="11" name="Cross 10"/>
            <p:cNvSpPr/>
            <p:nvPr/>
          </p:nvSpPr>
          <p:spPr>
            <a:xfrm>
              <a:off x="1419215" y="44299"/>
              <a:ext cx="6308521" cy="4326532"/>
            </a:xfrm>
            <a:custGeom>
              <a:avLst/>
              <a:gdLst>
                <a:gd name="connsiteX0" fmla="*/ 0 w 6302784"/>
                <a:gd name="connsiteY0" fmla="*/ 1092813 h 4371253"/>
                <a:gd name="connsiteX1" fmla="*/ 1092813 w 6302784"/>
                <a:gd name="connsiteY1" fmla="*/ 1092813 h 4371253"/>
                <a:gd name="connsiteX2" fmla="*/ 1092813 w 6302784"/>
                <a:gd name="connsiteY2" fmla="*/ 0 h 4371253"/>
                <a:gd name="connsiteX3" fmla="*/ 5209971 w 6302784"/>
                <a:gd name="connsiteY3" fmla="*/ 0 h 4371253"/>
                <a:gd name="connsiteX4" fmla="*/ 5209971 w 6302784"/>
                <a:gd name="connsiteY4" fmla="*/ 1092813 h 4371253"/>
                <a:gd name="connsiteX5" fmla="*/ 6302784 w 6302784"/>
                <a:gd name="connsiteY5" fmla="*/ 1092813 h 4371253"/>
                <a:gd name="connsiteX6" fmla="*/ 6302784 w 6302784"/>
                <a:gd name="connsiteY6" fmla="*/ 3278440 h 4371253"/>
                <a:gd name="connsiteX7" fmla="*/ 5209971 w 6302784"/>
                <a:gd name="connsiteY7" fmla="*/ 3278440 h 4371253"/>
                <a:gd name="connsiteX8" fmla="*/ 5209971 w 6302784"/>
                <a:gd name="connsiteY8" fmla="*/ 4371253 h 4371253"/>
                <a:gd name="connsiteX9" fmla="*/ 1092813 w 6302784"/>
                <a:gd name="connsiteY9" fmla="*/ 4371253 h 4371253"/>
                <a:gd name="connsiteX10" fmla="*/ 1092813 w 6302784"/>
                <a:gd name="connsiteY10" fmla="*/ 3278440 h 4371253"/>
                <a:gd name="connsiteX11" fmla="*/ 0 w 6302784"/>
                <a:gd name="connsiteY11" fmla="*/ 3278440 h 4371253"/>
                <a:gd name="connsiteX12" fmla="*/ 0 w 6302784"/>
                <a:gd name="connsiteY12" fmla="*/ 1092813 h 4371253"/>
                <a:gd name="connsiteX0" fmla="*/ 18437 w 6321221"/>
                <a:gd name="connsiteY0" fmla="*/ 1092813 h 4371253"/>
                <a:gd name="connsiteX1" fmla="*/ 0 w 6321221"/>
                <a:gd name="connsiteY1" fmla="*/ 13313 h 4371253"/>
                <a:gd name="connsiteX2" fmla="*/ 1111250 w 6321221"/>
                <a:gd name="connsiteY2" fmla="*/ 0 h 4371253"/>
                <a:gd name="connsiteX3" fmla="*/ 5228408 w 6321221"/>
                <a:gd name="connsiteY3" fmla="*/ 0 h 4371253"/>
                <a:gd name="connsiteX4" fmla="*/ 5228408 w 6321221"/>
                <a:gd name="connsiteY4" fmla="*/ 1092813 h 4371253"/>
                <a:gd name="connsiteX5" fmla="*/ 6321221 w 6321221"/>
                <a:gd name="connsiteY5" fmla="*/ 1092813 h 4371253"/>
                <a:gd name="connsiteX6" fmla="*/ 6321221 w 6321221"/>
                <a:gd name="connsiteY6" fmla="*/ 3278440 h 4371253"/>
                <a:gd name="connsiteX7" fmla="*/ 5228408 w 6321221"/>
                <a:gd name="connsiteY7" fmla="*/ 3278440 h 4371253"/>
                <a:gd name="connsiteX8" fmla="*/ 5228408 w 6321221"/>
                <a:gd name="connsiteY8" fmla="*/ 4371253 h 4371253"/>
                <a:gd name="connsiteX9" fmla="*/ 1111250 w 6321221"/>
                <a:gd name="connsiteY9" fmla="*/ 4371253 h 4371253"/>
                <a:gd name="connsiteX10" fmla="*/ 1111250 w 6321221"/>
                <a:gd name="connsiteY10" fmla="*/ 3278440 h 4371253"/>
                <a:gd name="connsiteX11" fmla="*/ 18437 w 6321221"/>
                <a:gd name="connsiteY11" fmla="*/ 3278440 h 4371253"/>
                <a:gd name="connsiteX12" fmla="*/ 18437 w 6321221"/>
                <a:gd name="connsiteY12" fmla="*/ 1092813 h 4371253"/>
                <a:gd name="connsiteX0" fmla="*/ 18437 w 6321221"/>
                <a:gd name="connsiteY0" fmla="*/ 1092813 h 4371253"/>
                <a:gd name="connsiteX1" fmla="*/ 0 w 6321221"/>
                <a:gd name="connsiteY1" fmla="*/ 13313 h 4371253"/>
                <a:gd name="connsiteX2" fmla="*/ 1111250 w 6321221"/>
                <a:gd name="connsiteY2" fmla="*/ 0 h 4371253"/>
                <a:gd name="connsiteX3" fmla="*/ 5228408 w 6321221"/>
                <a:gd name="connsiteY3" fmla="*/ 0 h 4371253"/>
                <a:gd name="connsiteX4" fmla="*/ 5228408 w 6321221"/>
                <a:gd name="connsiteY4" fmla="*/ 1092813 h 4371253"/>
                <a:gd name="connsiteX5" fmla="*/ 6321221 w 6321221"/>
                <a:gd name="connsiteY5" fmla="*/ 1092813 h 4371253"/>
                <a:gd name="connsiteX6" fmla="*/ 6321221 w 6321221"/>
                <a:gd name="connsiteY6" fmla="*/ 3278440 h 4371253"/>
                <a:gd name="connsiteX7" fmla="*/ 5228408 w 6321221"/>
                <a:gd name="connsiteY7" fmla="*/ 3278440 h 4371253"/>
                <a:gd name="connsiteX8" fmla="*/ 5228408 w 6321221"/>
                <a:gd name="connsiteY8" fmla="*/ 4371253 h 4371253"/>
                <a:gd name="connsiteX9" fmla="*/ 1111250 w 6321221"/>
                <a:gd name="connsiteY9" fmla="*/ 4371253 h 4371253"/>
                <a:gd name="connsiteX10" fmla="*/ 1111250 w 6321221"/>
                <a:gd name="connsiteY10" fmla="*/ 3278440 h 4371253"/>
                <a:gd name="connsiteX11" fmla="*/ 18437 w 6321221"/>
                <a:gd name="connsiteY11" fmla="*/ 3278440 h 4371253"/>
                <a:gd name="connsiteX12" fmla="*/ 18437 w 6321221"/>
                <a:gd name="connsiteY12" fmla="*/ 1092813 h 4371253"/>
                <a:gd name="connsiteX0" fmla="*/ 18437 w 6321221"/>
                <a:gd name="connsiteY0" fmla="*/ 1092813 h 4371253"/>
                <a:gd name="connsiteX1" fmla="*/ 0 w 6321221"/>
                <a:gd name="connsiteY1" fmla="*/ 6963 h 4371253"/>
                <a:gd name="connsiteX2" fmla="*/ 1111250 w 6321221"/>
                <a:gd name="connsiteY2" fmla="*/ 0 h 4371253"/>
                <a:gd name="connsiteX3" fmla="*/ 5228408 w 6321221"/>
                <a:gd name="connsiteY3" fmla="*/ 0 h 4371253"/>
                <a:gd name="connsiteX4" fmla="*/ 5228408 w 6321221"/>
                <a:gd name="connsiteY4" fmla="*/ 1092813 h 4371253"/>
                <a:gd name="connsiteX5" fmla="*/ 6321221 w 6321221"/>
                <a:gd name="connsiteY5" fmla="*/ 1092813 h 4371253"/>
                <a:gd name="connsiteX6" fmla="*/ 6321221 w 6321221"/>
                <a:gd name="connsiteY6" fmla="*/ 3278440 h 4371253"/>
                <a:gd name="connsiteX7" fmla="*/ 5228408 w 6321221"/>
                <a:gd name="connsiteY7" fmla="*/ 3278440 h 4371253"/>
                <a:gd name="connsiteX8" fmla="*/ 5228408 w 6321221"/>
                <a:gd name="connsiteY8" fmla="*/ 4371253 h 4371253"/>
                <a:gd name="connsiteX9" fmla="*/ 1111250 w 6321221"/>
                <a:gd name="connsiteY9" fmla="*/ 4371253 h 4371253"/>
                <a:gd name="connsiteX10" fmla="*/ 1111250 w 6321221"/>
                <a:gd name="connsiteY10" fmla="*/ 3278440 h 4371253"/>
                <a:gd name="connsiteX11" fmla="*/ 18437 w 6321221"/>
                <a:gd name="connsiteY11" fmla="*/ 3278440 h 4371253"/>
                <a:gd name="connsiteX12" fmla="*/ 18437 w 6321221"/>
                <a:gd name="connsiteY12" fmla="*/ 1092813 h 4371253"/>
                <a:gd name="connsiteX0" fmla="*/ 18437 w 6321221"/>
                <a:gd name="connsiteY0" fmla="*/ 1092813 h 4371253"/>
                <a:gd name="connsiteX1" fmla="*/ 0 w 6321221"/>
                <a:gd name="connsiteY1" fmla="*/ 6963 h 4371253"/>
                <a:gd name="connsiteX2" fmla="*/ 1111250 w 6321221"/>
                <a:gd name="connsiteY2" fmla="*/ 0 h 4371253"/>
                <a:gd name="connsiteX3" fmla="*/ 5228408 w 6321221"/>
                <a:gd name="connsiteY3" fmla="*/ 0 h 4371253"/>
                <a:gd name="connsiteX4" fmla="*/ 6314258 w 6321221"/>
                <a:gd name="connsiteY4" fmla="*/ 613 h 4371253"/>
                <a:gd name="connsiteX5" fmla="*/ 6321221 w 6321221"/>
                <a:gd name="connsiteY5" fmla="*/ 1092813 h 4371253"/>
                <a:gd name="connsiteX6" fmla="*/ 6321221 w 6321221"/>
                <a:gd name="connsiteY6" fmla="*/ 3278440 h 4371253"/>
                <a:gd name="connsiteX7" fmla="*/ 5228408 w 6321221"/>
                <a:gd name="connsiteY7" fmla="*/ 3278440 h 4371253"/>
                <a:gd name="connsiteX8" fmla="*/ 5228408 w 6321221"/>
                <a:gd name="connsiteY8" fmla="*/ 4371253 h 4371253"/>
                <a:gd name="connsiteX9" fmla="*/ 1111250 w 6321221"/>
                <a:gd name="connsiteY9" fmla="*/ 4371253 h 4371253"/>
                <a:gd name="connsiteX10" fmla="*/ 1111250 w 6321221"/>
                <a:gd name="connsiteY10" fmla="*/ 3278440 h 4371253"/>
                <a:gd name="connsiteX11" fmla="*/ 18437 w 6321221"/>
                <a:gd name="connsiteY11" fmla="*/ 3278440 h 4371253"/>
                <a:gd name="connsiteX12" fmla="*/ 18437 w 6321221"/>
                <a:gd name="connsiteY12" fmla="*/ 1092813 h 4371253"/>
                <a:gd name="connsiteX0" fmla="*/ 18437 w 6326958"/>
                <a:gd name="connsiteY0" fmla="*/ 1092813 h 4376990"/>
                <a:gd name="connsiteX1" fmla="*/ 0 w 6326958"/>
                <a:gd name="connsiteY1" fmla="*/ 6963 h 4376990"/>
                <a:gd name="connsiteX2" fmla="*/ 1111250 w 6326958"/>
                <a:gd name="connsiteY2" fmla="*/ 0 h 4376990"/>
                <a:gd name="connsiteX3" fmla="*/ 5228408 w 6326958"/>
                <a:gd name="connsiteY3" fmla="*/ 0 h 4376990"/>
                <a:gd name="connsiteX4" fmla="*/ 6314258 w 6326958"/>
                <a:gd name="connsiteY4" fmla="*/ 613 h 4376990"/>
                <a:gd name="connsiteX5" fmla="*/ 6321221 w 6326958"/>
                <a:gd name="connsiteY5" fmla="*/ 1092813 h 4376990"/>
                <a:gd name="connsiteX6" fmla="*/ 6321221 w 6326958"/>
                <a:gd name="connsiteY6" fmla="*/ 3278440 h 4376990"/>
                <a:gd name="connsiteX7" fmla="*/ 6326958 w 6326958"/>
                <a:gd name="connsiteY7" fmla="*/ 4376990 h 4376990"/>
                <a:gd name="connsiteX8" fmla="*/ 5228408 w 6326958"/>
                <a:gd name="connsiteY8" fmla="*/ 4371253 h 4376990"/>
                <a:gd name="connsiteX9" fmla="*/ 1111250 w 6326958"/>
                <a:gd name="connsiteY9" fmla="*/ 4371253 h 4376990"/>
                <a:gd name="connsiteX10" fmla="*/ 1111250 w 6326958"/>
                <a:gd name="connsiteY10" fmla="*/ 3278440 h 4376990"/>
                <a:gd name="connsiteX11" fmla="*/ 18437 w 6326958"/>
                <a:gd name="connsiteY11" fmla="*/ 3278440 h 4376990"/>
                <a:gd name="connsiteX12" fmla="*/ 18437 w 6326958"/>
                <a:gd name="connsiteY12" fmla="*/ 1092813 h 4376990"/>
                <a:gd name="connsiteX0" fmla="*/ 18437 w 6326958"/>
                <a:gd name="connsiteY0" fmla="*/ 1092813 h 4376990"/>
                <a:gd name="connsiteX1" fmla="*/ 0 w 6326958"/>
                <a:gd name="connsiteY1" fmla="*/ 6963 h 4376990"/>
                <a:gd name="connsiteX2" fmla="*/ 1111250 w 6326958"/>
                <a:gd name="connsiteY2" fmla="*/ 0 h 4376990"/>
                <a:gd name="connsiteX3" fmla="*/ 5228408 w 6326958"/>
                <a:gd name="connsiteY3" fmla="*/ 0 h 4376990"/>
                <a:gd name="connsiteX4" fmla="*/ 6314258 w 6326958"/>
                <a:gd name="connsiteY4" fmla="*/ 613 h 4376990"/>
                <a:gd name="connsiteX5" fmla="*/ 6321221 w 6326958"/>
                <a:gd name="connsiteY5" fmla="*/ 1092813 h 4376990"/>
                <a:gd name="connsiteX6" fmla="*/ 6321221 w 6326958"/>
                <a:gd name="connsiteY6" fmla="*/ 3278440 h 4376990"/>
                <a:gd name="connsiteX7" fmla="*/ 6326958 w 6326958"/>
                <a:gd name="connsiteY7" fmla="*/ 4376990 h 4376990"/>
                <a:gd name="connsiteX8" fmla="*/ 5228408 w 6326958"/>
                <a:gd name="connsiteY8" fmla="*/ 4371253 h 4376990"/>
                <a:gd name="connsiteX9" fmla="*/ 1111250 w 6326958"/>
                <a:gd name="connsiteY9" fmla="*/ 4371253 h 4376990"/>
                <a:gd name="connsiteX10" fmla="*/ 1111250 w 6326958"/>
                <a:gd name="connsiteY10" fmla="*/ 3278440 h 4376990"/>
                <a:gd name="connsiteX11" fmla="*/ 18437 w 6326958"/>
                <a:gd name="connsiteY11" fmla="*/ 3278440 h 4376990"/>
                <a:gd name="connsiteX12" fmla="*/ 18437 w 6326958"/>
                <a:gd name="connsiteY12" fmla="*/ 1092813 h 4376990"/>
                <a:gd name="connsiteX0" fmla="*/ 18437 w 6326958"/>
                <a:gd name="connsiteY0" fmla="*/ 1092813 h 4376990"/>
                <a:gd name="connsiteX1" fmla="*/ 0 w 6326958"/>
                <a:gd name="connsiteY1" fmla="*/ 6963 h 4376990"/>
                <a:gd name="connsiteX2" fmla="*/ 1111250 w 6326958"/>
                <a:gd name="connsiteY2" fmla="*/ 0 h 4376990"/>
                <a:gd name="connsiteX3" fmla="*/ 5228408 w 6326958"/>
                <a:gd name="connsiteY3" fmla="*/ 0 h 4376990"/>
                <a:gd name="connsiteX4" fmla="*/ 6314258 w 6326958"/>
                <a:gd name="connsiteY4" fmla="*/ 613 h 4376990"/>
                <a:gd name="connsiteX5" fmla="*/ 6321221 w 6326958"/>
                <a:gd name="connsiteY5" fmla="*/ 1092813 h 4376990"/>
                <a:gd name="connsiteX6" fmla="*/ 6321221 w 6326958"/>
                <a:gd name="connsiteY6" fmla="*/ 3278440 h 4376990"/>
                <a:gd name="connsiteX7" fmla="*/ 6326958 w 6326958"/>
                <a:gd name="connsiteY7" fmla="*/ 4376990 h 4376990"/>
                <a:gd name="connsiteX8" fmla="*/ 5228408 w 6326958"/>
                <a:gd name="connsiteY8" fmla="*/ 4371253 h 4376990"/>
                <a:gd name="connsiteX9" fmla="*/ 1111250 w 6326958"/>
                <a:gd name="connsiteY9" fmla="*/ 4371253 h 4376990"/>
                <a:gd name="connsiteX10" fmla="*/ 2168431 w 6326958"/>
                <a:gd name="connsiteY10" fmla="*/ 2275140 h 4376990"/>
                <a:gd name="connsiteX11" fmla="*/ 18437 w 6326958"/>
                <a:gd name="connsiteY11" fmla="*/ 3278440 h 4376990"/>
                <a:gd name="connsiteX12" fmla="*/ 18437 w 6326958"/>
                <a:gd name="connsiteY12" fmla="*/ 1092813 h 4376990"/>
                <a:gd name="connsiteX0" fmla="*/ 18437 w 6326958"/>
                <a:gd name="connsiteY0" fmla="*/ 1092813 h 4376990"/>
                <a:gd name="connsiteX1" fmla="*/ 0 w 6326958"/>
                <a:gd name="connsiteY1" fmla="*/ 6963 h 4376990"/>
                <a:gd name="connsiteX2" fmla="*/ 1111250 w 6326958"/>
                <a:gd name="connsiteY2" fmla="*/ 0 h 4376990"/>
                <a:gd name="connsiteX3" fmla="*/ 5228408 w 6326958"/>
                <a:gd name="connsiteY3" fmla="*/ 0 h 4376990"/>
                <a:gd name="connsiteX4" fmla="*/ 6314258 w 6326958"/>
                <a:gd name="connsiteY4" fmla="*/ 613 h 4376990"/>
                <a:gd name="connsiteX5" fmla="*/ 6321221 w 6326958"/>
                <a:gd name="connsiteY5" fmla="*/ 1092813 h 4376990"/>
                <a:gd name="connsiteX6" fmla="*/ 6321221 w 6326958"/>
                <a:gd name="connsiteY6" fmla="*/ 3278440 h 4376990"/>
                <a:gd name="connsiteX7" fmla="*/ 6326958 w 6326958"/>
                <a:gd name="connsiteY7" fmla="*/ 4376990 h 4376990"/>
                <a:gd name="connsiteX8" fmla="*/ 5228408 w 6326958"/>
                <a:gd name="connsiteY8" fmla="*/ 4371253 h 4376990"/>
                <a:gd name="connsiteX9" fmla="*/ 2142957 w 6326958"/>
                <a:gd name="connsiteY9" fmla="*/ 4364903 h 4376990"/>
                <a:gd name="connsiteX10" fmla="*/ 2168431 w 6326958"/>
                <a:gd name="connsiteY10" fmla="*/ 2275140 h 4376990"/>
                <a:gd name="connsiteX11" fmla="*/ 18437 w 6326958"/>
                <a:gd name="connsiteY11" fmla="*/ 3278440 h 4376990"/>
                <a:gd name="connsiteX12" fmla="*/ 18437 w 6326958"/>
                <a:gd name="connsiteY12" fmla="*/ 1092813 h 4376990"/>
                <a:gd name="connsiteX0" fmla="*/ 18437 w 6326958"/>
                <a:gd name="connsiteY0" fmla="*/ 1092813 h 4376990"/>
                <a:gd name="connsiteX1" fmla="*/ 0 w 6326958"/>
                <a:gd name="connsiteY1" fmla="*/ 6963 h 4376990"/>
                <a:gd name="connsiteX2" fmla="*/ 1111250 w 6326958"/>
                <a:gd name="connsiteY2" fmla="*/ 0 h 4376990"/>
                <a:gd name="connsiteX3" fmla="*/ 5228408 w 6326958"/>
                <a:gd name="connsiteY3" fmla="*/ 0 h 4376990"/>
                <a:gd name="connsiteX4" fmla="*/ 6314258 w 6326958"/>
                <a:gd name="connsiteY4" fmla="*/ 613 h 4376990"/>
                <a:gd name="connsiteX5" fmla="*/ 6321221 w 6326958"/>
                <a:gd name="connsiteY5" fmla="*/ 1092813 h 4376990"/>
                <a:gd name="connsiteX6" fmla="*/ 6321221 w 6326958"/>
                <a:gd name="connsiteY6" fmla="*/ 3278440 h 4376990"/>
                <a:gd name="connsiteX7" fmla="*/ 6326958 w 6326958"/>
                <a:gd name="connsiteY7" fmla="*/ 4376990 h 4376990"/>
                <a:gd name="connsiteX8" fmla="*/ 5228408 w 6326958"/>
                <a:gd name="connsiteY8" fmla="*/ 4371253 h 4376990"/>
                <a:gd name="connsiteX9" fmla="*/ 2142957 w 6326958"/>
                <a:gd name="connsiteY9" fmla="*/ 4364903 h 4376990"/>
                <a:gd name="connsiteX10" fmla="*/ 2111114 w 6326958"/>
                <a:gd name="connsiteY10" fmla="*/ 2319590 h 4376990"/>
                <a:gd name="connsiteX11" fmla="*/ 18437 w 6326958"/>
                <a:gd name="connsiteY11" fmla="*/ 3278440 h 4376990"/>
                <a:gd name="connsiteX12" fmla="*/ 18437 w 6326958"/>
                <a:gd name="connsiteY12" fmla="*/ 1092813 h 4376990"/>
                <a:gd name="connsiteX0" fmla="*/ 18437 w 6326958"/>
                <a:gd name="connsiteY0" fmla="*/ 1092813 h 4376990"/>
                <a:gd name="connsiteX1" fmla="*/ 0 w 6326958"/>
                <a:gd name="connsiteY1" fmla="*/ 6963 h 4376990"/>
                <a:gd name="connsiteX2" fmla="*/ 1111250 w 6326958"/>
                <a:gd name="connsiteY2" fmla="*/ 0 h 4376990"/>
                <a:gd name="connsiteX3" fmla="*/ 5228408 w 6326958"/>
                <a:gd name="connsiteY3" fmla="*/ 0 h 4376990"/>
                <a:gd name="connsiteX4" fmla="*/ 6314258 w 6326958"/>
                <a:gd name="connsiteY4" fmla="*/ 613 h 4376990"/>
                <a:gd name="connsiteX5" fmla="*/ 6321221 w 6326958"/>
                <a:gd name="connsiteY5" fmla="*/ 1092813 h 4376990"/>
                <a:gd name="connsiteX6" fmla="*/ 6321221 w 6326958"/>
                <a:gd name="connsiteY6" fmla="*/ 3278440 h 4376990"/>
                <a:gd name="connsiteX7" fmla="*/ 6326958 w 6326958"/>
                <a:gd name="connsiteY7" fmla="*/ 4376990 h 4376990"/>
                <a:gd name="connsiteX8" fmla="*/ 5228408 w 6326958"/>
                <a:gd name="connsiteY8" fmla="*/ 4371253 h 4376990"/>
                <a:gd name="connsiteX9" fmla="*/ 2142957 w 6326958"/>
                <a:gd name="connsiteY9" fmla="*/ 4364903 h 4376990"/>
                <a:gd name="connsiteX10" fmla="*/ 2130220 w 6326958"/>
                <a:gd name="connsiteY10" fmla="*/ 2319590 h 4376990"/>
                <a:gd name="connsiteX11" fmla="*/ 18437 w 6326958"/>
                <a:gd name="connsiteY11" fmla="*/ 3278440 h 4376990"/>
                <a:gd name="connsiteX12" fmla="*/ 18437 w 6326958"/>
                <a:gd name="connsiteY12" fmla="*/ 1092813 h 4376990"/>
                <a:gd name="connsiteX0" fmla="*/ 18437 w 6326958"/>
                <a:gd name="connsiteY0" fmla="*/ 1092813 h 4376990"/>
                <a:gd name="connsiteX1" fmla="*/ 0 w 6326958"/>
                <a:gd name="connsiteY1" fmla="*/ 6963 h 4376990"/>
                <a:gd name="connsiteX2" fmla="*/ 1111250 w 6326958"/>
                <a:gd name="connsiteY2" fmla="*/ 0 h 4376990"/>
                <a:gd name="connsiteX3" fmla="*/ 5228408 w 6326958"/>
                <a:gd name="connsiteY3" fmla="*/ 0 h 4376990"/>
                <a:gd name="connsiteX4" fmla="*/ 6314258 w 6326958"/>
                <a:gd name="connsiteY4" fmla="*/ 613 h 4376990"/>
                <a:gd name="connsiteX5" fmla="*/ 6321221 w 6326958"/>
                <a:gd name="connsiteY5" fmla="*/ 1092813 h 4376990"/>
                <a:gd name="connsiteX6" fmla="*/ 6321221 w 6326958"/>
                <a:gd name="connsiteY6" fmla="*/ 3278440 h 4376990"/>
                <a:gd name="connsiteX7" fmla="*/ 6326958 w 6326958"/>
                <a:gd name="connsiteY7" fmla="*/ 4376990 h 4376990"/>
                <a:gd name="connsiteX8" fmla="*/ 5228408 w 6326958"/>
                <a:gd name="connsiteY8" fmla="*/ 4371253 h 4376990"/>
                <a:gd name="connsiteX9" fmla="*/ 2142957 w 6326958"/>
                <a:gd name="connsiteY9" fmla="*/ 4364903 h 4376990"/>
                <a:gd name="connsiteX10" fmla="*/ 2130220 w 6326958"/>
                <a:gd name="connsiteY10" fmla="*/ 2319590 h 4376990"/>
                <a:gd name="connsiteX11" fmla="*/ 24805 w 6326958"/>
                <a:gd name="connsiteY11" fmla="*/ 2313240 h 4376990"/>
                <a:gd name="connsiteX12" fmla="*/ 18437 w 6326958"/>
                <a:gd name="connsiteY12" fmla="*/ 1092813 h 43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6958" h="4376990">
                  <a:moveTo>
                    <a:pt x="18437" y="1092813"/>
                  </a:moveTo>
                  <a:lnTo>
                    <a:pt x="0" y="6963"/>
                  </a:lnTo>
                  <a:lnTo>
                    <a:pt x="1111250" y="0"/>
                  </a:lnTo>
                  <a:lnTo>
                    <a:pt x="5228408" y="0"/>
                  </a:lnTo>
                  <a:lnTo>
                    <a:pt x="6314258" y="613"/>
                  </a:lnTo>
                  <a:lnTo>
                    <a:pt x="6321221" y="1092813"/>
                  </a:lnTo>
                  <a:lnTo>
                    <a:pt x="6321221" y="3278440"/>
                  </a:lnTo>
                  <a:cubicBezTo>
                    <a:pt x="6323133" y="3644623"/>
                    <a:pt x="6325046" y="4010807"/>
                    <a:pt x="6326958" y="4376990"/>
                  </a:cubicBezTo>
                  <a:lnTo>
                    <a:pt x="5228408" y="4371253"/>
                  </a:lnTo>
                  <a:lnTo>
                    <a:pt x="2142957" y="4364903"/>
                  </a:lnTo>
                  <a:cubicBezTo>
                    <a:pt x="2138711" y="3683132"/>
                    <a:pt x="2134466" y="3001361"/>
                    <a:pt x="2130220" y="2319590"/>
                  </a:cubicBezTo>
                  <a:lnTo>
                    <a:pt x="24805" y="2313240"/>
                  </a:lnTo>
                  <a:cubicBezTo>
                    <a:pt x="22682" y="1906431"/>
                    <a:pt x="20560" y="1499622"/>
                    <a:pt x="18437" y="109281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45105" y="71731"/>
              <a:ext cx="939374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VENUES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8000" y="-303414"/>
            <a:ext cx="4608000" cy="8154699"/>
            <a:chOff x="2268000" y="-303414"/>
            <a:chExt cx="4608000" cy="81546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000" y="111285"/>
              <a:ext cx="4500000" cy="7740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268000" y="72019"/>
              <a:ext cx="4608000" cy="77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68000" y="-303414"/>
              <a:ext cx="19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SEARCH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2000" y="2070019"/>
            <a:ext cx="7740000" cy="4106100"/>
            <a:chOff x="702000" y="2070019"/>
            <a:chExt cx="7740000" cy="4106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00" y="2070019"/>
              <a:ext cx="7740000" cy="3780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514600" y="2524125"/>
              <a:ext cx="5857875" cy="3286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14600" y="5888119"/>
              <a:ext cx="1080000" cy="28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500" b="1" smtClean="0">
                  <a:solidFill>
                    <a:schemeClr val="bg1"/>
                  </a:solidFill>
                </a:rPr>
                <a:t>ACCOUNTS</a:t>
              </a:r>
              <a:endParaRPr lang="en-GB" sz="15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05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116</Words>
  <Application>Microsoft Office PowerPoint</Application>
  <PresentationFormat>Custom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60</cp:revision>
  <dcterms:created xsi:type="dcterms:W3CDTF">2019-07-09T15:14:41Z</dcterms:created>
  <dcterms:modified xsi:type="dcterms:W3CDTF">2019-07-14T13:13:02Z</dcterms:modified>
</cp:coreProperties>
</file>