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1" r:id="rId6"/>
    <p:sldId id="260" r:id="rId7"/>
    <p:sldId id="263" r:id="rId8"/>
    <p:sldId id="262"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1.png"/><Relationship Id="rId18" Type="http://schemas.openxmlformats.org/officeDocument/2006/relationships/image" Target="../media/image15.png"/><Relationship Id="rId3" Type="http://schemas.openxmlformats.org/officeDocument/2006/relationships/slide" Target="../slides/slide5.xml"/><Relationship Id="rId7" Type="http://schemas.openxmlformats.org/officeDocument/2006/relationships/image" Target="../media/image7.png"/><Relationship Id="rId12" Type="http://schemas.openxmlformats.org/officeDocument/2006/relationships/slide" Target="../slides/slide15.xml"/><Relationship Id="rId17"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image" Target="../media/image3.png"/><Relationship Id="rId6" Type="http://schemas.openxmlformats.org/officeDocument/2006/relationships/slide" Target="../slides/slide10.xml"/><Relationship Id="rId11" Type="http://schemas.openxmlformats.org/officeDocument/2006/relationships/image" Target="../media/image10.svg"/><Relationship Id="rId5" Type="http://schemas.openxmlformats.org/officeDocument/2006/relationships/image" Target="../media/image6.svg"/><Relationship Id="rId15" Type="http://schemas.openxmlformats.org/officeDocument/2006/relationships/slide" Target="../slides/slide18.xml"/><Relationship Id="rId10" Type="http://schemas.openxmlformats.org/officeDocument/2006/relationships/image" Target="../media/image9.png"/><Relationship Id="rId19" Type="http://schemas.openxmlformats.org/officeDocument/2006/relationships/image" Target="../media/image16.svg"/><Relationship Id="rId4" Type="http://schemas.openxmlformats.org/officeDocument/2006/relationships/image" Target="../media/image5.png"/><Relationship Id="rId9" Type="http://schemas.openxmlformats.org/officeDocument/2006/relationships/slide" Target="../slides/slide12.xml"/><Relationship Id="rId1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image" Target="../media/image20.png"/></Relationships>
</file>

<file path=ppt/diagrams/_rels/data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image" Target="../media/image23.png"/></Relationships>
</file>

<file path=ppt/diagrams/_rels/data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iagrams/_rels/data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hyperlink" Target="https://github.com/boyter/scc" TargetMode="External"/><Relationship Id="rId5" Type="http://schemas.openxmlformats.org/officeDocument/2006/relationships/image" Target="../media/image42.svg"/><Relationship Id="rId4" Type="http://schemas.openxmlformats.org/officeDocument/2006/relationships/image" Target="../media/image4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image" Target="../media/image23.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iagrams/_rels/drawing6.xml.rels><?xml version="1.0" encoding="UTF-8" standalone="yes"?>
<Relationships xmlns="http://schemas.openxmlformats.org/package/2006/relationships"><Relationship Id="rId3" Type="http://schemas.openxmlformats.org/officeDocument/2006/relationships/hyperlink" Target="https://github.com/boyter/scc" TargetMode="External"/><Relationship Id="rId2" Type="http://schemas.openxmlformats.org/officeDocument/2006/relationships/image" Target="../media/image40.svg"/><Relationship Id="rId1" Type="http://schemas.openxmlformats.org/officeDocument/2006/relationships/image" Target="../media/image39.png"/><Relationship Id="rId5" Type="http://schemas.openxmlformats.org/officeDocument/2006/relationships/image" Target="../media/image42.svg"/><Relationship Id="rId4"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77CF238-EB99-4472-9982-4D956D83401F}"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A9B951D8-3184-4004-9F1D-A80022B5EA7B}">
      <dgm:prSet/>
      <dgm:spPr/>
      <dgm:t>
        <a:bodyPr/>
        <a:lstStyle/>
        <a:p>
          <a:r>
            <a:rPr lang="en-US" dirty="0"/>
            <a:t>3000+ files</a:t>
          </a:r>
        </a:p>
      </dgm:t>
    </dgm:pt>
    <dgm:pt modelId="{9D89A19A-A344-4C1A-941B-ADC92D125196}" type="parTrans" cxnId="{C08F44A2-D1A0-42EE-B6A6-6A3FF04F7C0A}">
      <dgm:prSet/>
      <dgm:spPr/>
      <dgm:t>
        <a:bodyPr/>
        <a:lstStyle/>
        <a:p>
          <a:endParaRPr lang="en-US"/>
        </a:p>
      </dgm:t>
    </dgm:pt>
    <dgm:pt modelId="{7E89E7F6-7075-4505-9A15-4B9E361D2077}" type="sibTrans" cxnId="{C08F44A2-D1A0-42EE-B6A6-6A3FF04F7C0A}">
      <dgm:prSet/>
      <dgm:spPr/>
      <dgm:t>
        <a:bodyPr/>
        <a:lstStyle/>
        <a:p>
          <a:endParaRPr lang="en-US"/>
        </a:p>
      </dgm:t>
    </dgm:pt>
    <dgm:pt modelId="{ED8C5F1E-5892-4344-99AD-AF08A3F7F01F}">
      <dgm:prSet/>
      <dgm:spPr/>
      <dgm:t>
        <a:bodyPr/>
        <a:lstStyle/>
        <a:p>
          <a:r>
            <a:rPr lang="en-US"/>
            <a:t>250+ contributors</a:t>
          </a:r>
        </a:p>
      </dgm:t>
    </dgm:pt>
    <dgm:pt modelId="{65010A50-6D88-4193-9ACD-06C10C22BEE1}" type="parTrans" cxnId="{99026F81-E071-4AA0-8F46-0D59E5A97E9B}">
      <dgm:prSet/>
      <dgm:spPr/>
      <dgm:t>
        <a:bodyPr/>
        <a:lstStyle/>
        <a:p>
          <a:endParaRPr lang="en-US"/>
        </a:p>
      </dgm:t>
    </dgm:pt>
    <dgm:pt modelId="{2D52ACC4-0193-457D-B126-CFD5B6438474}" type="sibTrans" cxnId="{99026F81-E071-4AA0-8F46-0D59E5A97E9B}">
      <dgm:prSet/>
      <dgm:spPr/>
      <dgm:t>
        <a:bodyPr/>
        <a:lstStyle/>
        <a:p>
          <a:endParaRPr lang="en-US"/>
        </a:p>
      </dgm:t>
    </dgm:pt>
    <dgm:pt modelId="{8F8EF598-073C-49BF-A939-CF5F5391458D}">
      <dgm:prSet/>
      <dgm:spPr/>
      <dgm:t>
        <a:bodyPr/>
        <a:lstStyle/>
        <a:p>
          <a:r>
            <a:rPr lang="en-US"/>
            <a:t>5400+ commits</a:t>
          </a:r>
        </a:p>
      </dgm:t>
    </dgm:pt>
    <dgm:pt modelId="{4ED23904-BF4B-44C2-A226-AE7392B478EA}" type="parTrans" cxnId="{D7A1EFF3-D999-4383-86DD-B74F7393D555}">
      <dgm:prSet/>
      <dgm:spPr/>
      <dgm:t>
        <a:bodyPr/>
        <a:lstStyle/>
        <a:p>
          <a:endParaRPr lang="en-US"/>
        </a:p>
      </dgm:t>
    </dgm:pt>
    <dgm:pt modelId="{4E8BAF8E-07C2-42C8-B158-C81BEE75ABA0}" type="sibTrans" cxnId="{D7A1EFF3-D999-4383-86DD-B74F7393D555}">
      <dgm:prSet/>
      <dgm:spPr/>
      <dgm:t>
        <a:bodyPr/>
        <a:lstStyle/>
        <a:p>
          <a:endParaRPr lang="en-US"/>
        </a:p>
      </dgm:t>
    </dgm:pt>
    <dgm:pt modelId="{5D24B007-B8D2-4018-BF05-628926BECDA6}">
      <dgm:prSet/>
      <dgm:spPr/>
      <dgm:t>
        <a:bodyPr/>
        <a:lstStyle/>
        <a:p>
          <a:r>
            <a:rPr lang="en-US"/>
            <a:t>10 years</a:t>
          </a:r>
        </a:p>
      </dgm:t>
    </dgm:pt>
    <dgm:pt modelId="{1A0ACB0E-1D68-4F23-8DA8-CB4601F56E99}" type="parTrans" cxnId="{AA7BA10F-1803-42D9-ACA9-4E116DE18F15}">
      <dgm:prSet/>
      <dgm:spPr/>
      <dgm:t>
        <a:bodyPr/>
        <a:lstStyle/>
        <a:p>
          <a:endParaRPr lang="en-US"/>
        </a:p>
      </dgm:t>
    </dgm:pt>
    <dgm:pt modelId="{4434F327-3D78-4E57-92F5-1E76A588F336}" type="sibTrans" cxnId="{AA7BA10F-1803-42D9-ACA9-4E116DE18F15}">
      <dgm:prSet/>
      <dgm:spPr/>
      <dgm:t>
        <a:bodyPr/>
        <a:lstStyle/>
        <a:p>
          <a:endParaRPr lang="en-US"/>
        </a:p>
      </dgm:t>
    </dgm:pt>
    <dgm:pt modelId="{3EE361DA-620E-407B-A3A6-7AB4ECE730F2}" type="pres">
      <dgm:prSet presAssocID="{577CF238-EB99-4472-9982-4D956D83401F}" presName="linear" presStyleCnt="0">
        <dgm:presLayoutVars>
          <dgm:dir/>
          <dgm:animLvl val="lvl"/>
          <dgm:resizeHandles val="exact"/>
        </dgm:presLayoutVars>
      </dgm:prSet>
      <dgm:spPr/>
    </dgm:pt>
    <dgm:pt modelId="{F530B6E3-A189-4F4B-AE99-582C273B0820}" type="pres">
      <dgm:prSet presAssocID="{A9B951D8-3184-4004-9F1D-A80022B5EA7B}" presName="parentLin" presStyleCnt="0"/>
      <dgm:spPr/>
    </dgm:pt>
    <dgm:pt modelId="{2D86F128-5A09-42BD-9C76-5355948DC0F0}" type="pres">
      <dgm:prSet presAssocID="{A9B951D8-3184-4004-9F1D-A80022B5EA7B}" presName="parentLeftMargin" presStyleLbl="node1" presStyleIdx="0" presStyleCnt="4"/>
      <dgm:spPr/>
    </dgm:pt>
    <dgm:pt modelId="{B71489AE-3129-4A4B-ACAF-B6172445EC0A}" type="pres">
      <dgm:prSet presAssocID="{A9B951D8-3184-4004-9F1D-A80022B5EA7B}" presName="parentText" presStyleLbl="node1" presStyleIdx="0" presStyleCnt="4">
        <dgm:presLayoutVars>
          <dgm:chMax val="0"/>
          <dgm:bulletEnabled val="1"/>
        </dgm:presLayoutVars>
      </dgm:prSet>
      <dgm:spPr/>
    </dgm:pt>
    <dgm:pt modelId="{0ABECAE9-1EA6-4714-A3E3-CB04AE2F4459}" type="pres">
      <dgm:prSet presAssocID="{A9B951D8-3184-4004-9F1D-A80022B5EA7B}" presName="negativeSpace" presStyleCnt="0"/>
      <dgm:spPr/>
    </dgm:pt>
    <dgm:pt modelId="{AC0C6FC3-ED56-4089-941E-B6DBBB21E97B}" type="pres">
      <dgm:prSet presAssocID="{A9B951D8-3184-4004-9F1D-A80022B5EA7B}" presName="childText" presStyleLbl="conFgAcc1" presStyleIdx="0" presStyleCnt="4">
        <dgm:presLayoutVars>
          <dgm:bulletEnabled val="1"/>
        </dgm:presLayoutVars>
      </dgm:prSet>
      <dgm:spPr/>
    </dgm:pt>
    <dgm:pt modelId="{122B1724-C481-4D6F-A3A9-38304E660DE5}" type="pres">
      <dgm:prSet presAssocID="{7E89E7F6-7075-4505-9A15-4B9E361D2077}" presName="spaceBetweenRectangles" presStyleCnt="0"/>
      <dgm:spPr/>
    </dgm:pt>
    <dgm:pt modelId="{EE161514-64C5-4F7A-9718-74DE3B80D41F}" type="pres">
      <dgm:prSet presAssocID="{ED8C5F1E-5892-4344-99AD-AF08A3F7F01F}" presName="parentLin" presStyleCnt="0"/>
      <dgm:spPr/>
    </dgm:pt>
    <dgm:pt modelId="{6C61AE04-369D-4B02-9040-D310B905D385}" type="pres">
      <dgm:prSet presAssocID="{ED8C5F1E-5892-4344-99AD-AF08A3F7F01F}" presName="parentLeftMargin" presStyleLbl="node1" presStyleIdx="0" presStyleCnt="4"/>
      <dgm:spPr/>
    </dgm:pt>
    <dgm:pt modelId="{8A98E7FB-E340-4F03-A132-5D1C5CF83F8C}" type="pres">
      <dgm:prSet presAssocID="{ED8C5F1E-5892-4344-99AD-AF08A3F7F01F}" presName="parentText" presStyleLbl="node1" presStyleIdx="1" presStyleCnt="4">
        <dgm:presLayoutVars>
          <dgm:chMax val="0"/>
          <dgm:bulletEnabled val="1"/>
        </dgm:presLayoutVars>
      </dgm:prSet>
      <dgm:spPr/>
    </dgm:pt>
    <dgm:pt modelId="{14C382B1-12AD-4A90-80FB-98D0B58E1A5F}" type="pres">
      <dgm:prSet presAssocID="{ED8C5F1E-5892-4344-99AD-AF08A3F7F01F}" presName="negativeSpace" presStyleCnt="0"/>
      <dgm:spPr/>
    </dgm:pt>
    <dgm:pt modelId="{37EE67D6-E51B-4F5C-8F06-15FAE5C6B031}" type="pres">
      <dgm:prSet presAssocID="{ED8C5F1E-5892-4344-99AD-AF08A3F7F01F}" presName="childText" presStyleLbl="conFgAcc1" presStyleIdx="1" presStyleCnt="4">
        <dgm:presLayoutVars>
          <dgm:bulletEnabled val="1"/>
        </dgm:presLayoutVars>
      </dgm:prSet>
      <dgm:spPr/>
    </dgm:pt>
    <dgm:pt modelId="{2A562FD0-0ABA-41A1-846A-4C58CA85D66B}" type="pres">
      <dgm:prSet presAssocID="{2D52ACC4-0193-457D-B126-CFD5B6438474}" presName="spaceBetweenRectangles" presStyleCnt="0"/>
      <dgm:spPr/>
    </dgm:pt>
    <dgm:pt modelId="{AB384754-AB15-4459-8522-73EB63AA4A2B}" type="pres">
      <dgm:prSet presAssocID="{8F8EF598-073C-49BF-A939-CF5F5391458D}" presName="parentLin" presStyleCnt="0"/>
      <dgm:spPr/>
    </dgm:pt>
    <dgm:pt modelId="{9D46C331-9C89-4B74-846B-137FB2BE7AC9}" type="pres">
      <dgm:prSet presAssocID="{8F8EF598-073C-49BF-A939-CF5F5391458D}" presName="parentLeftMargin" presStyleLbl="node1" presStyleIdx="1" presStyleCnt="4"/>
      <dgm:spPr/>
    </dgm:pt>
    <dgm:pt modelId="{46D3E2B5-1CC6-4519-BE26-AFA9BA2F4BE9}" type="pres">
      <dgm:prSet presAssocID="{8F8EF598-073C-49BF-A939-CF5F5391458D}" presName="parentText" presStyleLbl="node1" presStyleIdx="2" presStyleCnt="4">
        <dgm:presLayoutVars>
          <dgm:chMax val="0"/>
          <dgm:bulletEnabled val="1"/>
        </dgm:presLayoutVars>
      </dgm:prSet>
      <dgm:spPr/>
    </dgm:pt>
    <dgm:pt modelId="{B7841B8A-3C91-4F09-AE58-82B9E41E38A7}" type="pres">
      <dgm:prSet presAssocID="{8F8EF598-073C-49BF-A939-CF5F5391458D}" presName="negativeSpace" presStyleCnt="0"/>
      <dgm:spPr/>
    </dgm:pt>
    <dgm:pt modelId="{0EB968AD-BDFF-4278-9A3D-0D795016BE96}" type="pres">
      <dgm:prSet presAssocID="{8F8EF598-073C-49BF-A939-CF5F5391458D}" presName="childText" presStyleLbl="conFgAcc1" presStyleIdx="2" presStyleCnt="4">
        <dgm:presLayoutVars>
          <dgm:bulletEnabled val="1"/>
        </dgm:presLayoutVars>
      </dgm:prSet>
      <dgm:spPr/>
    </dgm:pt>
    <dgm:pt modelId="{829F689C-8993-4102-8011-AC29D2A88FCF}" type="pres">
      <dgm:prSet presAssocID="{4E8BAF8E-07C2-42C8-B158-C81BEE75ABA0}" presName="spaceBetweenRectangles" presStyleCnt="0"/>
      <dgm:spPr/>
    </dgm:pt>
    <dgm:pt modelId="{03D071B5-CECC-4056-BAB3-BBB9E4672F9F}" type="pres">
      <dgm:prSet presAssocID="{5D24B007-B8D2-4018-BF05-628926BECDA6}" presName="parentLin" presStyleCnt="0"/>
      <dgm:spPr/>
    </dgm:pt>
    <dgm:pt modelId="{031945EA-7032-46FA-B66D-995F57F14577}" type="pres">
      <dgm:prSet presAssocID="{5D24B007-B8D2-4018-BF05-628926BECDA6}" presName="parentLeftMargin" presStyleLbl="node1" presStyleIdx="2" presStyleCnt="4"/>
      <dgm:spPr/>
    </dgm:pt>
    <dgm:pt modelId="{316ACAA5-807D-46EE-9FFF-36BCC0BE5D06}" type="pres">
      <dgm:prSet presAssocID="{5D24B007-B8D2-4018-BF05-628926BECDA6}" presName="parentText" presStyleLbl="node1" presStyleIdx="3" presStyleCnt="4">
        <dgm:presLayoutVars>
          <dgm:chMax val="0"/>
          <dgm:bulletEnabled val="1"/>
        </dgm:presLayoutVars>
      </dgm:prSet>
      <dgm:spPr/>
    </dgm:pt>
    <dgm:pt modelId="{265E3F0F-3F46-44FA-91EF-45D86A1B2E9D}" type="pres">
      <dgm:prSet presAssocID="{5D24B007-B8D2-4018-BF05-628926BECDA6}" presName="negativeSpace" presStyleCnt="0"/>
      <dgm:spPr/>
    </dgm:pt>
    <dgm:pt modelId="{32AA2E95-0E59-462E-B123-D1A66DE25DAF}" type="pres">
      <dgm:prSet presAssocID="{5D24B007-B8D2-4018-BF05-628926BECDA6}" presName="childText" presStyleLbl="conFgAcc1" presStyleIdx="3" presStyleCnt="4">
        <dgm:presLayoutVars>
          <dgm:bulletEnabled val="1"/>
        </dgm:presLayoutVars>
      </dgm:prSet>
      <dgm:spPr/>
    </dgm:pt>
  </dgm:ptLst>
  <dgm:cxnLst>
    <dgm:cxn modelId="{62363401-B7E6-4228-8832-47A555AA8C1B}" type="presOf" srcId="{ED8C5F1E-5892-4344-99AD-AF08A3F7F01F}" destId="{8A98E7FB-E340-4F03-A132-5D1C5CF83F8C}" srcOrd="1" destOrd="0" presId="urn:microsoft.com/office/officeart/2005/8/layout/list1"/>
    <dgm:cxn modelId="{AA7BA10F-1803-42D9-ACA9-4E116DE18F15}" srcId="{577CF238-EB99-4472-9982-4D956D83401F}" destId="{5D24B007-B8D2-4018-BF05-628926BECDA6}" srcOrd="3" destOrd="0" parTransId="{1A0ACB0E-1D68-4F23-8DA8-CB4601F56E99}" sibTransId="{4434F327-3D78-4E57-92F5-1E76A588F336}"/>
    <dgm:cxn modelId="{67AA4634-9B0C-4AA6-BA56-A32524A4FD0A}" type="presOf" srcId="{A9B951D8-3184-4004-9F1D-A80022B5EA7B}" destId="{B71489AE-3129-4A4B-ACAF-B6172445EC0A}" srcOrd="1" destOrd="0" presId="urn:microsoft.com/office/officeart/2005/8/layout/list1"/>
    <dgm:cxn modelId="{854D845F-C359-4FAF-B5D0-69B4B7F075F7}" type="presOf" srcId="{ED8C5F1E-5892-4344-99AD-AF08A3F7F01F}" destId="{6C61AE04-369D-4B02-9040-D310B905D385}" srcOrd="0" destOrd="0" presId="urn:microsoft.com/office/officeart/2005/8/layout/list1"/>
    <dgm:cxn modelId="{D29B6242-B941-4DAF-B061-D994EDB3D232}" type="presOf" srcId="{A9B951D8-3184-4004-9F1D-A80022B5EA7B}" destId="{2D86F128-5A09-42BD-9C76-5355948DC0F0}" srcOrd="0" destOrd="0" presId="urn:microsoft.com/office/officeart/2005/8/layout/list1"/>
    <dgm:cxn modelId="{15431547-6F65-42BD-912B-242CA6593576}" type="presOf" srcId="{8F8EF598-073C-49BF-A939-CF5F5391458D}" destId="{9D46C331-9C89-4B74-846B-137FB2BE7AC9}" srcOrd="0" destOrd="0" presId="urn:microsoft.com/office/officeart/2005/8/layout/list1"/>
    <dgm:cxn modelId="{F0A29F53-2E93-4655-9401-5A3B8F9BFBD6}" type="presOf" srcId="{5D24B007-B8D2-4018-BF05-628926BECDA6}" destId="{316ACAA5-807D-46EE-9FFF-36BCC0BE5D06}" srcOrd="1" destOrd="0" presId="urn:microsoft.com/office/officeart/2005/8/layout/list1"/>
    <dgm:cxn modelId="{99026F81-E071-4AA0-8F46-0D59E5A97E9B}" srcId="{577CF238-EB99-4472-9982-4D956D83401F}" destId="{ED8C5F1E-5892-4344-99AD-AF08A3F7F01F}" srcOrd="1" destOrd="0" parTransId="{65010A50-6D88-4193-9ACD-06C10C22BEE1}" sibTransId="{2D52ACC4-0193-457D-B126-CFD5B6438474}"/>
    <dgm:cxn modelId="{61A1D18A-5E71-4CC5-B688-BE60ACDCEABE}" type="presOf" srcId="{8F8EF598-073C-49BF-A939-CF5F5391458D}" destId="{46D3E2B5-1CC6-4519-BE26-AFA9BA2F4BE9}" srcOrd="1" destOrd="0" presId="urn:microsoft.com/office/officeart/2005/8/layout/list1"/>
    <dgm:cxn modelId="{C08F44A2-D1A0-42EE-B6A6-6A3FF04F7C0A}" srcId="{577CF238-EB99-4472-9982-4D956D83401F}" destId="{A9B951D8-3184-4004-9F1D-A80022B5EA7B}" srcOrd="0" destOrd="0" parTransId="{9D89A19A-A344-4C1A-941B-ADC92D125196}" sibTransId="{7E89E7F6-7075-4505-9A15-4B9E361D2077}"/>
    <dgm:cxn modelId="{15C366B0-A0F3-41B8-8987-17653B014812}" type="presOf" srcId="{577CF238-EB99-4472-9982-4D956D83401F}" destId="{3EE361DA-620E-407B-A3A6-7AB4ECE730F2}" srcOrd="0" destOrd="0" presId="urn:microsoft.com/office/officeart/2005/8/layout/list1"/>
    <dgm:cxn modelId="{B35887D6-D509-477B-810C-EE970525E686}" type="presOf" srcId="{5D24B007-B8D2-4018-BF05-628926BECDA6}" destId="{031945EA-7032-46FA-B66D-995F57F14577}" srcOrd="0" destOrd="0" presId="urn:microsoft.com/office/officeart/2005/8/layout/list1"/>
    <dgm:cxn modelId="{D7A1EFF3-D999-4383-86DD-B74F7393D555}" srcId="{577CF238-EB99-4472-9982-4D956D83401F}" destId="{8F8EF598-073C-49BF-A939-CF5F5391458D}" srcOrd="2" destOrd="0" parTransId="{4ED23904-BF4B-44C2-A226-AE7392B478EA}" sibTransId="{4E8BAF8E-07C2-42C8-B158-C81BEE75ABA0}"/>
    <dgm:cxn modelId="{082FA99B-4CCD-4E1E-A03D-36426C524D3E}" type="presParOf" srcId="{3EE361DA-620E-407B-A3A6-7AB4ECE730F2}" destId="{F530B6E3-A189-4F4B-AE99-582C273B0820}" srcOrd="0" destOrd="0" presId="urn:microsoft.com/office/officeart/2005/8/layout/list1"/>
    <dgm:cxn modelId="{FCD06F09-3727-4A38-A2F1-0780B95D056E}" type="presParOf" srcId="{F530B6E3-A189-4F4B-AE99-582C273B0820}" destId="{2D86F128-5A09-42BD-9C76-5355948DC0F0}" srcOrd="0" destOrd="0" presId="urn:microsoft.com/office/officeart/2005/8/layout/list1"/>
    <dgm:cxn modelId="{8A2A59EF-BE59-4BC8-B481-2D73DB2D513F}" type="presParOf" srcId="{F530B6E3-A189-4F4B-AE99-582C273B0820}" destId="{B71489AE-3129-4A4B-ACAF-B6172445EC0A}" srcOrd="1" destOrd="0" presId="urn:microsoft.com/office/officeart/2005/8/layout/list1"/>
    <dgm:cxn modelId="{A36ECEF3-EA78-4C5A-B125-CF1355AA338B}" type="presParOf" srcId="{3EE361DA-620E-407B-A3A6-7AB4ECE730F2}" destId="{0ABECAE9-1EA6-4714-A3E3-CB04AE2F4459}" srcOrd="1" destOrd="0" presId="urn:microsoft.com/office/officeart/2005/8/layout/list1"/>
    <dgm:cxn modelId="{66065C2C-F952-4433-A9BB-87A2DE7D7355}" type="presParOf" srcId="{3EE361DA-620E-407B-A3A6-7AB4ECE730F2}" destId="{AC0C6FC3-ED56-4089-941E-B6DBBB21E97B}" srcOrd="2" destOrd="0" presId="urn:microsoft.com/office/officeart/2005/8/layout/list1"/>
    <dgm:cxn modelId="{2A4FC997-0AC1-43BF-9F68-F198D0297C3B}" type="presParOf" srcId="{3EE361DA-620E-407B-A3A6-7AB4ECE730F2}" destId="{122B1724-C481-4D6F-A3A9-38304E660DE5}" srcOrd="3" destOrd="0" presId="urn:microsoft.com/office/officeart/2005/8/layout/list1"/>
    <dgm:cxn modelId="{DF5048D6-3F30-40A9-9987-CBC9BA85D382}" type="presParOf" srcId="{3EE361DA-620E-407B-A3A6-7AB4ECE730F2}" destId="{EE161514-64C5-4F7A-9718-74DE3B80D41F}" srcOrd="4" destOrd="0" presId="urn:microsoft.com/office/officeart/2005/8/layout/list1"/>
    <dgm:cxn modelId="{DC37D5B9-61D8-4698-A87E-4A740D46774C}" type="presParOf" srcId="{EE161514-64C5-4F7A-9718-74DE3B80D41F}" destId="{6C61AE04-369D-4B02-9040-D310B905D385}" srcOrd="0" destOrd="0" presId="urn:microsoft.com/office/officeart/2005/8/layout/list1"/>
    <dgm:cxn modelId="{6BD1EBCA-97F4-44C7-84DE-BD294ACAC4FC}" type="presParOf" srcId="{EE161514-64C5-4F7A-9718-74DE3B80D41F}" destId="{8A98E7FB-E340-4F03-A132-5D1C5CF83F8C}" srcOrd="1" destOrd="0" presId="urn:microsoft.com/office/officeart/2005/8/layout/list1"/>
    <dgm:cxn modelId="{D1936154-3541-4FC7-B900-2F7B619DF124}" type="presParOf" srcId="{3EE361DA-620E-407B-A3A6-7AB4ECE730F2}" destId="{14C382B1-12AD-4A90-80FB-98D0B58E1A5F}" srcOrd="5" destOrd="0" presId="urn:microsoft.com/office/officeart/2005/8/layout/list1"/>
    <dgm:cxn modelId="{9E819B39-AA08-4182-BBB8-F07F394AE055}" type="presParOf" srcId="{3EE361DA-620E-407B-A3A6-7AB4ECE730F2}" destId="{37EE67D6-E51B-4F5C-8F06-15FAE5C6B031}" srcOrd="6" destOrd="0" presId="urn:microsoft.com/office/officeart/2005/8/layout/list1"/>
    <dgm:cxn modelId="{D09B3B48-FC0F-4336-8739-9395A45E832D}" type="presParOf" srcId="{3EE361DA-620E-407B-A3A6-7AB4ECE730F2}" destId="{2A562FD0-0ABA-41A1-846A-4C58CA85D66B}" srcOrd="7" destOrd="0" presId="urn:microsoft.com/office/officeart/2005/8/layout/list1"/>
    <dgm:cxn modelId="{842BD1F5-DAEC-4D91-8D5B-94701CDB4CE2}" type="presParOf" srcId="{3EE361DA-620E-407B-A3A6-7AB4ECE730F2}" destId="{AB384754-AB15-4459-8522-73EB63AA4A2B}" srcOrd="8" destOrd="0" presId="urn:microsoft.com/office/officeart/2005/8/layout/list1"/>
    <dgm:cxn modelId="{ADEFD439-F45F-4C71-B013-6F32780A5FB1}" type="presParOf" srcId="{AB384754-AB15-4459-8522-73EB63AA4A2B}" destId="{9D46C331-9C89-4B74-846B-137FB2BE7AC9}" srcOrd="0" destOrd="0" presId="urn:microsoft.com/office/officeart/2005/8/layout/list1"/>
    <dgm:cxn modelId="{0637B6A5-251F-4EA3-A8A0-0C1A0DF2AD33}" type="presParOf" srcId="{AB384754-AB15-4459-8522-73EB63AA4A2B}" destId="{46D3E2B5-1CC6-4519-BE26-AFA9BA2F4BE9}" srcOrd="1" destOrd="0" presId="urn:microsoft.com/office/officeart/2005/8/layout/list1"/>
    <dgm:cxn modelId="{4222B1C2-ED0D-4DB8-A458-24E0AEFDB849}" type="presParOf" srcId="{3EE361DA-620E-407B-A3A6-7AB4ECE730F2}" destId="{B7841B8A-3C91-4F09-AE58-82B9E41E38A7}" srcOrd="9" destOrd="0" presId="urn:microsoft.com/office/officeart/2005/8/layout/list1"/>
    <dgm:cxn modelId="{ED88710D-95A6-4711-AC26-0D1B4BE35204}" type="presParOf" srcId="{3EE361DA-620E-407B-A3A6-7AB4ECE730F2}" destId="{0EB968AD-BDFF-4278-9A3D-0D795016BE96}" srcOrd="10" destOrd="0" presId="urn:microsoft.com/office/officeart/2005/8/layout/list1"/>
    <dgm:cxn modelId="{6E0AD205-BDBC-4461-B9BB-16D6A68144C6}" type="presParOf" srcId="{3EE361DA-620E-407B-A3A6-7AB4ECE730F2}" destId="{829F689C-8993-4102-8011-AC29D2A88FCF}" srcOrd="11" destOrd="0" presId="urn:microsoft.com/office/officeart/2005/8/layout/list1"/>
    <dgm:cxn modelId="{837AAD51-5152-40A5-A2F1-7EE44B0EBC33}" type="presParOf" srcId="{3EE361DA-620E-407B-A3A6-7AB4ECE730F2}" destId="{03D071B5-CECC-4056-BAB3-BBB9E4672F9F}" srcOrd="12" destOrd="0" presId="urn:microsoft.com/office/officeart/2005/8/layout/list1"/>
    <dgm:cxn modelId="{3BA29A5C-F1DC-4F10-8DD2-9ECB899D8381}" type="presParOf" srcId="{03D071B5-CECC-4056-BAB3-BBB9E4672F9F}" destId="{031945EA-7032-46FA-B66D-995F57F14577}" srcOrd="0" destOrd="0" presId="urn:microsoft.com/office/officeart/2005/8/layout/list1"/>
    <dgm:cxn modelId="{5FA05771-2AA9-40BF-93BB-247ABC071909}" type="presParOf" srcId="{03D071B5-CECC-4056-BAB3-BBB9E4672F9F}" destId="{316ACAA5-807D-46EE-9FFF-36BCC0BE5D06}" srcOrd="1" destOrd="0" presId="urn:microsoft.com/office/officeart/2005/8/layout/list1"/>
    <dgm:cxn modelId="{7DE7EFB8-8AE6-4833-995E-E7379F7F1251}" type="presParOf" srcId="{3EE361DA-620E-407B-A3A6-7AB4ECE730F2}" destId="{265E3F0F-3F46-44FA-91EF-45D86A1B2E9D}" srcOrd="13" destOrd="0" presId="urn:microsoft.com/office/officeart/2005/8/layout/list1"/>
    <dgm:cxn modelId="{E643EBE5-034C-4E2B-BF3B-98A7725C1D20}" type="presParOf" srcId="{3EE361DA-620E-407B-A3A6-7AB4ECE730F2}" destId="{32AA2E95-0E59-462E-B123-D1A66DE25DA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5F4D0E-4822-4B0C-91DC-9F69BBB78034}"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0B64A16-859E-4B01-9A80-C43B693E6DC9}">
      <dgm:prSet/>
      <dgm:spPr/>
      <dgm:t>
        <a:bodyPr/>
        <a:lstStyle/>
        <a:p>
          <a:pPr>
            <a:defRPr cap="all"/>
          </a:pPr>
          <a:r>
            <a:rPr lang="en-US" dirty="0"/>
            <a:t>Data Cleanup and Organization</a:t>
          </a:r>
        </a:p>
      </dgm:t>
    </dgm:pt>
    <dgm:pt modelId="{4E42197B-8C90-4A4D-8B61-0B5609D6DB9D}" type="parTrans" cxnId="{59BD86A3-4073-4670-BFDC-92E29DBC4768}">
      <dgm:prSet/>
      <dgm:spPr/>
      <dgm:t>
        <a:bodyPr/>
        <a:lstStyle/>
        <a:p>
          <a:endParaRPr lang="en-US"/>
        </a:p>
      </dgm:t>
    </dgm:pt>
    <dgm:pt modelId="{20050765-0995-47D3-AC17-E4B61A995C4F}" type="sibTrans" cxnId="{59BD86A3-4073-4670-BFDC-92E29DBC4768}">
      <dgm:prSet/>
      <dgm:spPr/>
      <dgm:t>
        <a:bodyPr/>
        <a:lstStyle/>
        <a:p>
          <a:endParaRPr lang="en-US"/>
        </a:p>
      </dgm:t>
    </dgm:pt>
    <dgm:pt modelId="{D6EFE4A8-C4CE-4652-A907-46EFC159AF59}">
      <dgm:prSet/>
      <dgm:spPr/>
      <dgm:t>
        <a:bodyPr/>
        <a:lstStyle/>
        <a:p>
          <a:pPr>
            <a:defRPr cap="all"/>
          </a:pPr>
          <a:r>
            <a:rPr lang="en-US"/>
            <a:t>System Overview</a:t>
          </a:r>
        </a:p>
      </dgm:t>
    </dgm:pt>
    <dgm:pt modelId="{0597F9FA-0A28-41DE-8DFF-7B989983C3F9}" type="parTrans" cxnId="{BB731B8D-2BDA-4E52-8AD8-3978C3EF8A3E}">
      <dgm:prSet/>
      <dgm:spPr/>
      <dgm:t>
        <a:bodyPr/>
        <a:lstStyle/>
        <a:p>
          <a:endParaRPr lang="en-US"/>
        </a:p>
      </dgm:t>
    </dgm:pt>
    <dgm:pt modelId="{DFC3A62B-31AC-47B2-AD37-1152580AB84D}" type="sibTrans" cxnId="{BB731B8D-2BDA-4E52-8AD8-3978C3EF8A3E}">
      <dgm:prSet/>
      <dgm:spPr/>
      <dgm:t>
        <a:bodyPr/>
        <a:lstStyle/>
        <a:p>
          <a:endParaRPr lang="en-US"/>
        </a:p>
      </dgm:t>
    </dgm:pt>
    <dgm:pt modelId="{7C98A47B-4DF8-4F22-81BE-AC22661A2BBF}">
      <dgm:prSet/>
      <dgm:spPr/>
      <dgm:t>
        <a:bodyPr/>
        <a:lstStyle/>
        <a:p>
          <a:pPr>
            <a:defRPr cap="all"/>
          </a:pPr>
          <a:r>
            <a:rPr lang="en-US"/>
            <a:t>Exploring the System</a:t>
          </a:r>
        </a:p>
      </dgm:t>
    </dgm:pt>
    <dgm:pt modelId="{775A6D70-D582-4A2E-971E-4FEF45BA749B}" type="parTrans" cxnId="{4E5468BC-0DDD-418E-A30B-0F4D45781E0E}">
      <dgm:prSet/>
      <dgm:spPr/>
      <dgm:t>
        <a:bodyPr/>
        <a:lstStyle/>
        <a:p>
          <a:endParaRPr lang="en-US"/>
        </a:p>
      </dgm:t>
    </dgm:pt>
    <dgm:pt modelId="{B4B6B5C7-33B3-480E-843F-26E257995EA3}" type="sibTrans" cxnId="{4E5468BC-0DDD-418E-A30B-0F4D45781E0E}">
      <dgm:prSet/>
      <dgm:spPr/>
      <dgm:t>
        <a:bodyPr/>
        <a:lstStyle/>
        <a:p>
          <a:endParaRPr lang="en-US"/>
        </a:p>
      </dgm:t>
    </dgm:pt>
    <dgm:pt modelId="{52A81B5F-B801-4658-B02D-274CBEA070B7}">
      <dgm:prSet/>
      <dgm:spPr/>
      <dgm:t>
        <a:bodyPr/>
        <a:lstStyle/>
        <a:p>
          <a:pPr>
            <a:defRPr cap="all"/>
          </a:pPr>
          <a:r>
            <a:rPr lang="en-US"/>
            <a:t>Exploring the Team</a:t>
          </a:r>
        </a:p>
      </dgm:t>
    </dgm:pt>
    <dgm:pt modelId="{200E6B8F-AA26-40DC-99BD-A6A9A45D4585}" type="parTrans" cxnId="{FE793F86-C9B2-4A79-9C69-1CA21DDF44E7}">
      <dgm:prSet/>
      <dgm:spPr/>
      <dgm:t>
        <a:bodyPr/>
        <a:lstStyle/>
        <a:p>
          <a:endParaRPr lang="en-US"/>
        </a:p>
      </dgm:t>
    </dgm:pt>
    <dgm:pt modelId="{F3D47EAB-8772-49D3-AB86-F23B50DD3189}" type="sibTrans" cxnId="{FE793F86-C9B2-4A79-9C69-1CA21DDF44E7}">
      <dgm:prSet/>
      <dgm:spPr/>
      <dgm:t>
        <a:bodyPr/>
        <a:lstStyle/>
        <a:p>
          <a:endParaRPr lang="en-US"/>
        </a:p>
      </dgm:t>
    </dgm:pt>
    <dgm:pt modelId="{B229E6E2-B6F1-4377-AF29-D55335AFD964}">
      <dgm:prSet/>
      <dgm:spPr/>
      <dgm:t>
        <a:bodyPr/>
        <a:lstStyle/>
        <a:p>
          <a:pPr>
            <a:defRPr cap="all"/>
          </a:pPr>
          <a:r>
            <a:rPr lang="en-US"/>
            <a:t>Exploring the Tasks</a:t>
          </a:r>
        </a:p>
      </dgm:t>
    </dgm:pt>
    <dgm:pt modelId="{B771042B-0B19-4F90-BCEC-0842302F9FE6}" type="parTrans" cxnId="{6F08870F-11C1-47C6-898F-51872A4F29AD}">
      <dgm:prSet/>
      <dgm:spPr/>
      <dgm:t>
        <a:bodyPr/>
        <a:lstStyle/>
        <a:p>
          <a:endParaRPr lang="en-US"/>
        </a:p>
      </dgm:t>
    </dgm:pt>
    <dgm:pt modelId="{AD194440-0D1B-4DD4-963D-AA9A7CFCFD9F}" type="sibTrans" cxnId="{6F08870F-11C1-47C6-898F-51872A4F29AD}">
      <dgm:prSet/>
      <dgm:spPr/>
      <dgm:t>
        <a:bodyPr/>
        <a:lstStyle/>
        <a:p>
          <a:endParaRPr lang="en-US"/>
        </a:p>
      </dgm:t>
    </dgm:pt>
    <dgm:pt modelId="{E8A91F11-92A4-4427-9EAC-819FBE349737}">
      <dgm:prSet/>
      <dgm:spPr/>
      <dgm:t>
        <a:bodyPr/>
        <a:lstStyle/>
        <a:p>
          <a:pPr>
            <a:defRPr cap="all"/>
          </a:pPr>
          <a:r>
            <a:rPr lang="en-US"/>
            <a:t>Exploring Relations</a:t>
          </a:r>
        </a:p>
      </dgm:t>
    </dgm:pt>
    <dgm:pt modelId="{464361AC-DBDC-4D19-84C9-AD7FAAAA84A4}" type="parTrans" cxnId="{0DEB0422-44EF-4B77-A48E-D5E77DE2B8EE}">
      <dgm:prSet/>
      <dgm:spPr/>
      <dgm:t>
        <a:bodyPr/>
        <a:lstStyle/>
        <a:p>
          <a:endParaRPr lang="en-US"/>
        </a:p>
      </dgm:t>
    </dgm:pt>
    <dgm:pt modelId="{B7BEEF56-556F-4885-ABCE-E29302F5595C}" type="sibTrans" cxnId="{0DEB0422-44EF-4B77-A48E-D5E77DE2B8EE}">
      <dgm:prSet/>
      <dgm:spPr/>
      <dgm:t>
        <a:bodyPr/>
        <a:lstStyle/>
        <a:p>
          <a:endParaRPr lang="en-US"/>
        </a:p>
      </dgm:t>
    </dgm:pt>
    <dgm:pt modelId="{2DCF5156-0987-41B5-ABCA-84E9CBC2B038}">
      <dgm:prSet/>
      <dgm:spPr/>
      <dgm:t>
        <a:bodyPr/>
        <a:lstStyle/>
        <a:p>
          <a:pPr>
            <a:defRPr cap="all"/>
          </a:pPr>
          <a:r>
            <a:rPr lang="en-US"/>
            <a:t>Exploring the Quality Model</a:t>
          </a:r>
        </a:p>
      </dgm:t>
    </dgm:pt>
    <dgm:pt modelId="{47BFAB76-2E9E-423B-A278-6D97794BA934}" type="parTrans" cxnId="{92A58AC6-BB1B-497C-880D-171F77E1FFE9}">
      <dgm:prSet/>
      <dgm:spPr/>
      <dgm:t>
        <a:bodyPr/>
        <a:lstStyle/>
        <a:p>
          <a:endParaRPr lang="en-US"/>
        </a:p>
      </dgm:t>
    </dgm:pt>
    <dgm:pt modelId="{FA2A8512-DEBF-434D-8065-82BD0D0273B2}" type="sibTrans" cxnId="{92A58AC6-BB1B-497C-880D-171F77E1FFE9}">
      <dgm:prSet/>
      <dgm:spPr/>
      <dgm:t>
        <a:bodyPr/>
        <a:lstStyle/>
        <a:p>
          <a:endParaRPr lang="en-US"/>
        </a:p>
      </dgm:t>
    </dgm:pt>
    <dgm:pt modelId="{C3CAAD1B-6DE5-49FD-AD3B-3B79C4AAA60A}">
      <dgm:prSet/>
      <dgm:spPr/>
      <dgm:t>
        <a:bodyPr/>
        <a:lstStyle/>
        <a:p>
          <a:pPr>
            <a:defRPr cap="all"/>
          </a:pPr>
          <a:r>
            <a:rPr lang="en-US" dirty="0"/>
            <a:t>Code metrics</a:t>
          </a:r>
        </a:p>
      </dgm:t>
    </dgm:pt>
    <dgm:pt modelId="{9D2288B5-1D0E-4A64-884E-92E18DB0A06A}" type="parTrans" cxnId="{44B4B2D6-A64A-45B9-AB19-099118EF44C7}">
      <dgm:prSet/>
      <dgm:spPr/>
      <dgm:t>
        <a:bodyPr/>
        <a:lstStyle/>
        <a:p>
          <a:endParaRPr lang="en-US"/>
        </a:p>
      </dgm:t>
    </dgm:pt>
    <dgm:pt modelId="{1557D7A9-EF64-4D87-9ED9-F97F43163E67}" type="sibTrans" cxnId="{44B4B2D6-A64A-45B9-AB19-099118EF44C7}">
      <dgm:prSet/>
      <dgm:spPr/>
      <dgm:t>
        <a:bodyPr/>
        <a:lstStyle/>
        <a:p>
          <a:endParaRPr lang="en-US"/>
        </a:p>
      </dgm:t>
    </dgm:pt>
    <dgm:pt modelId="{3A50B14E-219A-4927-AE91-48F48590A886}" type="pres">
      <dgm:prSet presAssocID="{835F4D0E-4822-4B0C-91DC-9F69BBB78034}" presName="root" presStyleCnt="0">
        <dgm:presLayoutVars>
          <dgm:dir/>
          <dgm:resizeHandles val="exact"/>
        </dgm:presLayoutVars>
      </dgm:prSet>
      <dgm:spPr/>
    </dgm:pt>
    <dgm:pt modelId="{6E8A2F7B-AADB-4F7B-805F-0E051409F7E7}" type="pres">
      <dgm:prSet presAssocID="{90B64A16-859E-4B01-9A80-C43B693E6DC9}" presName="compNode" presStyleCnt="0"/>
      <dgm:spPr/>
    </dgm:pt>
    <dgm:pt modelId="{2D42ADCB-93AC-452E-B78F-85D9B2DA1E6B}" type="pres">
      <dgm:prSet presAssocID="{90B64A16-859E-4B01-9A80-C43B693E6DC9}" presName="iconBgRect" presStyleLbl="bgShp" presStyleIdx="0" presStyleCnt="8"/>
      <dgm:spPr>
        <a:prstGeom prst="round2DiagRect">
          <a:avLst>
            <a:gd name="adj1" fmla="val 29727"/>
            <a:gd name="adj2" fmla="val 0"/>
          </a:avLst>
        </a:prstGeom>
      </dgm:spPr>
    </dgm:pt>
    <dgm:pt modelId="{85053471-81E0-402C-A341-1455099DF7E7}" type="pres">
      <dgm:prSet presAssocID="{90B64A16-859E-4B01-9A80-C43B693E6DC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hlinkClick xmlns:r="http://schemas.openxmlformats.org/officeDocument/2006/relationships" r:id="rId3" action="ppaction://hlinksldjump"/>
          </dgm14:cNvPr>
        </a:ext>
      </dgm:extLst>
    </dgm:pt>
    <dgm:pt modelId="{2B5152ED-DF42-428B-B3B0-81D8B8FEAA6A}" type="pres">
      <dgm:prSet presAssocID="{90B64A16-859E-4B01-9A80-C43B693E6DC9}" presName="spaceRect" presStyleCnt="0"/>
      <dgm:spPr/>
    </dgm:pt>
    <dgm:pt modelId="{CAEB9022-D909-4CBC-91AF-2E7E4A9B7149}" type="pres">
      <dgm:prSet presAssocID="{90B64A16-859E-4B01-9A80-C43B693E6DC9}" presName="textRect" presStyleLbl="revTx" presStyleIdx="0" presStyleCnt="8">
        <dgm:presLayoutVars>
          <dgm:chMax val="1"/>
          <dgm:chPref val="1"/>
        </dgm:presLayoutVars>
      </dgm:prSet>
      <dgm:spPr/>
    </dgm:pt>
    <dgm:pt modelId="{A22F3B70-2E26-4E2D-8B54-CEFF2A9226B6}" type="pres">
      <dgm:prSet presAssocID="{20050765-0995-47D3-AC17-E4B61A995C4F}" presName="sibTrans" presStyleCnt="0"/>
      <dgm:spPr/>
    </dgm:pt>
    <dgm:pt modelId="{7C515847-9C4A-4F28-B3DE-1C745ED9AB5D}" type="pres">
      <dgm:prSet presAssocID="{D6EFE4A8-C4CE-4652-A907-46EFC159AF59}" presName="compNode" presStyleCnt="0"/>
      <dgm:spPr/>
    </dgm:pt>
    <dgm:pt modelId="{A5A4FF07-3E99-4617-8E18-BAEE8A8F1D74}" type="pres">
      <dgm:prSet presAssocID="{D6EFE4A8-C4CE-4652-A907-46EFC159AF59}" presName="iconBgRect" presStyleLbl="bgShp" presStyleIdx="1" presStyleCnt="8"/>
      <dgm:spPr>
        <a:prstGeom prst="round2DiagRect">
          <a:avLst>
            <a:gd name="adj1" fmla="val 29727"/>
            <a:gd name="adj2" fmla="val 0"/>
          </a:avLst>
        </a:prstGeom>
      </dgm:spPr>
    </dgm:pt>
    <dgm:pt modelId="{44307ED7-7055-41C4-B15B-2BFAE4152C93}" type="pres">
      <dgm:prSet presAssocID="{D6EFE4A8-C4CE-4652-A907-46EFC159AF59}" presName="iconRect" presStyleLbl="node1" presStyleIdx="1" presStyleCnt="8"/>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omputer">
            <a:hlinkClick xmlns:r="http://schemas.openxmlformats.org/officeDocument/2006/relationships" r:id="rId6" action="ppaction://hlinksldjump"/>
          </dgm14:cNvPr>
        </a:ext>
      </dgm:extLst>
    </dgm:pt>
    <dgm:pt modelId="{DE456002-ACBE-47C3-A629-1941F807753F}" type="pres">
      <dgm:prSet presAssocID="{D6EFE4A8-C4CE-4652-A907-46EFC159AF59}" presName="spaceRect" presStyleCnt="0"/>
      <dgm:spPr/>
    </dgm:pt>
    <dgm:pt modelId="{320DAFCA-D9F5-4331-8243-CF54CDFDEBD2}" type="pres">
      <dgm:prSet presAssocID="{D6EFE4A8-C4CE-4652-A907-46EFC159AF59}" presName="textRect" presStyleLbl="revTx" presStyleIdx="1" presStyleCnt="8">
        <dgm:presLayoutVars>
          <dgm:chMax val="1"/>
          <dgm:chPref val="1"/>
        </dgm:presLayoutVars>
      </dgm:prSet>
      <dgm:spPr/>
    </dgm:pt>
    <dgm:pt modelId="{5F126D88-0163-4157-953A-789408E924CA}" type="pres">
      <dgm:prSet presAssocID="{DFC3A62B-31AC-47B2-AD37-1152580AB84D}" presName="sibTrans" presStyleCnt="0"/>
      <dgm:spPr/>
    </dgm:pt>
    <dgm:pt modelId="{526270A8-2750-4666-A50E-BD3660567DB7}" type="pres">
      <dgm:prSet presAssocID="{7C98A47B-4DF8-4F22-81BE-AC22661A2BBF}" presName="compNode" presStyleCnt="0"/>
      <dgm:spPr/>
    </dgm:pt>
    <dgm:pt modelId="{FB5A68FD-4340-4F28-9A43-18A95BA66AE7}" type="pres">
      <dgm:prSet presAssocID="{7C98A47B-4DF8-4F22-81BE-AC22661A2BBF}" presName="iconBgRect" presStyleLbl="bgShp" presStyleIdx="2" presStyleCnt="8"/>
      <dgm:spPr>
        <a:prstGeom prst="round2DiagRect">
          <a:avLst>
            <a:gd name="adj1" fmla="val 29727"/>
            <a:gd name="adj2" fmla="val 0"/>
          </a:avLst>
        </a:prstGeom>
      </dgm:spPr>
    </dgm:pt>
    <dgm:pt modelId="{9379E304-0BFC-4854-B874-62AB3895822A}" type="pres">
      <dgm:prSet presAssocID="{7C98A47B-4DF8-4F22-81BE-AC22661A2BBF}" presName="iconRect" presStyleLbl="node1" presStyleIdx="2"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hlinkClick xmlns:r="http://schemas.openxmlformats.org/officeDocument/2006/relationships" r:id="rId9" action="ppaction://hlinksldjump"/>
          </dgm14:cNvPr>
        </a:ext>
      </dgm:extLst>
    </dgm:pt>
    <dgm:pt modelId="{8A5A8AC4-A7EE-4B5B-AF9C-D4EDBD11ADFB}" type="pres">
      <dgm:prSet presAssocID="{7C98A47B-4DF8-4F22-81BE-AC22661A2BBF}" presName="spaceRect" presStyleCnt="0"/>
      <dgm:spPr/>
    </dgm:pt>
    <dgm:pt modelId="{0D85D282-15D2-44D6-9C73-20DE37CD8EC4}" type="pres">
      <dgm:prSet presAssocID="{7C98A47B-4DF8-4F22-81BE-AC22661A2BBF}" presName="textRect" presStyleLbl="revTx" presStyleIdx="2" presStyleCnt="8">
        <dgm:presLayoutVars>
          <dgm:chMax val="1"/>
          <dgm:chPref val="1"/>
        </dgm:presLayoutVars>
      </dgm:prSet>
      <dgm:spPr/>
    </dgm:pt>
    <dgm:pt modelId="{8C321E16-277C-45E3-B753-188697307453}" type="pres">
      <dgm:prSet presAssocID="{B4B6B5C7-33B3-480E-843F-26E257995EA3}" presName="sibTrans" presStyleCnt="0"/>
      <dgm:spPr/>
    </dgm:pt>
    <dgm:pt modelId="{55678AAB-3958-42A0-AB0A-6ACAB95657DD}" type="pres">
      <dgm:prSet presAssocID="{52A81B5F-B801-4658-B02D-274CBEA070B7}" presName="compNode" presStyleCnt="0"/>
      <dgm:spPr/>
    </dgm:pt>
    <dgm:pt modelId="{8697EC4E-3808-4C18-ABE6-38408491C114}" type="pres">
      <dgm:prSet presAssocID="{52A81B5F-B801-4658-B02D-274CBEA070B7}" presName="iconBgRect" presStyleLbl="bgShp" presStyleIdx="3" presStyleCnt="8"/>
      <dgm:spPr>
        <a:prstGeom prst="round2DiagRect">
          <a:avLst>
            <a:gd name="adj1" fmla="val 29727"/>
            <a:gd name="adj2" fmla="val 0"/>
          </a:avLst>
        </a:prstGeom>
      </dgm:spPr>
    </dgm:pt>
    <dgm:pt modelId="{E0B0E8E1-C041-4B92-AE96-1988527B6BE1}" type="pres">
      <dgm:prSet presAssocID="{52A81B5F-B801-4658-B02D-274CBEA070B7}" presName="iconRect" presStyleLbl="node1" presStyleIdx="3" presStyleCnt="8"/>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Users">
            <a:hlinkClick xmlns:r="http://schemas.openxmlformats.org/officeDocument/2006/relationships" r:id="rId12" action="ppaction://hlinksldjump"/>
          </dgm14:cNvPr>
        </a:ext>
      </dgm:extLst>
    </dgm:pt>
    <dgm:pt modelId="{7C699A30-2379-430A-A01C-8E1B370712CE}" type="pres">
      <dgm:prSet presAssocID="{52A81B5F-B801-4658-B02D-274CBEA070B7}" presName="spaceRect" presStyleCnt="0"/>
      <dgm:spPr/>
    </dgm:pt>
    <dgm:pt modelId="{413E3CED-48F0-4C08-B7D8-48563C9C8800}" type="pres">
      <dgm:prSet presAssocID="{52A81B5F-B801-4658-B02D-274CBEA070B7}" presName="textRect" presStyleLbl="revTx" presStyleIdx="3" presStyleCnt="8">
        <dgm:presLayoutVars>
          <dgm:chMax val="1"/>
          <dgm:chPref val="1"/>
        </dgm:presLayoutVars>
      </dgm:prSet>
      <dgm:spPr/>
    </dgm:pt>
    <dgm:pt modelId="{A6ABB46E-3B7C-4855-906E-1F575AFF4AFF}" type="pres">
      <dgm:prSet presAssocID="{F3D47EAB-8772-49D3-AB86-F23B50DD3189}" presName="sibTrans" presStyleCnt="0"/>
      <dgm:spPr/>
    </dgm:pt>
    <dgm:pt modelId="{16D88B48-20A1-4B49-9575-7FFB07963A83}" type="pres">
      <dgm:prSet presAssocID="{B229E6E2-B6F1-4377-AF29-D55335AFD964}" presName="compNode" presStyleCnt="0"/>
      <dgm:spPr/>
    </dgm:pt>
    <dgm:pt modelId="{6664F4F7-EF65-4542-B278-2D53A0312EF5}" type="pres">
      <dgm:prSet presAssocID="{B229E6E2-B6F1-4377-AF29-D55335AFD964}" presName="iconBgRect" presStyleLbl="bgShp" presStyleIdx="4" presStyleCnt="8"/>
      <dgm:spPr>
        <a:prstGeom prst="round2DiagRect">
          <a:avLst>
            <a:gd name="adj1" fmla="val 29727"/>
            <a:gd name="adj2" fmla="val 0"/>
          </a:avLst>
        </a:prstGeom>
      </dgm:spPr>
    </dgm:pt>
    <dgm:pt modelId="{1FBBAFB5-4D03-42B2-9833-24247CE315B7}" type="pres">
      <dgm:prSet presAssocID="{B229E6E2-B6F1-4377-AF29-D55335AFD964}" presName="iconRect" presStyleLbl="node1" presStyleIdx="4" presStyleCnt="8"/>
      <dgm:spPr>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Head with Gears">
            <a:hlinkClick xmlns:r="http://schemas.openxmlformats.org/officeDocument/2006/relationships" r:id="rId15" action="ppaction://hlinksldjump"/>
          </dgm14:cNvPr>
        </a:ext>
      </dgm:extLst>
    </dgm:pt>
    <dgm:pt modelId="{3BF4B24F-B228-4651-BDE7-BA61F26CF08B}" type="pres">
      <dgm:prSet presAssocID="{B229E6E2-B6F1-4377-AF29-D55335AFD964}" presName="spaceRect" presStyleCnt="0"/>
      <dgm:spPr/>
    </dgm:pt>
    <dgm:pt modelId="{54451F42-DF0E-4031-9169-010247F9D6CE}" type="pres">
      <dgm:prSet presAssocID="{B229E6E2-B6F1-4377-AF29-D55335AFD964}" presName="textRect" presStyleLbl="revTx" presStyleIdx="4" presStyleCnt="8">
        <dgm:presLayoutVars>
          <dgm:chMax val="1"/>
          <dgm:chPref val="1"/>
        </dgm:presLayoutVars>
      </dgm:prSet>
      <dgm:spPr/>
    </dgm:pt>
    <dgm:pt modelId="{E1D89979-E521-4A97-B84C-2B216D799071}" type="pres">
      <dgm:prSet presAssocID="{AD194440-0D1B-4DD4-963D-AA9A7CFCFD9F}" presName="sibTrans" presStyleCnt="0"/>
      <dgm:spPr/>
    </dgm:pt>
    <dgm:pt modelId="{C4F24203-DBAD-4F8F-8DAE-6135BF8396CA}" type="pres">
      <dgm:prSet presAssocID="{E8A91F11-92A4-4427-9EAC-819FBE349737}" presName="compNode" presStyleCnt="0"/>
      <dgm:spPr/>
    </dgm:pt>
    <dgm:pt modelId="{A6BDD0EC-2381-44A0-85B2-341877BF5C4D}" type="pres">
      <dgm:prSet presAssocID="{E8A91F11-92A4-4427-9EAC-819FBE349737}" presName="iconBgRect" presStyleLbl="bgShp" presStyleIdx="5" presStyleCnt="8"/>
      <dgm:spPr>
        <a:prstGeom prst="round2DiagRect">
          <a:avLst>
            <a:gd name="adj1" fmla="val 29727"/>
            <a:gd name="adj2" fmla="val 0"/>
          </a:avLst>
        </a:prstGeom>
      </dgm:spPr>
    </dgm:pt>
    <dgm:pt modelId="{ECC18835-893F-44DA-B9FF-162FAE0B6D2E}" type="pres">
      <dgm:prSet presAssocID="{E8A91F11-92A4-4427-9EAC-819FBE349737}" presName="iconRect" presStyleLbl="node1" presStyleIdx="5" presStyleCnt="8"/>
      <dgm:spPr>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a:noFill/>
        </a:ln>
      </dgm:spPr>
      <dgm:extLst>
        <a:ext uri="{E40237B7-FDA0-4F09-8148-C483321AD2D9}">
          <dgm14:cNvPr xmlns:dgm14="http://schemas.microsoft.com/office/drawing/2010/diagram" id="0" name="" descr="Handshake"/>
        </a:ext>
      </dgm:extLst>
    </dgm:pt>
    <dgm:pt modelId="{D6602112-CF6A-4C74-8537-1A018015E99C}" type="pres">
      <dgm:prSet presAssocID="{E8A91F11-92A4-4427-9EAC-819FBE349737}" presName="spaceRect" presStyleCnt="0"/>
      <dgm:spPr/>
    </dgm:pt>
    <dgm:pt modelId="{5A1E4F29-3EAF-4A37-B01A-EABF7C15B411}" type="pres">
      <dgm:prSet presAssocID="{E8A91F11-92A4-4427-9EAC-819FBE349737}" presName="textRect" presStyleLbl="revTx" presStyleIdx="5" presStyleCnt="8">
        <dgm:presLayoutVars>
          <dgm:chMax val="1"/>
          <dgm:chPref val="1"/>
        </dgm:presLayoutVars>
      </dgm:prSet>
      <dgm:spPr/>
    </dgm:pt>
    <dgm:pt modelId="{8F44DDB2-730B-448D-A92A-E2627AD71FA0}" type="pres">
      <dgm:prSet presAssocID="{B7BEEF56-556F-4885-ABCE-E29302F5595C}" presName="sibTrans" presStyleCnt="0"/>
      <dgm:spPr/>
    </dgm:pt>
    <dgm:pt modelId="{DE232E55-5996-44F8-9C3D-CDCBD1C6A66B}" type="pres">
      <dgm:prSet presAssocID="{2DCF5156-0987-41B5-ABCA-84E9CBC2B038}" presName="compNode" presStyleCnt="0"/>
      <dgm:spPr/>
    </dgm:pt>
    <dgm:pt modelId="{FECED11C-1A34-48C2-B84F-017EC8D58AF9}" type="pres">
      <dgm:prSet presAssocID="{2DCF5156-0987-41B5-ABCA-84E9CBC2B038}" presName="iconBgRect" presStyleLbl="bgShp" presStyleIdx="6" presStyleCnt="8"/>
      <dgm:spPr>
        <a:prstGeom prst="round2DiagRect">
          <a:avLst>
            <a:gd name="adj1" fmla="val 29727"/>
            <a:gd name="adj2" fmla="val 0"/>
          </a:avLst>
        </a:prstGeom>
      </dgm:spPr>
    </dgm:pt>
    <dgm:pt modelId="{25F0C73E-B849-4101-BE53-9FE44F49C642}" type="pres">
      <dgm:prSet presAssocID="{2DCF5156-0987-41B5-ABCA-84E9CBC2B038}" presName="iconRect" presStyleLbl="node1" presStyleIdx="6" presStyleCnt="8"/>
      <dgm:spPr>
        <a:blipFill>
          <a:blip xmlns:r="http://schemas.openxmlformats.org/officeDocument/2006/relationships"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a:blipFill>
        <a:ln>
          <a:noFill/>
        </a:ln>
      </dgm:spPr>
      <dgm:extLst>
        <a:ext uri="{E40237B7-FDA0-4F09-8148-C483321AD2D9}">
          <dgm14:cNvPr xmlns:dgm14="http://schemas.microsoft.com/office/drawing/2010/diagram" id="0" name="" descr="Checkmark"/>
        </a:ext>
      </dgm:extLst>
    </dgm:pt>
    <dgm:pt modelId="{3BF6E142-37B5-4208-A231-CE5520CF2C0D}" type="pres">
      <dgm:prSet presAssocID="{2DCF5156-0987-41B5-ABCA-84E9CBC2B038}" presName="spaceRect" presStyleCnt="0"/>
      <dgm:spPr/>
    </dgm:pt>
    <dgm:pt modelId="{20769F2F-019D-44ED-8219-BBAAD7AB20E8}" type="pres">
      <dgm:prSet presAssocID="{2DCF5156-0987-41B5-ABCA-84E9CBC2B038}" presName="textRect" presStyleLbl="revTx" presStyleIdx="6" presStyleCnt="8">
        <dgm:presLayoutVars>
          <dgm:chMax val="1"/>
          <dgm:chPref val="1"/>
        </dgm:presLayoutVars>
      </dgm:prSet>
      <dgm:spPr/>
    </dgm:pt>
    <dgm:pt modelId="{A8A1CB34-8D26-416D-B09C-7AA0753A656B}" type="pres">
      <dgm:prSet presAssocID="{FA2A8512-DEBF-434D-8065-82BD0D0273B2}" presName="sibTrans" presStyleCnt="0"/>
      <dgm:spPr/>
    </dgm:pt>
    <dgm:pt modelId="{86DB6192-0B63-4A5D-8FE0-EF5660B15899}" type="pres">
      <dgm:prSet presAssocID="{C3CAAD1B-6DE5-49FD-AD3B-3B79C4AAA60A}" presName="compNode" presStyleCnt="0"/>
      <dgm:spPr/>
    </dgm:pt>
    <dgm:pt modelId="{CEAC2643-15E7-4F06-956C-36F65BFC1B43}" type="pres">
      <dgm:prSet presAssocID="{C3CAAD1B-6DE5-49FD-AD3B-3B79C4AAA60A}" presName="iconBgRect" presStyleLbl="bgShp" presStyleIdx="7" presStyleCnt="8"/>
      <dgm:spPr>
        <a:prstGeom prst="round2DiagRect">
          <a:avLst>
            <a:gd name="adj1" fmla="val 29727"/>
            <a:gd name="adj2" fmla="val 0"/>
          </a:avLst>
        </a:prstGeom>
      </dgm:spPr>
    </dgm:pt>
    <dgm:pt modelId="{14BA84B4-9010-4191-B30B-CDBB6CE3F727}" type="pres">
      <dgm:prSet presAssocID="{C3CAAD1B-6DE5-49FD-AD3B-3B79C4AAA60A}" presName="iconRect" presStyleLbl="node1" presStyleIdx="7" presStyleCnt="8"/>
      <dgm:spPr>
        <a:blipFill>
          <a:blip xmlns:r="http://schemas.openxmlformats.org/officeDocument/2006/relationships" r:embed="rId20">
            <a:extLst>
              <a:ext uri="{28A0092B-C50C-407E-A947-70E740481C1C}">
                <a14:useLocalDpi xmlns:a14="http://schemas.microsoft.com/office/drawing/2010/main" val="0"/>
              </a:ext>
            </a:extLst>
          </a:blip>
          <a:srcRect/>
          <a:stretch>
            <a:fillRect/>
          </a:stretch>
        </a:blipFill>
        <a:ln>
          <a:noFill/>
        </a:ln>
      </dgm:spPr>
    </dgm:pt>
    <dgm:pt modelId="{16441D52-CCB4-4199-A076-2A834AE96963}" type="pres">
      <dgm:prSet presAssocID="{C3CAAD1B-6DE5-49FD-AD3B-3B79C4AAA60A}" presName="spaceRect" presStyleCnt="0"/>
      <dgm:spPr/>
    </dgm:pt>
    <dgm:pt modelId="{038ECD89-0DFA-463A-91E2-0997840520CA}" type="pres">
      <dgm:prSet presAssocID="{C3CAAD1B-6DE5-49FD-AD3B-3B79C4AAA60A}" presName="textRect" presStyleLbl="revTx" presStyleIdx="7" presStyleCnt="8">
        <dgm:presLayoutVars>
          <dgm:chMax val="1"/>
          <dgm:chPref val="1"/>
        </dgm:presLayoutVars>
      </dgm:prSet>
      <dgm:spPr/>
    </dgm:pt>
  </dgm:ptLst>
  <dgm:cxnLst>
    <dgm:cxn modelId="{6F08870F-11C1-47C6-898F-51872A4F29AD}" srcId="{835F4D0E-4822-4B0C-91DC-9F69BBB78034}" destId="{B229E6E2-B6F1-4377-AF29-D55335AFD964}" srcOrd="4" destOrd="0" parTransId="{B771042B-0B19-4F90-BCEC-0842302F9FE6}" sibTransId="{AD194440-0D1B-4DD4-963D-AA9A7CFCFD9F}"/>
    <dgm:cxn modelId="{0DEB0422-44EF-4B77-A48E-D5E77DE2B8EE}" srcId="{835F4D0E-4822-4B0C-91DC-9F69BBB78034}" destId="{E8A91F11-92A4-4427-9EAC-819FBE349737}" srcOrd="5" destOrd="0" parTransId="{464361AC-DBDC-4D19-84C9-AD7FAAAA84A4}" sibTransId="{B7BEEF56-556F-4885-ABCE-E29302F5595C}"/>
    <dgm:cxn modelId="{EA1EEE28-09F2-4A19-9017-DC41CCCACA31}" type="presOf" srcId="{52A81B5F-B801-4658-B02D-274CBEA070B7}" destId="{413E3CED-48F0-4C08-B7D8-48563C9C8800}" srcOrd="0" destOrd="0" presId="urn:microsoft.com/office/officeart/2018/5/layout/IconLeafLabelList"/>
    <dgm:cxn modelId="{DE5ED04C-257E-440A-8442-75F01F0C541E}" type="presOf" srcId="{835F4D0E-4822-4B0C-91DC-9F69BBB78034}" destId="{3A50B14E-219A-4927-AE91-48F48590A886}" srcOrd="0" destOrd="0" presId="urn:microsoft.com/office/officeart/2018/5/layout/IconLeafLabelList"/>
    <dgm:cxn modelId="{372D787E-E342-4E6C-85EA-AE3A4C8E6764}" type="presOf" srcId="{90B64A16-859E-4B01-9A80-C43B693E6DC9}" destId="{CAEB9022-D909-4CBC-91AF-2E7E4A9B7149}" srcOrd="0" destOrd="0" presId="urn:microsoft.com/office/officeart/2018/5/layout/IconLeafLabelList"/>
    <dgm:cxn modelId="{6CBEDC7E-0D12-4222-8DE9-8E0C0535F6FD}" type="presOf" srcId="{D6EFE4A8-C4CE-4652-A907-46EFC159AF59}" destId="{320DAFCA-D9F5-4331-8243-CF54CDFDEBD2}" srcOrd="0" destOrd="0" presId="urn:microsoft.com/office/officeart/2018/5/layout/IconLeafLabelList"/>
    <dgm:cxn modelId="{FE793F86-C9B2-4A79-9C69-1CA21DDF44E7}" srcId="{835F4D0E-4822-4B0C-91DC-9F69BBB78034}" destId="{52A81B5F-B801-4658-B02D-274CBEA070B7}" srcOrd="3" destOrd="0" parTransId="{200E6B8F-AA26-40DC-99BD-A6A9A45D4585}" sibTransId="{F3D47EAB-8772-49D3-AB86-F23B50DD3189}"/>
    <dgm:cxn modelId="{C418C786-2EFB-475A-AC30-B0BA167188D3}" type="presOf" srcId="{B229E6E2-B6F1-4377-AF29-D55335AFD964}" destId="{54451F42-DF0E-4031-9169-010247F9D6CE}" srcOrd="0" destOrd="0" presId="urn:microsoft.com/office/officeart/2018/5/layout/IconLeafLabelList"/>
    <dgm:cxn modelId="{2126308A-3134-45AE-858C-5618B7B36F96}" type="presOf" srcId="{2DCF5156-0987-41B5-ABCA-84E9CBC2B038}" destId="{20769F2F-019D-44ED-8219-BBAAD7AB20E8}" srcOrd="0" destOrd="0" presId="urn:microsoft.com/office/officeart/2018/5/layout/IconLeafLabelList"/>
    <dgm:cxn modelId="{BB731B8D-2BDA-4E52-8AD8-3978C3EF8A3E}" srcId="{835F4D0E-4822-4B0C-91DC-9F69BBB78034}" destId="{D6EFE4A8-C4CE-4652-A907-46EFC159AF59}" srcOrd="1" destOrd="0" parTransId="{0597F9FA-0A28-41DE-8DFF-7B989983C3F9}" sibTransId="{DFC3A62B-31AC-47B2-AD37-1152580AB84D}"/>
    <dgm:cxn modelId="{59BD86A3-4073-4670-BFDC-92E29DBC4768}" srcId="{835F4D0E-4822-4B0C-91DC-9F69BBB78034}" destId="{90B64A16-859E-4B01-9A80-C43B693E6DC9}" srcOrd="0" destOrd="0" parTransId="{4E42197B-8C90-4A4D-8B61-0B5609D6DB9D}" sibTransId="{20050765-0995-47D3-AC17-E4B61A995C4F}"/>
    <dgm:cxn modelId="{FBDB09B6-C17A-4A86-AA93-D0445B1C2DB3}" type="presOf" srcId="{7C98A47B-4DF8-4F22-81BE-AC22661A2BBF}" destId="{0D85D282-15D2-44D6-9C73-20DE37CD8EC4}" srcOrd="0" destOrd="0" presId="urn:microsoft.com/office/officeart/2018/5/layout/IconLeafLabelList"/>
    <dgm:cxn modelId="{4E5468BC-0DDD-418E-A30B-0F4D45781E0E}" srcId="{835F4D0E-4822-4B0C-91DC-9F69BBB78034}" destId="{7C98A47B-4DF8-4F22-81BE-AC22661A2BBF}" srcOrd="2" destOrd="0" parTransId="{775A6D70-D582-4A2E-971E-4FEF45BA749B}" sibTransId="{B4B6B5C7-33B3-480E-843F-26E257995EA3}"/>
    <dgm:cxn modelId="{F0DC3AC4-DD49-4257-B38F-F5B901FC0204}" type="presOf" srcId="{C3CAAD1B-6DE5-49FD-AD3B-3B79C4AAA60A}" destId="{038ECD89-0DFA-463A-91E2-0997840520CA}" srcOrd="0" destOrd="0" presId="urn:microsoft.com/office/officeart/2018/5/layout/IconLeafLabelList"/>
    <dgm:cxn modelId="{92A58AC6-BB1B-497C-880D-171F77E1FFE9}" srcId="{835F4D0E-4822-4B0C-91DC-9F69BBB78034}" destId="{2DCF5156-0987-41B5-ABCA-84E9CBC2B038}" srcOrd="6" destOrd="0" parTransId="{47BFAB76-2E9E-423B-A278-6D97794BA934}" sibTransId="{FA2A8512-DEBF-434D-8065-82BD0D0273B2}"/>
    <dgm:cxn modelId="{E374FCCE-AEF3-4280-86B5-609CA24AE95C}" type="presOf" srcId="{E8A91F11-92A4-4427-9EAC-819FBE349737}" destId="{5A1E4F29-3EAF-4A37-B01A-EABF7C15B411}" srcOrd="0" destOrd="0" presId="urn:microsoft.com/office/officeart/2018/5/layout/IconLeafLabelList"/>
    <dgm:cxn modelId="{44B4B2D6-A64A-45B9-AB19-099118EF44C7}" srcId="{835F4D0E-4822-4B0C-91DC-9F69BBB78034}" destId="{C3CAAD1B-6DE5-49FD-AD3B-3B79C4AAA60A}" srcOrd="7" destOrd="0" parTransId="{9D2288B5-1D0E-4A64-884E-92E18DB0A06A}" sibTransId="{1557D7A9-EF64-4D87-9ED9-F97F43163E67}"/>
    <dgm:cxn modelId="{D68691BF-4A47-4C4B-9291-2205DD6A7D60}" type="presParOf" srcId="{3A50B14E-219A-4927-AE91-48F48590A886}" destId="{6E8A2F7B-AADB-4F7B-805F-0E051409F7E7}" srcOrd="0" destOrd="0" presId="urn:microsoft.com/office/officeart/2018/5/layout/IconLeafLabelList"/>
    <dgm:cxn modelId="{0D3F4D86-9608-4FCD-9CF0-9B297AE839F4}" type="presParOf" srcId="{6E8A2F7B-AADB-4F7B-805F-0E051409F7E7}" destId="{2D42ADCB-93AC-452E-B78F-85D9B2DA1E6B}" srcOrd="0" destOrd="0" presId="urn:microsoft.com/office/officeart/2018/5/layout/IconLeafLabelList"/>
    <dgm:cxn modelId="{8C60480A-1E8A-4FE4-AEAC-F643D1C56548}" type="presParOf" srcId="{6E8A2F7B-AADB-4F7B-805F-0E051409F7E7}" destId="{85053471-81E0-402C-A341-1455099DF7E7}" srcOrd="1" destOrd="0" presId="urn:microsoft.com/office/officeart/2018/5/layout/IconLeafLabelList"/>
    <dgm:cxn modelId="{55725F90-F659-45FC-A429-A11609119509}" type="presParOf" srcId="{6E8A2F7B-AADB-4F7B-805F-0E051409F7E7}" destId="{2B5152ED-DF42-428B-B3B0-81D8B8FEAA6A}" srcOrd="2" destOrd="0" presId="urn:microsoft.com/office/officeart/2018/5/layout/IconLeafLabelList"/>
    <dgm:cxn modelId="{9839348E-98CC-4273-827A-0CB8DCCD2849}" type="presParOf" srcId="{6E8A2F7B-AADB-4F7B-805F-0E051409F7E7}" destId="{CAEB9022-D909-4CBC-91AF-2E7E4A9B7149}" srcOrd="3" destOrd="0" presId="urn:microsoft.com/office/officeart/2018/5/layout/IconLeafLabelList"/>
    <dgm:cxn modelId="{15C342EF-3DB0-43EB-8C08-4C4FCBCA45B8}" type="presParOf" srcId="{3A50B14E-219A-4927-AE91-48F48590A886}" destId="{A22F3B70-2E26-4E2D-8B54-CEFF2A9226B6}" srcOrd="1" destOrd="0" presId="urn:microsoft.com/office/officeart/2018/5/layout/IconLeafLabelList"/>
    <dgm:cxn modelId="{4326B3D5-2D2D-41AB-B850-200FFB351570}" type="presParOf" srcId="{3A50B14E-219A-4927-AE91-48F48590A886}" destId="{7C515847-9C4A-4F28-B3DE-1C745ED9AB5D}" srcOrd="2" destOrd="0" presId="urn:microsoft.com/office/officeart/2018/5/layout/IconLeafLabelList"/>
    <dgm:cxn modelId="{79AE872A-9FF8-41F6-83BC-E27CA728D363}" type="presParOf" srcId="{7C515847-9C4A-4F28-B3DE-1C745ED9AB5D}" destId="{A5A4FF07-3E99-4617-8E18-BAEE8A8F1D74}" srcOrd="0" destOrd="0" presId="urn:microsoft.com/office/officeart/2018/5/layout/IconLeafLabelList"/>
    <dgm:cxn modelId="{09913BEF-D1B7-4C27-8858-6FE247D484B2}" type="presParOf" srcId="{7C515847-9C4A-4F28-B3DE-1C745ED9AB5D}" destId="{44307ED7-7055-41C4-B15B-2BFAE4152C93}" srcOrd="1" destOrd="0" presId="urn:microsoft.com/office/officeart/2018/5/layout/IconLeafLabelList"/>
    <dgm:cxn modelId="{08C15923-3CF1-448F-9EB0-B2C4C632A41D}" type="presParOf" srcId="{7C515847-9C4A-4F28-B3DE-1C745ED9AB5D}" destId="{DE456002-ACBE-47C3-A629-1941F807753F}" srcOrd="2" destOrd="0" presId="urn:microsoft.com/office/officeart/2018/5/layout/IconLeafLabelList"/>
    <dgm:cxn modelId="{F03B10F4-C5F7-4CAC-B967-95BEF44483A5}" type="presParOf" srcId="{7C515847-9C4A-4F28-B3DE-1C745ED9AB5D}" destId="{320DAFCA-D9F5-4331-8243-CF54CDFDEBD2}" srcOrd="3" destOrd="0" presId="urn:microsoft.com/office/officeart/2018/5/layout/IconLeafLabelList"/>
    <dgm:cxn modelId="{FF0AD5FD-3A6C-48BC-9A6E-9E317FDE7F09}" type="presParOf" srcId="{3A50B14E-219A-4927-AE91-48F48590A886}" destId="{5F126D88-0163-4157-953A-789408E924CA}" srcOrd="3" destOrd="0" presId="urn:microsoft.com/office/officeart/2018/5/layout/IconLeafLabelList"/>
    <dgm:cxn modelId="{8EEB3DDC-20D9-4E19-9BC7-504A83176A7A}" type="presParOf" srcId="{3A50B14E-219A-4927-AE91-48F48590A886}" destId="{526270A8-2750-4666-A50E-BD3660567DB7}" srcOrd="4" destOrd="0" presId="urn:microsoft.com/office/officeart/2018/5/layout/IconLeafLabelList"/>
    <dgm:cxn modelId="{DBDF8C58-943C-411A-92B1-7F00A132941C}" type="presParOf" srcId="{526270A8-2750-4666-A50E-BD3660567DB7}" destId="{FB5A68FD-4340-4F28-9A43-18A95BA66AE7}" srcOrd="0" destOrd="0" presId="urn:microsoft.com/office/officeart/2018/5/layout/IconLeafLabelList"/>
    <dgm:cxn modelId="{8CA496DA-1D89-4038-B6EF-B7C763C5A756}" type="presParOf" srcId="{526270A8-2750-4666-A50E-BD3660567DB7}" destId="{9379E304-0BFC-4854-B874-62AB3895822A}" srcOrd="1" destOrd="0" presId="urn:microsoft.com/office/officeart/2018/5/layout/IconLeafLabelList"/>
    <dgm:cxn modelId="{2B42BAE2-1522-4260-BCA4-95D04880F67E}" type="presParOf" srcId="{526270A8-2750-4666-A50E-BD3660567DB7}" destId="{8A5A8AC4-A7EE-4B5B-AF9C-D4EDBD11ADFB}" srcOrd="2" destOrd="0" presId="urn:microsoft.com/office/officeart/2018/5/layout/IconLeafLabelList"/>
    <dgm:cxn modelId="{9F30AEC0-BBFF-40D0-A8C2-0EAF7242D49E}" type="presParOf" srcId="{526270A8-2750-4666-A50E-BD3660567DB7}" destId="{0D85D282-15D2-44D6-9C73-20DE37CD8EC4}" srcOrd="3" destOrd="0" presId="urn:microsoft.com/office/officeart/2018/5/layout/IconLeafLabelList"/>
    <dgm:cxn modelId="{ED4EB4F0-7532-4F5F-90AA-0CE7041994A0}" type="presParOf" srcId="{3A50B14E-219A-4927-AE91-48F48590A886}" destId="{8C321E16-277C-45E3-B753-188697307453}" srcOrd="5" destOrd="0" presId="urn:microsoft.com/office/officeart/2018/5/layout/IconLeafLabelList"/>
    <dgm:cxn modelId="{19744BEE-31B1-4059-B391-692849B08FCF}" type="presParOf" srcId="{3A50B14E-219A-4927-AE91-48F48590A886}" destId="{55678AAB-3958-42A0-AB0A-6ACAB95657DD}" srcOrd="6" destOrd="0" presId="urn:microsoft.com/office/officeart/2018/5/layout/IconLeafLabelList"/>
    <dgm:cxn modelId="{B3A6933A-FBDD-4780-98CF-63A78F1DDBF3}" type="presParOf" srcId="{55678AAB-3958-42A0-AB0A-6ACAB95657DD}" destId="{8697EC4E-3808-4C18-ABE6-38408491C114}" srcOrd="0" destOrd="0" presId="urn:microsoft.com/office/officeart/2018/5/layout/IconLeafLabelList"/>
    <dgm:cxn modelId="{33E76EE6-283F-426E-8B45-8F848B6B4097}" type="presParOf" srcId="{55678AAB-3958-42A0-AB0A-6ACAB95657DD}" destId="{E0B0E8E1-C041-4B92-AE96-1988527B6BE1}" srcOrd="1" destOrd="0" presId="urn:microsoft.com/office/officeart/2018/5/layout/IconLeafLabelList"/>
    <dgm:cxn modelId="{67FE3B40-D353-4201-840D-9BDD6D7A5F32}" type="presParOf" srcId="{55678AAB-3958-42A0-AB0A-6ACAB95657DD}" destId="{7C699A30-2379-430A-A01C-8E1B370712CE}" srcOrd="2" destOrd="0" presId="urn:microsoft.com/office/officeart/2018/5/layout/IconLeafLabelList"/>
    <dgm:cxn modelId="{0852D678-730E-4836-A26F-32E422D14B9B}" type="presParOf" srcId="{55678AAB-3958-42A0-AB0A-6ACAB95657DD}" destId="{413E3CED-48F0-4C08-B7D8-48563C9C8800}" srcOrd="3" destOrd="0" presId="urn:microsoft.com/office/officeart/2018/5/layout/IconLeafLabelList"/>
    <dgm:cxn modelId="{3976D04C-2D4B-4180-B78F-398E1064AB14}" type="presParOf" srcId="{3A50B14E-219A-4927-AE91-48F48590A886}" destId="{A6ABB46E-3B7C-4855-906E-1F575AFF4AFF}" srcOrd="7" destOrd="0" presId="urn:microsoft.com/office/officeart/2018/5/layout/IconLeafLabelList"/>
    <dgm:cxn modelId="{79BCADDD-C8B1-4CB5-A4FC-33628099B1F7}" type="presParOf" srcId="{3A50B14E-219A-4927-AE91-48F48590A886}" destId="{16D88B48-20A1-4B49-9575-7FFB07963A83}" srcOrd="8" destOrd="0" presId="urn:microsoft.com/office/officeart/2018/5/layout/IconLeafLabelList"/>
    <dgm:cxn modelId="{4D587BB2-C7D6-4757-AE95-F1276BA56F39}" type="presParOf" srcId="{16D88B48-20A1-4B49-9575-7FFB07963A83}" destId="{6664F4F7-EF65-4542-B278-2D53A0312EF5}" srcOrd="0" destOrd="0" presId="urn:microsoft.com/office/officeart/2018/5/layout/IconLeafLabelList"/>
    <dgm:cxn modelId="{1BCDCB2D-9FE5-45B1-A5EA-E572E51FDA13}" type="presParOf" srcId="{16D88B48-20A1-4B49-9575-7FFB07963A83}" destId="{1FBBAFB5-4D03-42B2-9833-24247CE315B7}" srcOrd="1" destOrd="0" presId="urn:microsoft.com/office/officeart/2018/5/layout/IconLeafLabelList"/>
    <dgm:cxn modelId="{6FBB6D09-57F7-4A71-AC6D-07EEEEB6DC9F}" type="presParOf" srcId="{16D88B48-20A1-4B49-9575-7FFB07963A83}" destId="{3BF4B24F-B228-4651-BDE7-BA61F26CF08B}" srcOrd="2" destOrd="0" presId="urn:microsoft.com/office/officeart/2018/5/layout/IconLeafLabelList"/>
    <dgm:cxn modelId="{67DB9FB9-E69E-4A4E-A41A-CB4399F5D7C7}" type="presParOf" srcId="{16D88B48-20A1-4B49-9575-7FFB07963A83}" destId="{54451F42-DF0E-4031-9169-010247F9D6CE}" srcOrd="3" destOrd="0" presId="urn:microsoft.com/office/officeart/2018/5/layout/IconLeafLabelList"/>
    <dgm:cxn modelId="{0D883CA1-5870-4CA4-B6AB-72DCB22657E0}" type="presParOf" srcId="{3A50B14E-219A-4927-AE91-48F48590A886}" destId="{E1D89979-E521-4A97-B84C-2B216D799071}" srcOrd="9" destOrd="0" presId="urn:microsoft.com/office/officeart/2018/5/layout/IconLeafLabelList"/>
    <dgm:cxn modelId="{E9512E1F-BD08-4631-9859-58B1D3D7E612}" type="presParOf" srcId="{3A50B14E-219A-4927-AE91-48F48590A886}" destId="{C4F24203-DBAD-4F8F-8DAE-6135BF8396CA}" srcOrd="10" destOrd="0" presId="urn:microsoft.com/office/officeart/2018/5/layout/IconLeafLabelList"/>
    <dgm:cxn modelId="{B8AB2ED9-9C1E-4C12-BA08-A55922DF290F}" type="presParOf" srcId="{C4F24203-DBAD-4F8F-8DAE-6135BF8396CA}" destId="{A6BDD0EC-2381-44A0-85B2-341877BF5C4D}" srcOrd="0" destOrd="0" presId="urn:microsoft.com/office/officeart/2018/5/layout/IconLeafLabelList"/>
    <dgm:cxn modelId="{169F0607-AC65-4FC0-99C7-A2F1F9A35F23}" type="presParOf" srcId="{C4F24203-DBAD-4F8F-8DAE-6135BF8396CA}" destId="{ECC18835-893F-44DA-B9FF-162FAE0B6D2E}" srcOrd="1" destOrd="0" presId="urn:microsoft.com/office/officeart/2018/5/layout/IconLeafLabelList"/>
    <dgm:cxn modelId="{6A088B1E-5E9B-4FD4-A8FA-4375D56EA134}" type="presParOf" srcId="{C4F24203-DBAD-4F8F-8DAE-6135BF8396CA}" destId="{D6602112-CF6A-4C74-8537-1A018015E99C}" srcOrd="2" destOrd="0" presId="urn:microsoft.com/office/officeart/2018/5/layout/IconLeafLabelList"/>
    <dgm:cxn modelId="{94147EE0-9216-47AC-B12F-4C3D5ADCD5BE}" type="presParOf" srcId="{C4F24203-DBAD-4F8F-8DAE-6135BF8396CA}" destId="{5A1E4F29-3EAF-4A37-B01A-EABF7C15B411}" srcOrd="3" destOrd="0" presId="urn:microsoft.com/office/officeart/2018/5/layout/IconLeafLabelList"/>
    <dgm:cxn modelId="{BB9CDF8B-798C-4EDB-B563-3C9B7AC75CDA}" type="presParOf" srcId="{3A50B14E-219A-4927-AE91-48F48590A886}" destId="{8F44DDB2-730B-448D-A92A-E2627AD71FA0}" srcOrd="11" destOrd="0" presId="urn:microsoft.com/office/officeart/2018/5/layout/IconLeafLabelList"/>
    <dgm:cxn modelId="{60BD32CF-A97F-432D-A4D4-3EC97C56536D}" type="presParOf" srcId="{3A50B14E-219A-4927-AE91-48F48590A886}" destId="{DE232E55-5996-44F8-9C3D-CDCBD1C6A66B}" srcOrd="12" destOrd="0" presId="urn:microsoft.com/office/officeart/2018/5/layout/IconLeafLabelList"/>
    <dgm:cxn modelId="{28ECB326-1A67-48BD-B472-245BBC03EE2B}" type="presParOf" srcId="{DE232E55-5996-44F8-9C3D-CDCBD1C6A66B}" destId="{FECED11C-1A34-48C2-B84F-017EC8D58AF9}" srcOrd="0" destOrd="0" presId="urn:microsoft.com/office/officeart/2018/5/layout/IconLeafLabelList"/>
    <dgm:cxn modelId="{79DDBE78-B4A0-46F5-87B9-2F40E63D7DA1}" type="presParOf" srcId="{DE232E55-5996-44F8-9C3D-CDCBD1C6A66B}" destId="{25F0C73E-B849-4101-BE53-9FE44F49C642}" srcOrd="1" destOrd="0" presId="urn:microsoft.com/office/officeart/2018/5/layout/IconLeafLabelList"/>
    <dgm:cxn modelId="{1C077C84-E679-44FC-9F2F-3924C6580762}" type="presParOf" srcId="{DE232E55-5996-44F8-9C3D-CDCBD1C6A66B}" destId="{3BF6E142-37B5-4208-A231-CE5520CF2C0D}" srcOrd="2" destOrd="0" presId="urn:microsoft.com/office/officeart/2018/5/layout/IconLeafLabelList"/>
    <dgm:cxn modelId="{BFFB090B-F0E1-4949-AEDC-70B564576721}" type="presParOf" srcId="{DE232E55-5996-44F8-9C3D-CDCBD1C6A66B}" destId="{20769F2F-019D-44ED-8219-BBAAD7AB20E8}" srcOrd="3" destOrd="0" presId="urn:microsoft.com/office/officeart/2018/5/layout/IconLeafLabelList"/>
    <dgm:cxn modelId="{6875BE76-CB0F-461B-8A8B-9C8396FB94DB}" type="presParOf" srcId="{3A50B14E-219A-4927-AE91-48F48590A886}" destId="{A8A1CB34-8D26-416D-B09C-7AA0753A656B}" srcOrd="13" destOrd="0" presId="urn:microsoft.com/office/officeart/2018/5/layout/IconLeafLabelList"/>
    <dgm:cxn modelId="{A7F210FA-B635-43F2-B3A1-E38C76E1C108}" type="presParOf" srcId="{3A50B14E-219A-4927-AE91-48F48590A886}" destId="{86DB6192-0B63-4A5D-8FE0-EF5660B15899}" srcOrd="14" destOrd="0" presId="urn:microsoft.com/office/officeart/2018/5/layout/IconLeafLabelList"/>
    <dgm:cxn modelId="{1C2545D9-3DBA-4B59-A714-C3590D54DF12}" type="presParOf" srcId="{86DB6192-0B63-4A5D-8FE0-EF5660B15899}" destId="{CEAC2643-15E7-4F06-956C-36F65BFC1B43}" srcOrd="0" destOrd="0" presId="urn:microsoft.com/office/officeart/2018/5/layout/IconLeafLabelList"/>
    <dgm:cxn modelId="{94B49404-9380-47B5-AE89-8C8EDB979A19}" type="presParOf" srcId="{86DB6192-0B63-4A5D-8FE0-EF5660B15899}" destId="{14BA84B4-9010-4191-B30B-CDBB6CE3F727}" srcOrd="1" destOrd="0" presId="urn:microsoft.com/office/officeart/2018/5/layout/IconLeafLabelList"/>
    <dgm:cxn modelId="{42C967CF-8F1F-4361-9CBA-E5E3D1867F60}" type="presParOf" srcId="{86DB6192-0B63-4A5D-8FE0-EF5660B15899}" destId="{16441D52-CCB4-4199-A076-2A834AE96963}" srcOrd="2" destOrd="0" presId="urn:microsoft.com/office/officeart/2018/5/layout/IconLeafLabelList"/>
    <dgm:cxn modelId="{381DC9A9-3D18-434E-803B-6E12AC161536}" type="presParOf" srcId="{86DB6192-0B63-4A5D-8FE0-EF5660B15899}" destId="{038ECD89-0DFA-463A-91E2-0997840520C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296970-CB1C-47ED-89D1-188B4040227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2496672-50C8-448E-A1D8-E13EB1EFCCE4}">
      <dgm:prSet/>
      <dgm:spPr/>
      <dgm:t>
        <a:bodyPr/>
        <a:lstStyle/>
        <a:p>
          <a:pPr>
            <a:defRPr cap="all"/>
          </a:pPr>
          <a:r>
            <a:rPr lang="en-US" dirty="0">
              <a:solidFill>
                <a:schemeClr val="bg1"/>
              </a:solidFill>
            </a:rPr>
            <a:t>639</a:t>
          </a:r>
        </a:p>
      </dgm:t>
    </dgm:pt>
    <dgm:pt modelId="{1FEE4514-2655-4C60-A37E-07A07CF4BBA4}" type="parTrans" cxnId="{F20CD42A-08C9-49B1-A921-094C2E142F55}">
      <dgm:prSet/>
      <dgm:spPr/>
      <dgm:t>
        <a:bodyPr/>
        <a:lstStyle/>
        <a:p>
          <a:endParaRPr lang="en-US"/>
        </a:p>
      </dgm:t>
    </dgm:pt>
    <dgm:pt modelId="{1A277B17-E83D-4A0F-93D1-A73FD686708B}" type="sibTrans" cxnId="{F20CD42A-08C9-49B1-A921-094C2E142F55}">
      <dgm:prSet/>
      <dgm:spPr/>
      <dgm:t>
        <a:bodyPr/>
        <a:lstStyle/>
        <a:p>
          <a:endParaRPr lang="en-US"/>
        </a:p>
      </dgm:t>
    </dgm:pt>
    <dgm:pt modelId="{99AF58C4-B212-4707-BDD8-70B479A583CC}">
      <dgm:prSet/>
      <dgm:spPr/>
      <dgm:t>
        <a:bodyPr/>
        <a:lstStyle/>
        <a:p>
          <a:pPr>
            <a:defRPr cap="all"/>
          </a:pPr>
          <a:r>
            <a:rPr lang="en-US" dirty="0">
              <a:solidFill>
                <a:schemeClr val="bg1"/>
              </a:solidFill>
            </a:rPr>
            <a:t>file: </a:t>
          </a:r>
          <a:r>
            <a:rPr lang="en-US" cap="none" dirty="0">
              <a:solidFill>
                <a:schemeClr val="bg1"/>
              </a:solidFill>
            </a:rPr>
            <a:t>lastChanged before </a:t>
          </a:r>
          <a:r>
            <a:rPr lang="en-US" dirty="0">
              <a:solidFill>
                <a:schemeClr val="bg1"/>
              </a:solidFill>
            </a:rPr>
            <a:t>2020</a:t>
          </a:r>
        </a:p>
      </dgm:t>
    </dgm:pt>
    <dgm:pt modelId="{F2543252-1CEF-45B6-A757-4EDD8B7CF833}" type="parTrans" cxnId="{917127AE-F617-466D-BACF-EC169959C6D7}">
      <dgm:prSet/>
      <dgm:spPr/>
      <dgm:t>
        <a:bodyPr/>
        <a:lstStyle/>
        <a:p>
          <a:endParaRPr lang="en-US"/>
        </a:p>
      </dgm:t>
    </dgm:pt>
    <dgm:pt modelId="{7479E5F9-AEBF-402E-8419-C69B1326DD9C}" type="sibTrans" cxnId="{917127AE-F617-466D-BACF-EC169959C6D7}">
      <dgm:prSet/>
      <dgm:spPr/>
      <dgm:t>
        <a:bodyPr/>
        <a:lstStyle/>
        <a:p>
          <a:endParaRPr lang="en-US"/>
        </a:p>
      </dgm:t>
    </dgm:pt>
    <dgm:pt modelId="{11573048-CBDB-4D76-81CB-F1BCB09E3510}" type="pres">
      <dgm:prSet presAssocID="{06296970-CB1C-47ED-89D1-188B4040227D}" presName="root" presStyleCnt="0">
        <dgm:presLayoutVars>
          <dgm:dir/>
          <dgm:resizeHandles val="exact"/>
        </dgm:presLayoutVars>
      </dgm:prSet>
      <dgm:spPr/>
    </dgm:pt>
    <dgm:pt modelId="{F4CAF147-B62E-4307-A803-4F5D104548B2}" type="pres">
      <dgm:prSet presAssocID="{02496672-50C8-448E-A1D8-E13EB1EFCCE4}" presName="compNode" presStyleCnt="0"/>
      <dgm:spPr/>
    </dgm:pt>
    <dgm:pt modelId="{59C76352-BA3B-4566-BC49-67DD2A404438}" type="pres">
      <dgm:prSet presAssocID="{02496672-50C8-448E-A1D8-E13EB1EFCCE4}" presName="iconBgRect" presStyleLbl="bgShp" presStyleIdx="0" presStyleCnt="2"/>
      <dgm:spPr/>
    </dgm:pt>
    <dgm:pt modelId="{0DC5CD3E-0A29-42FE-B656-696072F100D4}" type="pres">
      <dgm:prSet presAssocID="{02496672-50C8-448E-A1D8-E13EB1EFCC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6219E93C-DED4-4E34-A653-C6A8BEC38B29}" type="pres">
      <dgm:prSet presAssocID="{02496672-50C8-448E-A1D8-E13EB1EFCCE4}" presName="spaceRect" presStyleCnt="0"/>
      <dgm:spPr/>
    </dgm:pt>
    <dgm:pt modelId="{62904321-98C9-46B4-8B59-126E7095C423}" type="pres">
      <dgm:prSet presAssocID="{02496672-50C8-448E-A1D8-E13EB1EFCCE4}" presName="textRect" presStyleLbl="revTx" presStyleIdx="0" presStyleCnt="2">
        <dgm:presLayoutVars>
          <dgm:chMax val="1"/>
          <dgm:chPref val="1"/>
        </dgm:presLayoutVars>
      </dgm:prSet>
      <dgm:spPr/>
    </dgm:pt>
    <dgm:pt modelId="{3EB47257-EA87-44A2-A27A-3EC19FAF73B5}" type="pres">
      <dgm:prSet presAssocID="{1A277B17-E83D-4A0F-93D1-A73FD686708B}" presName="sibTrans" presStyleCnt="0"/>
      <dgm:spPr/>
    </dgm:pt>
    <dgm:pt modelId="{CE6D4159-8C9D-4F27-94BB-F3C7F52303EF}" type="pres">
      <dgm:prSet presAssocID="{99AF58C4-B212-4707-BDD8-70B479A583CC}" presName="compNode" presStyleCnt="0"/>
      <dgm:spPr/>
    </dgm:pt>
    <dgm:pt modelId="{BF745978-3955-4D34-836D-8FF762F35451}" type="pres">
      <dgm:prSet presAssocID="{99AF58C4-B212-4707-BDD8-70B479A583CC}" presName="iconBgRect" presStyleLbl="bgShp" presStyleIdx="1" presStyleCnt="2"/>
      <dgm:spPr/>
    </dgm:pt>
    <dgm:pt modelId="{F0FC41D0-3400-4221-A7BD-11F918EA3FF7}" type="pres">
      <dgm:prSet presAssocID="{99AF58C4-B212-4707-BDD8-70B479A583CC}"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Filter"/>
        </a:ext>
      </dgm:extLst>
    </dgm:pt>
    <dgm:pt modelId="{E67043C6-81F7-4D4F-9400-AF4703FEF7DD}" type="pres">
      <dgm:prSet presAssocID="{99AF58C4-B212-4707-BDD8-70B479A583CC}" presName="spaceRect" presStyleCnt="0"/>
      <dgm:spPr/>
    </dgm:pt>
    <dgm:pt modelId="{CE27B9FA-186C-4F93-8A28-4C8EE6600339}" type="pres">
      <dgm:prSet presAssocID="{99AF58C4-B212-4707-BDD8-70B479A583CC}" presName="textRect" presStyleLbl="revTx" presStyleIdx="1" presStyleCnt="2" custScaleX="119402">
        <dgm:presLayoutVars>
          <dgm:chMax val="1"/>
          <dgm:chPref val="1"/>
        </dgm:presLayoutVars>
      </dgm:prSet>
      <dgm:spPr/>
    </dgm:pt>
  </dgm:ptLst>
  <dgm:cxnLst>
    <dgm:cxn modelId="{2CDBF022-5013-4AC3-80D6-374DD9457F12}" type="presOf" srcId="{02496672-50C8-448E-A1D8-E13EB1EFCCE4}" destId="{62904321-98C9-46B4-8B59-126E7095C423}" srcOrd="0" destOrd="0" presId="urn:microsoft.com/office/officeart/2018/5/layout/IconCircleLabelList"/>
    <dgm:cxn modelId="{F20CD42A-08C9-49B1-A921-094C2E142F55}" srcId="{06296970-CB1C-47ED-89D1-188B4040227D}" destId="{02496672-50C8-448E-A1D8-E13EB1EFCCE4}" srcOrd="0" destOrd="0" parTransId="{1FEE4514-2655-4C60-A37E-07A07CF4BBA4}" sibTransId="{1A277B17-E83D-4A0F-93D1-A73FD686708B}"/>
    <dgm:cxn modelId="{648FEB2C-BA6C-4E49-A568-BD022AB5AAB9}" type="presOf" srcId="{06296970-CB1C-47ED-89D1-188B4040227D}" destId="{11573048-CBDB-4D76-81CB-F1BCB09E3510}" srcOrd="0" destOrd="0" presId="urn:microsoft.com/office/officeart/2018/5/layout/IconCircleLabelList"/>
    <dgm:cxn modelId="{917127AE-F617-466D-BACF-EC169959C6D7}" srcId="{06296970-CB1C-47ED-89D1-188B4040227D}" destId="{99AF58C4-B212-4707-BDD8-70B479A583CC}" srcOrd="1" destOrd="0" parTransId="{F2543252-1CEF-45B6-A757-4EDD8B7CF833}" sibTransId="{7479E5F9-AEBF-402E-8419-C69B1326DD9C}"/>
    <dgm:cxn modelId="{D19C93DE-4165-49BD-BF95-FDE4FAF3F24D}" type="presOf" srcId="{99AF58C4-B212-4707-BDD8-70B479A583CC}" destId="{CE27B9FA-186C-4F93-8A28-4C8EE6600339}" srcOrd="0" destOrd="0" presId="urn:microsoft.com/office/officeart/2018/5/layout/IconCircleLabelList"/>
    <dgm:cxn modelId="{64E5A00F-3346-4479-83DE-E16B2B349EB0}" type="presParOf" srcId="{11573048-CBDB-4D76-81CB-F1BCB09E3510}" destId="{F4CAF147-B62E-4307-A803-4F5D104548B2}" srcOrd="0" destOrd="0" presId="urn:microsoft.com/office/officeart/2018/5/layout/IconCircleLabelList"/>
    <dgm:cxn modelId="{5E1839BF-4607-4042-AB54-C378AE35D959}" type="presParOf" srcId="{F4CAF147-B62E-4307-A803-4F5D104548B2}" destId="{59C76352-BA3B-4566-BC49-67DD2A404438}" srcOrd="0" destOrd="0" presId="urn:microsoft.com/office/officeart/2018/5/layout/IconCircleLabelList"/>
    <dgm:cxn modelId="{29800111-635D-4545-80D9-2283C1FB141C}" type="presParOf" srcId="{F4CAF147-B62E-4307-A803-4F5D104548B2}" destId="{0DC5CD3E-0A29-42FE-B656-696072F100D4}" srcOrd="1" destOrd="0" presId="urn:microsoft.com/office/officeart/2018/5/layout/IconCircleLabelList"/>
    <dgm:cxn modelId="{58AED8DD-6DEA-4D01-9B61-EC789780956E}" type="presParOf" srcId="{F4CAF147-B62E-4307-A803-4F5D104548B2}" destId="{6219E93C-DED4-4E34-A653-C6A8BEC38B29}" srcOrd="2" destOrd="0" presId="urn:microsoft.com/office/officeart/2018/5/layout/IconCircleLabelList"/>
    <dgm:cxn modelId="{51A6AC7D-6F7E-4551-817C-150F79BC6C94}" type="presParOf" srcId="{F4CAF147-B62E-4307-A803-4F5D104548B2}" destId="{62904321-98C9-46B4-8B59-126E7095C423}" srcOrd="3" destOrd="0" presId="urn:microsoft.com/office/officeart/2018/5/layout/IconCircleLabelList"/>
    <dgm:cxn modelId="{1DB83F0A-D67A-497D-87F2-BF7A9795AD94}" type="presParOf" srcId="{11573048-CBDB-4D76-81CB-F1BCB09E3510}" destId="{3EB47257-EA87-44A2-A27A-3EC19FAF73B5}" srcOrd="1" destOrd="0" presId="urn:microsoft.com/office/officeart/2018/5/layout/IconCircleLabelList"/>
    <dgm:cxn modelId="{778B364F-2008-4E73-A088-895FA68E4504}" type="presParOf" srcId="{11573048-CBDB-4D76-81CB-F1BCB09E3510}" destId="{CE6D4159-8C9D-4F27-94BB-F3C7F52303EF}" srcOrd="2" destOrd="0" presId="urn:microsoft.com/office/officeart/2018/5/layout/IconCircleLabelList"/>
    <dgm:cxn modelId="{1255CFA3-4C31-4FCD-B9C4-61430922978D}" type="presParOf" srcId="{CE6D4159-8C9D-4F27-94BB-F3C7F52303EF}" destId="{BF745978-3955-4D34-836D-8FF762F35451}" srcOrd="0" destOrd="0" presId="urn:microsoft.com/office/officeart/2018/5/layout/IconCircleLabelList"/>
    <dgm:cxn modelId="{A4ABAD0C-4CCD-4794-80B2-FDFC3D23CB6F}" type="presParOf" srcId="{CE6D4159-8C9D-4F27-94BB-F3C7F52303EF}" destId="{F0FC41D0-3400-4221-A7BD-11F918EA3FF7}" srcOrd="1" destOrd="0" presId="urn:microsoft.com/office/officeart/2018/5/layout/IconCircleLabelList"/>
    <dgm:cxn modelId="{0AD1C472-62EE-4C32-9599-337EA997414A}" type="presParOf" srcId="{CE6D4159-8C9D-4F27-94BB-F3C7F52303EF}" destId="{E67043C6-81F7-4D4F-9400-AF4703FEF7DD}" srcOrd="2" destOrd="0" presId="urn:microsoft.com/office/officeart/2018/5/layout/IconCircleLabelList"/>
    <dgm:cxn modelId="{1E0E73D4-DDE9-435D-B4CC-AC93A3CA0815}" type="presParOf" srcId="{CE6D4159-8C9D-4F27-94BB-F3C7F52303EF}" destId="{CE27B9FA-186C-4F93-8A28-4C8EE660033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296970-CB1C-47ED-89D1-188B4040227D}" type="doc">
      <dgm:prSet loTypeId="urn:microsoft.com/office/officeart/2018/5/layout/IconCircle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02496672-50C8-448E-A1D8-E13EB1EFCCE4}">
      <dgm:prSet/>
      <dgm:spPr/>
      <dgm:t>
        <a:bodyPr/>
        <a:lstStyle/>
        <a:p>
          <a:pPr>
            <a:defRPr cap="all"/>
          </a:pPr>
          <a:r>
            <a:rPr lang="en-US" dirty="0"/>
            <a:t>344</a:t>
          </a:r>
        </a:p>
      </dgm:t>
    </dgm:pt>
    <dgm:pt modelId="{1FEE4514-2655-4C60-A37E-07A07CF4BBA4}" type="parTrans" cxnId="{F20CD42A-08C9-49B1-A921-094C2E142F55}">
      <dgm:prSet/>
      <dgm:spPr/>
      <dgm:t>
        <a:bodyPr/>
        <a:lstStyle/>
        <a:p>
          <a:endParaRPr lang="en-US"/>
        </a:p>
      </dgm:t>
    </dgm:pt>
    <dgm:pt modelId="{1A277B17-E83D-4A0F-93D1-A73FD686708B}" type="sibTrans" cxnId="{F20CD42A-08C9-49B1-A921-094C2E142F55}">
      <dgm:prSet/>
      <dgm:spPr/>
      <dgm:t>
        <a:bodyPr/>
        <a:lstStyle/>
        <a:p>
          <a:endParaRPr lang="en-US"/>
        </a:p>
      </dgm:t>
    </dgm:pt>
    <dgm:pt modelId="{99AF58C4-B212-4707-BDD8-70B479A583CC}">
      <dgm:prSet/>
      <dgm:spPr/>
      <dgm:t>
        <a:bodyPr/>
        <a:lstStyle/>
        <a:p>
          <a:pPr>
            <a:defRPr cap="all"/>
          </a:pPr>
          <a:r>
            <a:rPr lang="en-US" dirty="0"/>
            <a:t>file: </a:t>
          </a:r>
          <a:r>
            <a:rPr lang="en-US" cap="none" dirty="0"/>
            <a:t>lastChanged after </a:t>
          </a:r>
          <a:r>
            <a:rPr lang="en-US" dirty="0"/>
            <a:t>2020 OR </a:t>
          </a:r>
          <a:r>
            <a:rPr lang="en-US" cap="none" dirty="0"/>
            <a:t>lastChanged before </a:t>
          </a:r>
          <a:r>
            <a:rPr lang="en-US" dirty="0"/>
            <a:t>2019 </a:t>
          </a:r>
        </a:p>
      </dgm:t>
    </dgm:pt>
    <dgm:pt modelId="{F2543252-1CEF-45B6-A757-4EDD8B7CF833}" type="parTrans" cxnId="{917127AE-F617-466D-BACF-EC169959C6D7}">
      <dgm:prSet/>
      <dgm:spPr/>
      <dgm:t>
        <a:bodyPr/>
        <a:lstStyle/>
        <a:p>
          <a:endParaRPr lang="en-US"/>
        </a:p>
      </dgm:t>
    </dgm:pt>
    <dgm:pt modelId="{7479E5F9-AEBF-402E-8419-C69B1326DD9C}" type="sibTrans" cxnId="{917127AE-F617-466D-BACF-EC169959C6D7}">
      <dgm:prSet/>
      <dgm:spPr/>
      <dgm:t>
        <a:bodyPr/>
        <a:lstStyle/>
        <a:p>
          <a:endParaRPr lang="en-US"/>
        </a:p>
      </dgm:t>
    </dgm:pt>
    <dgm:pt modelId="{11573048-CBDB-4D76-81CB-F1BCB09E3510}" type="pres">
      <dgm:prSet presAssocID="{06296970-CB1C-47ED-89D1-188B4040227D}" presName="root" presStyleCnt="0">
        <dgm:presLayoutVars>
          <dgm:dir/>
          <dgm:resizeHandles val="exact"/>
        </dgm:presLayoutVars>
      </dgm:prSet>
      <dgm:spPr/>
    </dgm:pt>
    <dgm:pt modelId="{F4CAF147-B62E-4307-A803-4F5D104548B2}" type="pres">
      <dgm:prSet presAssocID="{02496672-50C8-448E-A1D8-E13EB1EFCCE4}" presName="compNode" presStyleCnt="0"/>
      <dgm:spPr/>
    </dgm:pt>
    <dgm:pt modelId="{59C76352-BA3B-4566-BC49-67DD2A404438}" type="pres">
      <dgm:prSet presAssocID="{02496672-50C8-448E-A1D8-E13EB1EFCCE4}" presName="iconBgRect" presStyleLbl="bgShp" presStyleIdx="0" presStyleCnt="2"/>
      <dgm:spPr/>
    </dgm:pt>
    <dgm:pt modelId="{0DC5CD3E-0A29-42FE-B656-696072F100D4}" type="pres">
      <dgm:prSet presAssocID="{02496672-50C8-448E-A1D8-E13EB1EFCC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6219E93C-DED4-4E34-A653-C6A8BEC38B29}" type="pres">
      <dgm:prSet presAssocID="{02496672-50C8-448E-A1D8-E13EB1EFCCE4}" presName="spaceRect" presStyleCnt="0"/>
      <dgm:spPr/>
    </dgm:pt>
    <dgm:pt modelId="{62904321-98C9-46B4-8B59-126E7095C423}" type="pres">
      <dgm:prSet presAssocID="{02496672-50C8-448E-A1D8-E13EB1EFCCE4}" presName="textRect" presStyleLbl="revTx" presStyleIdx="0" presStyleCnt="2">
        <dgm:presLayoutVars>
          <dgm:chMax val="1"/>
          <dgm:chPref val="1"/>
        </dgm:presLayoutVars>
      </dgm:prSet>
      <dgm:spPr/>
    </dgm:pt>
    <dgm:pt modelId="{3EB47257-EA87-44A2-A27A-3EC19FAF73B5}" type="pres">
      <dgm:prSet presAssocID="{1A277B17-E83D-4A0F-93D1-A73FD686708B}" presName="sibTrans" presStyleCnt="0"/>
      <dgm:spPr/>
    </dgm:pt>
    <dgm:pt modelId="{CE6D4159-8C9D-4F27-94BB-F3C7F52303EF}" type="pres">
      <dgm:prSet presAssocID="{99AF58C4-B212-4707-BDD8-70B479A583CC}" presName="compNode" presStyleCnt="0"/>
      <dgm:spPr/>
    </dgm:pt>
    <dgm:pt modelId="{BF745978-3955-4D34-836D-8FF762F35451}" type="pres">
      <dgm:prSet presAssocID="{99AF58C4-B212-4707-BDD8-70B479A583CC}" presName="iconBgRect" presStyleLbl="bgShp" presStyleIdx="1" presStyleCnt="2"/>
      <dgm:spPr/>
    </dgm:pt>
    <dgm:pt modelId="{F0FC41D0-3400-4221-A7BD-11F918EA3FF7}" type="pres">
      <dgm:prSet presAssocID="{99AF58C4-B212-4707-BDD8-70B479A583CC}"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Filter"/>
        </a:ext>
      </dgm:extLst>
    </dgm:pt>
    <dgm:pt modelId="{E67043C6-81F7-4D4F-9400-AF4703FEF7DD}" type="pres">
      <dgm:prSet presAssocID="{99AF58C4-B212-4707-BDD8-70B479A583CC}" presName="spaceRect" presStyleCnt="0"/>
      <dgm:spPr/>
    </dgm:pt>
    <dgm:pt modelId="{CE27B9FA-186C-4F93-8A28-4C8EE6600339}" type="pres">
      <dgm:prSet presAssocID="{99AF58C4-B212-4707-BDD8-70B479A583CC}" presName="textRect" presStyleLbl="revTx" presStyleIdx="1" presStyleCnt="2" custScaleX="119402">
        <dgm:presLayoutVars>
          <dgm:chMax val="1"/>
          <dgm:chPref val="1"/>
        </dgm:presLayoutVars>
      </dgm:prSet>
      <dgm:spPr/>
    </dgm:pt>
  </dgm:ptLst>
  <dgm:cxnLst>
    <dgm:cxn modelId="{2CDBF022-5013-4AC3-80D6-374DD9457F12}" type="presOf" srcId="{02496672-50C8-448E-A1D8-E13EB1EFCCE4}" destId="{62904321-98C9-46B4-8B59-126E7095C423}" srcOrd="0" destOrd="0" presId="urn:microsoft.com/office/officeart/2018/5/layout/IconCircleLabelList"/>
    <dgm:cxn modelId="{F20CD42A-08C9-49B1-A921-094C2E142F55}" srcId="{06296970-CB1C-47ED-89D1-188B4040227D}" destId="{02496672-50C8-448E-A1D8-E13EB1EFCCE4}" srcOrd="0" destOrd="0" parTransId="{1FEE4514-2655-4C60-A37E-07A07CF4BBA4}" sibTransId="{1A277B17-E83D-4A0F-93D1-A73FD686708B}"/>
    <dgm:cxn modelId="{648FEB2C-BA6C-4E49-A568-BD022AB5AAB9}" type="presOf" srcId="{06296970-CB1C-47ED-89D1-188B4040227D}" destId="{11573048-CBDB-4D76-81CB-F1BCB09E3510}" srcOrd="0" destOrd="0" presId="urn:microsoft.com/office/officeart/2018/5/layout/IconCircleLabelList"/>
    <dgm:cxn modelId="{917127AE-F617-466D-BACF-EC169959C6D7}" srcId="{06296970-CB1C-47ED-89D1-188B4040227D}" destId="{99AF58C4-B212-4707-BDD8-70B479A583CC}" srcOrd="1" destOrd="0" parTransId="{F2543252-1CEF-45B6-A757-4EDD8B7CF833}" sibTransId="{7479E5F9-AEBF-402E-8419-C69B1326DD9C}"/>
    <dgm:cxn modelId="{D19C93DE-4165-49BD-BF95-FDE4FAF3F24D}" type="presOf" srcId="{99AF58C4-B212-4707-BDD8-70B479A583CC}" destId="{CE27B9FA-186C-4F93-8A28-4C8EE6600339}" srcOrd="0" destOrd="0" presId="urn:microsoft.com/office/officeart/2018/5/layout/IconCircleLabelList"/>
    <dgm:cxn modelId="{64E5A00F-3346-4479-83DE-E16B2B349EB0}" type="presParOf" srcId="{11573048-CBDB-4D76-81CB-F1BCB09E3510}" destId="{F4CAF147-B62E-4307-A803-4F5D104548B2}" srcOrd="0" destOrd="0" presId="urn:microsoft.com/office/officeart/2018/5/layout/IconCircleLabelList"/>
    <dgm:cxn modelId="{5E1839BF-4607-4042-AB54-C378AE35D959}" type="presParOf" srcId="{F4CAF147-B62E-4307-A803-4F5D104548B2}" destId="{59C76352-BA3B-4566-BC49-67DD2A404438}" srcOrd="0" destOrd="0" presId="urn:microsoft.com/office/officeart/2018/5/layout/IconCircleLabelList"/>
    <dgm:cxn modelId="{29800111-635D-4545-80D9-2283C1FB141C}" type="presParOf" srcId="{F4CAF147-B62E-4307-A803-4F5D104548B2}" destId="{0DC5CD3E-0A29-42FE-B656-696072F100D4}" srcOrd="1" destOrd="0" presId="urn:microsoft.com/office/officeart/2018/5/layout/IconCircleLabelList"/>
    <dgm:cxn modelId="{58AED8DD-6DEA-4D01-9B61-EC789780956E}" type="presParOf" srcId="{F4CAF147-B62E-4307-A803-4F5D104548B2}" destId="{6219E93C-DED4-4E34-A653-C6A8BEC38B29}" srcOrd="2" destOrd="0" presId="urn:microsoft.com/office/officeart/2018/5/layout/IconCircleLabelList"/>
    <dgm:cxn modelId="{51A6AC7D-6F7E-4551-817C-150F79BC6C94}" type="presParOf" srcId="{F4CAF147-B62E-4307-A803-4F5D104548B2}" destId="{62904321-98C9-46B4-8B59-126E7095C423}" srcOrd="3" destOrd="0" presId="urn:microsoft.com/office/officeart/2018/5/layout/IconCircleLabelList"/>
    <dgm:cxn modelId="{1DB83F0A-D67A-497D-87F2-BF7A9795AD94}" type="presParOf" srcId="{11573048-CBDB-4D76-81CB-F1BCB09E3510}" destId="{3EB47257-EA87-44A2-A27A-3EC19FAF73B5}" srcOrd="1" destOrd="0" presId="urn:microsoft.com/office/officeart/2018/5/layout/IconCircleLabelList"/>
    <dgm:cxn modelId="{778B364F-2008-4E73-A088-895FA68E4504}" type="presParOf" srcId="{11573048-CBDB-4D76-81CB-F1BCB09E3510}" destId="{CE6D4159-8C9D-4F27-94BB-F3C7F52303EF}" srcOrd="2" destOrd="0" presId="urn:microsoft.com/office/officeart/2018/5/layout/IconCircleLabelList"/>
    <dgm:cxn modelId="{1255CFA3-4C31-4FCD-B9C4-61430922978D}" type="presParOf" srcId="{CE6D4159-8C9D-4F27-94BB-F3C7F52303EF}" destId="{BF745978-3955-4D34-836D-8FF762F35451}" srcOrd="0" destOrd="0" presId="urn:microsoft.com/office/officeart/2018/5/layout/IconCircleLabelList"/>
    <dgm:cxn modelId="{A4ABAD0C-4CCD-4794-80B2-FDFC3D23CB6F}" type="presParOf" srcId="{CE6D4159-8C9D-4F27-94BB-F3C7F52303EF}" destId="{F0FC41D0-3400-4221-A7BD-11F918EA3FF7}" srcOrd="1" destOrd="0" presId="urn:microsoft.com/office/officeart/2018/5/layout/IconCircleLabelList"/>
    <dgm:cxn modelId="{0AD1C472-62EE-4C32-9599-337EA997414A}" type="presParOf" srcId="{CE6D4159-8C9D-4F27-94BB-F3C7F52303EF}" destId="{E67043C6-81F7-4D4F-9400-AF4703FEF7DD}" srcOrd="2" destOrd="0" presId="urn:microsoft.com/office/officeart/2018/5/layout/IconCircleLabelList"/>
    <dgm:cxn modelId="{1E0E73D4-DDE9-435D-B4CC-AC93A3CA0815}" type="presParOf" srcId="{CE6D4159-8C9D-4F27-94BB-F3C7F52303EF}" destId="{CE27B9FA-186C-4F93-8A28-4C8EE660033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BB69E9-BAED-4348-B5CB-353C543652E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8790867-42BF-48AA-B8F0-8BA153850D1B}">
      <dgm:prSet/>
      <dgm:spPr/>
      <dgm:t>
        <a:bodyPr/>
        <a:lstStyle/>
        <a:p>
          <a:r>
            <a:rPr lang="en-US"/>
            <a:t>Before: 427</a:t>
          </a:r>
        </a:p>
      </dgm:t>
    </dgm:pt>
    <dgm:pt modelId="{27F3B432-39FB-475B-9E6B-31B652AC83A3}" type="parTrans" cxnId="{2716A1B1-1A8E-40C6-97A9-79D3733CF59B}">
      <dgm:prSet/>
      <dgm:spPr/>
      <dgm:t>
        <a:bodyPr/>
        <a:lstStyle/>
        <a:p>
          <a:endParaRPr lang="en-US"/>
        </a:p>
      </dgm:t>
    </dgm:pt>
    <dgm:pt modelId="{E7C2E422-81C8-4C61-ACDD-7DB01998E008}" type="sibTrans" cxnId="{2716A1B1-1A8E-40C6-97A9-79D3733CF59B}">
      <dgm:prSet/>
      <dgm:spPr/>
      <dgm:t>
        <a:bodyPr/>
        <a:lstStyle/>
        <a:p>
          <a:endParaRPr lang="en-US"/>
        </a:p>
      </dgm:t>
    </dgm:pt>
    <dgm:pt modelId="{4FAE319B-425E-46EC-AECC-32C5D0B53200}">
      <dgm:prSet/>
      <dgm:spPr/>
      <dgm:t>
        <a:bodyPr/>
        <a:lstStyle/>
        <a:p>
          <a:r>
            <a:rPr lang="en-US"/>
            <a:t>After: 405</a:t>
          </a:r>
        </a:p>
      </dgm:t>
    </dgm:pt>
    <dgm:pt modelId="{28FFDE08-168B-45F7-89A1-C32256CF9966}" type="parTrans" cxnId="{9224523E-726B-483F-8CAF-B94A926673FE}">
      <dgm:prSet/>
      <dgm:spPr/>
      <dgm:t>
        <a:bodyPr/>
        <a:lstStyle/>
        <a:p>
          <a:endParaRPr lang="en-US"/>
        </a:p>
      </dgm:t>
    </dgm:pt>
    <dgm:pt modelId="{DCD23E4F-53DC-4774-B285-E96A568C269A}" type="sibTrans" cxnId="{9224523E-726B-483F-8CAF-B94A926673FE}">
      <dgm:prSet/>
      <dgm:spPr/>
      <dgm:t>
        <a:bodyPr/>
        <a:lstStyle/>
        <a:p>
          <a:endParaRPr lang="en-US"/>
        </a:p>
      </dgm:t>
    </dgm:pt>
    <dgm:pt modelId="{ACDE72B3-1D3D-41FA-859D-B640C0B23FC6}" type="pres">
      <dgm:prSet presAssocID="{F5BB69E9-BAED-4348-B5CB-353C543652E0}" presName="root" presStyleCnt="0">
        <dgm:presLayoutVars>
          <dgm:dir/>
          <dgm:resizeHandles val="exact"/>
        </dgm:presLayoutVars>
      </dgm:prSet>
      <dgm:spPr/>
    </dgm:pt>
    <dgm:pt modelId="{1C0976A7-D40C-4B43-AA24-04D32A22CF48}" type="pres">
      <dgm:prSet presAssocID="{88790867-42BF-48AA-B8F0-8BA153850D1B}" presName="compNode" presStyleCnt="0"/>
      <dgm:spPr/>
    </dgm:pt>
    <dgm:pt modelId="{EAE13CD2-AA7F-42D2-8742-A50237D1C2AC}" type="pres">
      <dgm:prSet presAssocID="{88790867-42BF-48AA-B8F0-8BA153850D1B}" presName="bgRect" presStyleLbl="bgShp" presStyleIdx="0" presStyleCnt="2"/>
      <dgm:spPr/>
    </dgm:pt>
    <dgm:pt modelId="{06BF1FC5-71E3-4FCA-AD0D-3B75701BD0B2}" type="pres">
      <dgm:prSet presAssocID="{88790867-42BF-48AA-B8F0-8BA153850D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8D5D4052-D75A-45F8-A59E-88B37F8CF199}" type="pres">
      <dgm:prSet presAssocID="{88790867-42BF-48AA-B8F0-8BA153850D1B}" presName="spaceRect" presStyleCnt="0"/>
      <dgm:spPr/>
    </dgm:pt>
    <dgm:pt modelId="{0129C8CC-05E0-4C67-BFF9-0B6BF1EC4FE6}" type="pres">
      <dgm:prSet presAssocID="{88790867-42BF-48AA-B8F0-8BA153850D1B}" presName="parTx" presStyleLbl="revTx" presStyleIdx="0" presStyleCnt="2">
        <dgm:presLayoutVars>
          <dgm:chMax val="0"/>
          <dgm:chPref val="0"/>
        </dgm:presLayoutVars>
      </dgm:prSet>
      <dgm:spPr/>
    </dgm:pt>
    <dgm:pt modelId="{293B0DB1-1116-4EBE-B44C-3FCBC6FC04CF}" type="pres">
      <dgm:prSet presAssocID="{E7C2E422-81C8-4C61-ACDD-7DB01998E008}" presName="sibTrans" presStyleCnt="0"/>
      <dgm:spPr/>
    </dgm:pt>
    <dgm:pt modelId="{DC533953-F7E4-42CE-AA01-A93BEC225577}" type="pres">
      <dgm:prSet presAssocID="{4FAE319B-425E-46EC-AECC-32C5D0B53200}" presName="compNode" presStyleCnt="0"/>
      <dgm:spPr/>
    </dgm:pt>
    <dgm:pt modelId="{0472468F-C35A-4159-8ADB-DDF216D1648C}" type="pres">
      <dgm:prSet presAssocID="{4FAE319B-425E-46EC-AECC-32C5D0B53200}" presName="bgRect" presStyleLbl="bgShp" presStyleIdx="1" presStyleCnt="2"/>
      <dgm:spPr/>
    </dgm:pt>
    <dgm:pt modelId="{1C3FCBFE-CD5C-4DC0-BC20-11E4C737AD26}" type="pres">
      <dgm:prSet presAssocID="{4FAE319B-425E-46EC-AECC-32C5D0B53200}"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EA6899EB-13D3-4195-B446-F760A245C7EC}" type="pres">
      <dgm:prSet presAssocID="{4FAE319B-425E-46EC-AECC-32C5D0B53200}" presName="spaceRect" presStyleCnt="0"/>
      <dgm:spPr/>
    </dgm:pt>
    <dgm:pt modelId="{66C336A4-E6FB-4F8F-9ED6-9EB6D626733A}" type="pres">
      <dgm:prSet presAssocID="{4FAE319B-425E-46EC-AECC-32C5D0B53200}" presName="parTx" presStyleLbl="revTx" presStyleIdx="1" presStyleCnt="2">
        <dgm:presLayoutVars>
          <dgm:chMax val="0"/>
          <dgm:chPref val="0"/>
        </dgm:presLayoutVars>
      </dgm:prSet>
      <dgm:spPr/>
    </dgm:pt>
  </dgm:ptLst>
  <dgm:cxnLst>
    <dgm:cxn modelId="{2E3AE23C-4F5E-4B8C-932A-D8A5BF834F1E}" type="presOf" srcId="{F5BB69E9-BAED-4348-B5CB-353C543652E0}" destId="{ACDE72B3-1D3D-41FA-859D-B640C0B23FC6}" srcOrd="0" destOrd="0" presId="urn:microsoft.com/office/officeart/2018/2/layout/IconVerticalSolidList"/>
    <dgm:cxn modelId="{9224523E-726B-483F-8CAF-B94A926673FE}" srcId="{F5BB69E9-BAED-4348-B5CB-353C543652E0}" destId="{4FAE319B-425E-46EC-AECC-32C5D0B53200}" srcOrd="1" destOrd="0" parTransId="{28FFDE08-168B-45F7-89A1-C32256CF9966}" sibTransId="{DCD23E4F-53DC-4774-B285-E96A568C269A}"/>
    <dgm:cxn modelId="{539E55AC-B349-4A7C-BD47-CBF7096DC54B}" type="presOf" srcId="{88790867-42BF-48AA-B8F0-8BA153850D1B}" destId="{0129C8CC-05E0-4C67-BFF9-0B6BF1EC4FE6}" srcOrd="0" destOrd="0" presId="urn:microsoft.com/office/officeart/2018/2/layout/IconVerticalSolidList"/>
    <dgm:cxn modelId="{2716A1B1-1A8E-40C6-97A9-79D3733CF59B}" srcId="{F5BB69E9-BAED-4348-B5CB-353C543652E0}" destId="{88790867-42BF-48AA-B8F0-8BA153850D1B}" srcOrd="0" destOrd="0" parTransId="{27F3B432-39FB-475B-9E6B-31B652AC83A3}" sibTransId="{E7C2E422-81C8-4C61-ACDD-7DB01998E008}"/>
    <dgm:cxn modelId="{DBDFCFEC-8060-4FE7-9B27-690ED00C174D}" type="presOf" srcId="{4FAE319B-425E-46EC-AECC-32C5D0B53200}" destId="{66C336A4-E6FB-4F8F-9ED6-9EB6D626733A}" srcOrd="0" destOrd="0" presId="urn:microsoft.com/office/officeart/2018/2/layout/IconVerticalSolidList"/>
    <dgm:cxn modelId="{9ACA1895-E9AA-4A26-8DB1-14760B43141D}" type="presParOf" srcId="{ACDE72B3-1D3D-41FA-859D-B640C0B23FC6}" destId="{1C0976A7-D40C-4B43-AA24-04D32A22CF48}" srcOrd="0" destOrd="0" presId="urn:microsoft.com/office/officeart/2018/2/layout/IconVerticalSolidList"/>
    <dgm:cxn modelId="{4D53F457-D1BD-43ED-85A4-11FA4D267C9B}" type="presParOf" srcId="{1C0976A7-D40C-4B43-AA24-04D32A22CF48}" destId="{EAE13CD2-AA7F-42D2-8742-A50237D1C2AC}" srcOrd="0" destOrd="0" presId="urn:microsoft.com/office/officeart/2018/2/layout/IconVerticalSolidList"/>
    <dgm:cxn modelId="{AC94A85D-3F09-4380-93D8-A5C0D7FFC3AD}" type="presParOf" srcId="{1C0976A7-D40C-4B43-AA24-04D32A22CF48}" destId="{06BF1FC5-71E3-4FCA-AD0D-3B75701BD0B2}" srcOrd="1" destOrd="0" presId="urn:microsoft.com/office/officeart/2018/2/layout/IconVerticalSolidList"/>
    <dgm:cxn modelId="{6C983B7F-0F29-43A3-BBD2-BE8A36EC141A}" type="presParOf" srcId="{1C0976A7-D40C-4B43-AA24-04D32A22CF48}" destId="{8D5D4052-D75A-45F8-A59E-88B37F8CF199}" srcOrd="2" destOrd="0" presId="urn:microsoft.com/office/officeart/2018/2/layout/IconVerticalSolidList"/>
    <dgm:cxn modelId="{84EC4075-AC14-4335-8022-5D4EC235F459}" type="presParOf" srcId="{1C0976A7-D40C-4B43-AA24-04D32A22CF48}" destId="{0129C8CC-05E0-4C67-BFF9-0B6BF1EC4FE6}" srcOrd="3" destOrd="0" presId="urn:microsoft.com/office/officeart/2018/2/layout/IconVerticalSolidList"/>
    <dgm:cxn modelId="{CE6746CA-C016-41DD-9151-8446E0D85047}" type="presParOf" srcId="{ACDE72B3-1D3D-41FA-859D-B640C0B23FC6}" destId="{293B0DB1-1116-4EBE-B44C-3FCBC6FC04CF}" srcOrd="1" destOrd="0" presId="urn:microsoft.com/office/officeart/2018/2/layout/IconVerticalSolidList"/>
    <dgm:cxn modelId="{2FFB5331-1C42-432C-B013-EF504426A39F}" type="presParOf" srcId="{ACDE72B3-1D3D-41FA-859D-B640C0B23FC6}" destId="{DC533953-F7E4-42CE-AA01-A93BEC225577}" srcOrd="2" destOrd="0" presId="urn:microsoft.com/office/officeart/2018/2/layout/IconVerticalSolidList"/>
    <dgm:cxn modelId="{86A99050-7504-4CB5-986F-7D0982212E23}" type="presParOf" srcId="{DC533953-F7E4-42CE-AA01-A93BEC225577}" destId="{0472468F-C35A-4159-8ADB-DDF216D1648C}" srcOrd="0" destOrd="0" presId="urn:microsoft.com/office/officeart/2018/2/layout/IconVerticalSolidList"/>
    <dgm:cxn modelId="{B36F33D5-9FBD-4B92-A3E5-5E4EF706BAA5}" type="presParOf" srcId="{DC533953-F7E4-42CE-AA01-A93BEC225577}" destId="{1C3FCBFE-CD5C-4DC0-BC20-11E4C737AD26}" srcOrd="1" destOrd="0" presId="urn:microsoft.com/office/officeart/2018/2/layout/IconVerticalSolidList"/>
    <dgm:cxn modelId="{13CBD0C0-E8B3-4D86-846B-6BD50FB167E9}" type="presParOf" srcId="{DC533953-F7E4-42CE-AA01-A93BEC225577}" destId="{EA6899EB-13D3-4195-B446-F760A245C7EC}" srcOrd="2" destOrd="0" presId="urn:microsoft.com/office/officeart/2018/2/layout/IconVerticalSolidList"/>
    <dgm:cxn modelId="{057B8349-E8BF-44C1-A328-740ACF172028}" type="presParOf" srcId="{DC533953-F7E4-42CE-AA01-A93BEC225577}" destId="{66C336A4-E6FB-4F8F-9ED6-9EB6D62673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B62E5E-3944-49F1-B0CB-2DA3DB1B734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D05CA8-1CE4-4D4B-BF46-508603B8A175}">
      <dgm:prSet/>
      <dgm:spPr/>
      <dgm:t>
        <a:bodyPr/>
        <a:lstStyle/>
        <a:p>
          <a:r>
            <a:rPr lang="en-US" dirty="0"/>
            <a:t>SCC-wrapper is a plugin that uses the </a:t>
          </a:r>
          <a:r>
            <a:rPr lang="en-US" dirty="0">
              <a:hlinkClick xmlns:r="http://schemas.openxmlformats.org/officeDocument/2006/relationships" r:id="rId1"/>
            </a:rPr>
            <a:t>SCC</a:t>
          </a:r>
          <a:r>
            <a:rPr lang="en-US" dirty="0"/>
            <a:t> static analysis tool and converts its output into a DX-platform accepted format. </a:t>
          </a:r>
        </a:p>
      </dgm:t>
    </dgm:pt>
    <dgm:pt modelId="{A46FBA95-1549-4D8B-AD93-1BA529E63474}" type="parTrans" cxnId="{2B6EFC86-C4B2-4AFE-A2E7-05858E0B0258}">
      <dgm:prSet/>
      <dgm:spPr/>
      <dgm:t>
        <a:bodyPr/>
        <a:lstStyle/>
        <a:p>
          <a:endParaRPr lang="en-US"/>
        </a:p>
      </dgm:t>
    </dgm:pt>
    <dgm:pt modelId="{89D2461C-0B82-4E23-B3E9-C59D1B82D933}" type="sibTrans" cxnId="{2B6EFC86-C4B2-4AFE-A2E7-05858E0B0258}">
      <dgm:prSet/>
      <dgm:spPr/>
      <dgm:t>
        <a:bodyPr/>
        <a:lstStyle/>
        <a:p>
          <a:endParaRPr lang="en-US"/>
        </a:p>
      </dgm:t>
    </dgm:pt>
    <dgm:pt modelId="{DB5CAD69-246D-43FF-B995-A2F498AA5FAB}">
      <dgm:prSet/>
      <dgm:spPr/>
      <dgm:t>
        <a:bodyPr/>
        <a:lstStyle/>
        <a:p>
          <a:r>
            <a:rPr lang="en-US"/>
            <a:t>SCC provides several metrics about files within a given project. We focused just on 3 types of results:</a:t>
          </a:r>
        </a:p>
      </dgm:t>
    </dgm:pt>
    <dgm:pt modelId="{DEEA0B59-2329-4692-8CDB-221E3CACFF1D}" type="parTrans" cxnId="{36912A03-441D-4862-9F9E-CA0F9F468B37}">
      <dgm:prSet/>
      <dgm:spPr/>
      <dgm:t>
        <a:bodyPr/>
        <a:lstStyle/>
        <a:p>
          <a:endParaRPr lang="en-US"/>
        </a:p>
      </dgm:t>
    </dgm:pt>
    <dgm:pt modelId="{ADDB3E4B-1A56-4E89-8EFA-14841528F088}" type="sibTrans" cxnId="{36912A03-441D-4862-9F9E-CA0F9F468B37}">
      <dgm:prSet/>
      <dgm:spPr/>
      <dgm:t>
        <a:bodyPr/>
        <a:lstStyle/>
        <a:p>
          <a:endParaRPr lang="en-US"/>
        </a:p>
      </dgm:t>
    </dgm:pt>
    <dgm:pt modelId="{399C41ED-1D28-488E-8A36-F5FA12431DE2}">
      <dgm:prSet/>
      <dgm:spPr/>
      <dgm:t>
        <a:bodyPr/>
        <a:lstStyle/>
        <a:p>
          <a:r>
            <a:rPr lang="en-US"/>
            <a:t>No. of </a:t>
          </a:r>
          <a:r>
            <a:rPr lang="en-US" i="1"/>
            <a:t>blank </a:t>
          </a:r>
          <a:r>
            <a:rPr lang="en-US"/>
            <a:t>lines</a:t>
          </a:r>
        </a:p>
      </dgm:t>
    </dgm:pt>
    <dgm:pt modelId="{CF62B789-40BE-4334-A1EA-D7AB4784A42D}" type="parTrans" cxnId="{14BD0C9C-E9C5-4E1A-A91B-AD2B8CF98B26}">
      <dgm:prSet/>
      <dgm:spPr/>
      <dgm:t>
        <a:bodyPr/>
        <a:lstStyle/>
        <a:p>
          <a:endParaRPr lang="en-US"/>
        </a:p>
      </dgm:t>
    </dgm:pt>
    <dgm:pt modelId="{253DB9B6-7BCD-4B27-A780-D23BB5806B48}" type="sibTrans" cxnId="{14BD0C9C-E9C5-4E1A-A91B-AD2B8CF98B26}">
      <dgm:prSet/>
      <dgm:spPr/>
      <dgm:t>
        <a:bodyPr/>
        <a:lstStyle/>
        <a:p>
          <a:endParaRPr lang="en-US"/>
        </a:p>
      </dgm:t>
    </dgm:pt>
    <dgm:pt modelId="{E5B12620-B98D-442A-AF27-096B8FEBD777}">
      <dgm:prSet/>
      <dgm:spPr/>
      <dgm:t>
        <a:bodyPr/>
        <a:lstStyle/>
        <a:p>
          <a:r>
            <a:rPr lang="en-US"/>
            <a:t>No. of </a:t>
          </a:r>
          <a:r>
            <a:rPr lang="en-US" i="1"/>
            <a:t>code </a:t>
          </a:r>
          <a:r>
            <a:rPr lang="en-US"/>
            <a:t>lines</a:t>
          </a:r>
        </a:p>
      </dgm:t>
    </dgm:pt>
    <dgm:pt modelId="{6B7132FD-8172-486D-A943-95C617265780}" type="parTrans" cxnId="{43E53822-568A-4641-AB4D-6026BB27FE32}">
      <dgm:prSet/>
      <dgm:spPr/>
      <dgm:t>
        <a:bodyPr/>
        <a:lstStyle/>
        <a:p>
          <a:endParaRPr lang="en-US"/>
        </a:p>
      </dgm:t>
    </dgm:pt>
    <dgm:pt modelId="{A8E340E7-8386-4CA9-B05D-1B9456FCE67A}" type="sibTrans" cxnId="{43E53822-568A-4641-AB4D-6026BB27FE32}">
      <dgm:prSet/>
      <dgm:spPr/>
      <dgm:t>
        <a:bodyPr/>
        <a:lstStyle/>
        <a:p>
          <a:endParaRPr lang="en-US"/>
        </a:p>
      </dgm:t>
    </dgm:pt>
    <dgm:pt modelId="{893296E8-39B4-49FC-9C31-2D4BFAF3BE03}">
      <dgm:prSet/>
      <dgm:spPr/>
      <dgm:t>
        <a:bodyPr/>
        <a:lstStyle/>
        <a:p>
          <a:r>
            <a:rPr lang="en-US"/>
            <a:t>No. of </a:t>
          </a:r>
          <a:r>
            <a:rPr lang="en-US" i="1"/>
            <a:t>comment </a:t>
          </a:r>
          <a:r>
            <a:rPr lang="en-US"/>
            <a:t>lines</a:t>
          </a:r>
        </a:p>
      </dgm:t>
    </dgm:pt>
    <dgm:pt modelId="{1F94D5EB-0AAA-41FE-A463-B82C39803F7C}" type="parTrans" cxnId="{2BC45A31-E6F1-4D42-97C6-A1EA507B380B}">
      <dgm:prSet/>
      <dgm:spPr/>
      <dgm:t>
        <a:bodyPr/>
        <a:lstStyle/>
        <a:p>
          <a:endParaRPr lang="en-US"/>
        </a:p>
      </dgm:t>
    </dgm:pt>
    <dgm:pt modelId="{E8B2FC39-5403-46FB-851C-62546C299FAA}" type="sibTrans" cxnId="{2BC45A31-E6F1-4D42-97C6-A1EA507B380B}">
      <dgm:prSet/>
      <dgm:spPr/>
      <dgm:t>
        <a:bodyPr/>
        <a:lstStyle/>
        <a:p>
          <a:endParaRPr lang="en-US"/>
        </a:p>
      </dgm:t>
    </dgm:pt>
    <dgm:pt modelId="{22455892-1669-46A1-A33F-09E1BFF93A4D}" type="pres">
      <dgm:prSet presAssocID="{01B62E5E-3944-49F1-B0CB-2DA3DB1B734B}" presName="root" presStyleCnt="0">
        <dgm:presLayoutVars>
          <dgm:dir/>
          <dgm:resizeHandles val="exact"/>
        </dgm:presLayoutVars>
      </dgm:prSet>
      <dgm:spPr/>
    </dgm:pt>
    <dgm:pt modelId="{02E3C863-EE47-4B4F-B119-4133154A1B4F}" type="pres">
      <dgm:prSet presAssocID="{2CD05CA8-1CE4-4D4B-BF46-508603B8A175}" presName="compNode" presStyleCnt="0"/>
      <dgm:spPr/>
    </dgm:pt>
    <dgm:pt modelId="{23EF95D0-14A8-4B1E-A168-5D8BF98FFADA}" type="pres">
      <dgm:prSet presAssocID="{2CD05CA8-1CE4-4D4B-BF46-508603B8A175}" presName="bgRect" presStyleLbl="bgShp" presStyleIdx="0" presStyleCnt="2"/>
      <dgm:spPr/>
    </dgm:pt>
    <dgm:pt modelId="{4877B830-EB87-4F1C-B013-43E7B9820F43}" type="pres">
      <dgm:prSet presAssocID="{2CD05CA8-1CE4-4D4B-BF46-508603B8A175}"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rowser Window"/>
        </a:ext>
      </dgm:extLst>
    </dgm:pt>
    <dgm:pt modelId="{3CC2BF90-2EC8-487A-8A61-A35F953BA77F}" type="pres">
      <dgm:prSet presAssocID="{2CD05CA8-1CE4-4D4B-BF46-508603B8A175}" presName="spaceRect" presStyleCnt="0"/>
      <dgm:spPr/>
    </dgm:pt>
    <dgm:pt modelId="{682D8496-46B6-488C-8C53-C4AEC04210B5}" type="pres">
      <dgm:prSet presAssocID="{2CD05CA8-1CE4-4D4B-BF46-508603B8A175}" presName="parTx" presStyleLbl="revTx" presStyleIdx="0" presStyleCnt="3">
        <dgm:presLayoutVars>
          <dgm:chMax val="0"/>
          <dgm:chPref val="0"/>
        </dgm:presLayoutVars>
      </dgm:prSet>
      <dgm:spPr/>
    </dgm:pt>
    <dgm:pt modelId="{1992F246-7CA9-40CD-8230-8D0DF5BC79BD}" type="pres">
      <dgm:prSet presAssocID="{89D2461C-0B82-4E23-B3E9-C59D1B82D933}" presName="sibTrans" presStyleCnt="0"/>
      <dgm:spPr/>
    </dgm:pt>
    <dgm:pt modelId="{11724FB0-FEDB-4603-A347-73A5F7AE8BFE}" type="pres">
      <dgm:prSet presAssocID="{DB5CAD69-246D-43FF-B995-A2F498AA5FAB}" presName="compNode" presStyleCnt="0"/>
      <dgm:spPr/>
    </dgm:pt>
    <dgm:pt modelId="{89AE6E1D-7FA9-4E59-95D7-7E1F8FEF8EDE}" type="pres">
      <dgm:prSet presAssocID="{DB5CAD69-246D-43FF-B995-A2F498AA5FAB}" presName="bgRect" presStyleLbl="bgShp" presStyleIdx="1" presStyleCnt="2"/>
      <dgm:spPr/>
    </dgm:pt>
    <dgm:pt modelId="{F516E918-D767-4E1C-8548-021F2F5BA2FE}" type="pres">
      <dgm:prSet presAssocID="{DB5CAD69-246D-43FF-B995-A2F498AA5FAB}"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Gauge"/>
        </a:ext>
      </dgm:extLst>
    </dgm:pt>
    <dgm:pt modelId="{0B622639-1803-4D47-9D97-929C20B3FB87}" type="pres">
      <dgm:prSet presAssocID="{DB5CAD69-246D-43FF-B995-A2F498AA5FAB}" presName="spaceRect" presStyleCnt="0"/>
      <dgm:spPr/>
    </dgm:pt>
    <dgm:pt modelId="{A5CC3019-C217-41DB-8628-485AE8036A6E}" type="pres">
      <dgm:prSet presAssocID="{DB5CAD69-246D-43FF-B995-A2F498AA5FAB}" presName="parTx" presStyleLbl="revTx" presStyleIdx="1" presStyleCnt="3">
        <dgm:presLayoutVars>
          <dgm:chMax val="0"/>
          <dgm:chPref val="0"/>
        </dgm:presLayoutVars>
      </dgm:prSet>
      <dgm:spPr/>
    </dgm:pt>
    <dgm:pt modelId="{0A6D66ED-679B-4AF7-A6A9-313690AA1F30}" type="pres">
      <dgm:prSet presAssocID="{DB5CAD69-246D-43FF-B995-A2F498AA5FAB}" presName="desTx" presStyleLbl="revTx" presStyleIdx="2" presStyleCnt="3">
        <dgm:presLayoutVars/>
      </dgm:prSet>
      <dgm:spPr/>
    </dgm:pt>
  </dgm:ptLst>
  <dgm:cxnLst>
    <dgm:cxn modelId="{36912A03-441D-4862-9F9E-CA0F9F468B37}" srcId="{01B62E5E-3944-49F1-B0CB-2DA3DB1B734B}" destId="{DB5CAD69-246D-43FF-B995-A2F498AA5FAB}" srcOrd="1" destOrd="0" parTransId="{DEEA0B59-2329-4692-8CDB-221E3CACFF1D}" sibTransId="{ADDB3E4B-1A56-4E89-8EFA-14841528F088}"/>
    <dgm:cxn modelId="{43E53822-568A-4641-AB4D-6026BB27FE32}" srcId="{DB5CAD69-246D-43FF-B995-A2F498AA5FAB}" destId="{E5B12620-B98D-442A-AF27-096B8FEBD777}" srcOrd="1" destOrd="0" parTransId="{6B7132FD-8172-486D-A943-95C617265780}" sibTransId="{A8E340E7-8386-4CA9-B05D-1B9456FCE67A}"/>
    <dgm:cxn modelId="{2BC45A31-E6F1-4D42-97C6-A1EA507B380B}" srcId="{DB5CAD69-246D-43FF-B995-A2F498AA5FAB}" destId="{893296E8-39B4-49FC-9C31-2D4BFAF3BE03}" srcOrd="2" destOrd="0" parTransId="{1F94D5EB-0AAA-41FE-A463-B82C39803F7C}" sibTransId="{E8B2FC39-5403-46FB-851C-62546C299FAA}"/>
    <dgm:cxn modelId="{89E2A844-602D-45B2-BFFB-CAC306922A87}" type="presOf" srcId="{01B62E5E-3944-49F1-B0CB-2DA3DB1B734B}" destId="{22455892-1669-46A1-A33F-09E1BFF93A4D}" srcOrd="0" destOrd="0" presId="urn:microsoft.com/office/officeart/2018/2/layout/IconVerticalSolidList"/>
    <dgm:cxn modelId="{521E6753-C339-487F-8212-27CD120A8C81}" type="presOf" srcId="{2CD05CA8-1CE4-4D4B-BF46-508603B8A175}" destId="{682D8496-46B6-488C-8C53-C4AEC04210B5}" srcOrd="0" destOrd="0" presId="urn:microsoft.com/office/officeart/2018/2/layout/IconVerticalSolidList"/>
    <dgm:cxn modelId="{2B6EFC86-C4B2-4AFE-A2E7-05858E0B0258}" srcId="{01B62E5E-3944-49F1-B0CB-2DA3DB1B734B}" destId="{2CD05CA8-1CE4-4D4B-BF46-508603B8A175}" srcOrd="0" destOrd="0" parTransId="{A46FBA95-1549-4D8B-AD93-1BA529E63474}" sibTransId="{89D2461C-0B82-4E23-B3E9-C59D1B82D933}"/>
    <dgm:cxn modelId="{2F857E97-A9DE-4C97-9896-BA3B282D615A}" type="presOf" srcId="{893296E8-39B4-49FC-9C31-2D4BFAF3BE03}" destId="{0A6D66ED-679B-4AF7-A6A9-313690AA1F30}" srcOrd="0" destOrd="2" presId="urn:microsoft.com/office/officeart/2018/2/layout/IconVerticalSolidList"/>
    <dgm:cxn modelId="{14BD0C9C-E9C5-4E1A-A91B-AD2B8CF98B26}" srcId="{DB5CAD69-246D-43FF-B995-A2F498AA5FAB}" destId="{399C41ED-1D28-488E-8A36-F5FA12431DE2}" srcOrd="0" destOrd="0" parTransId="{CF62B789-40BE-4334-A1EA-D7AB4784A42D}" sibTransId="{253DB9B6-7BCD-4B27-A780-D23BB5806B48}"/>
    <dgm:cxn modelId="{059864A7-F1AA-45FC-B6B5-175C71407094}" type="presOf" srcId="{E5B12620-B98D-442A-AF27-096B8FEBD777}" destId="{0A6D66ED-679B-4AF7-A6A9-313690AA1F30}" srcOrd="0" destOrd="1" presId="urn:microsoft.com/office/officeart/2018/2/layout/IconVerticalSolidList"/>
    <dgm:cxn modelId="{EC341FAF-7B37-4D5D-AF73-3423C7ACCF04}" type="presOf" srcId="{DB5CAD69-246D-43FF-B995-A2F498AA5FAB}" destId="{A5CC3019-C217-41DB-8628-485AE8036A6E}" srcOrd="0" destOrd="0" presId="urn:microsoft.com/office/officeart/2018/2/layout/IconVerticalSolidList"/>
    <dgm:cxn modelId="{1E2D60D9-0730-45B5-ADC5-F2227D38ED05}" type="presOf" srcId="{399C41ED-1D28-488E-8A36-F5FA12431DE2}" destId="{0A6D66ED-679B-4AF7-A6A9-313690AA1F30}" srcOrd="0" destOrd="0" presId="urn:microsoft.com/office/officeart/2018/2/layout/IconVerticalSolidList"/>
    <dgm:cxn modelId="{E293B7EB-8523-4675-9EBE-60A68ABEE329}" type="presParOf" srcId="{22455892-1669-46A1-A33F-09E1BFF93A4D}" destId="{02E3C863-EE47-4B4F-B119-4133154A1B4F}" srcOrd="0" destOrd="0" presId="urn:microsoft.com/office/officeart/2018/2/layout/IconVerticalSolidList"/>
    <dgm:cxn modelId="{A96E11DC-ED33-43AF-BAC0-9F647889A417}" type="presParOf" srcId="{02E3C863-EE47-4B4F-B119-4133154A1B4F}" destId="{23EF95D0-14A8-4B1E-A168-5D8BF98FFADA}" srcOrd="0" destOrd="0" presId="urn:microsoft.com/office/officeart/2018/2/layout/IconVerticalSolidList"/>
    <dgm:cxn modelId="{BDB35081-1EFF-4DE2-9F52-D543CBF42ADB}" type="presParOf" srcId="{02E3C863-EE47-4B4F-B119-4133154A1B4F}" destId="{4877B830-EB87-4F1C-B013-43E7B9820F43}" srcOrd="1" destOrd="0" presId="urn:microsoft.com/office/officeart/2018/2/layout/IconVerticalSolidList"/>
    <dgm:cxn modelId="{D4B183BE-3DA9-4A6C-864B-CDD54875FF26}" type="presParOf" srcId="{02E3C863-EE47-4B4F-B119-4133154A1B4F}" destId="{3CC2BF90-2EC8-487A-8A61-A35F953BA77F}" srcOrd="2" destOrd="0" presId="urn:microsoft.com/office/officeart/2018/2/layout/IconVerticalSolidList"/>
    <dgm:cxn modelId="{9C9006BF-8D77-411F-89BE-686431742208}" type="presParOf" srcId="{02E3C863-EE47-4B4F-B119-4133154A1B4F}" destId="{682D8496-46B6-488C-8C53-C4AEC04210B5}" srcOrd="3" destOrd="0" presId="urn:microsoft.com/office/officeart/2018/2/layout/IconVerticalSolidList"/>
    <dgm:cxn modelId="{175CDB89-CBF1-4056-B8C8-F6F36EBC2449}" type="presParOf" srcId="{22455892-1669-46A1-A33F-09E1BFF93A4D}" destId="{1992F246-7CA9-40CD-8230-8D0DF5BC79BD}" srcOrd="1" destOrd="0" presId="urn:microsoft.com/office/officeart/2018/2/layout/IconVerticalSolidList"/>
    <dgm:cxn modelId="{E069CC7A-C05A-4BD8-9FEC-4A2640EE3EFB}" type="presParOf" srcId="{22455892-1669-46A1-A33F-09E1BFF93A4D}" destId="{11724FB0-FEDB-4603-A347-73A5F7AE8BFE}" srcOrd="2" destOrd="0" presId="urn:microsoft.com/office/officeart/2018/2/layout/IconVerticalSolidList"/>
    <dgm:cxn modelId="{93D48F4D-BEB3-443C-8479-356C099C3BE7}" type="presParOf" srcId="{11724FB0-FEDB-4603-A347-73A5F7AE8BFE}" destId="{89AE6E1D-7FA9-4E59-95D7-7E1F8FEF8EDE}" srcOrd="0" destOrd="0" presId="urn:microsoft.com/office/officeart/2018/2/layout/IconVerticalSolidList"/>
    <dgm:cxn modelId="{5D45C06B-9568-4046-BA18-7D03D28AAE82}" type="presParOf" srcId="{11724FB0-FEDB-4603-A347-73A5F7AE8BFE}" destId="{F516E918-D767-4E1C-8548-021F2F5BA2FE}" srcOrd="1" destOrd="0" presId="urn:microsoft.com/office/officeart/2018/2/layout/IconVerticalSolidList"/>
    <dgm:cxn modelId="{4C851150-F12E-4D94-9317-EF5585EDC86C}" type="presParOf" srcId="{11724FB0-FEDB-4603-A347-73A5F7AE8BFE}" destId="{0B622639-1803-4D47-9D97-929C20B3FB87}" srcOrd="2" destOrd="0" presId="urn:microsoft.com/office/officeart/2018/2/layout/IconVerticalSolidList"/>
    <dgm:cxn modelId="{3EF98C84-F74D-429D-B2FD-A94AD8CD00DD}" type="presParOf" srcId="{11724FB0-FEDB-4603-A347-73A5F7AE8BFE}" destId="{A5CC3019-C217-41DB-8628-485AE8036A6E}" srcOrd="3" destOrd="0" presId="urn:microsoft.com/office/officeart/2018/2/layout/IconVerticalSolidList"/>
    <dgm:cxn modelId="{9E37F6BE-D748-440E-B697-7982B20CC5A6}" type="presParOf" srcId="{11724FB0-FEDB-4603-A347-73A5F7AE8BFE}" destId="{0A6D66ED-679B-4AF7-A6A9-313690AA1F3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C6FC3-ED56-4089-941E-B6DBBB21E97B}">
      <dsp:nvSpPr>
        <dsp:cNvPr id="0" name=""/>
        <dsp:cNvSpPr/>
      </dsp:nvSpPr>
      <dsp:spPr>
        <a:xfrm>
          <a:off x="0" y="523613"/>
          <a:ext cx="6245265" cy="78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1489AE-3129-4A4B-ACAF-B6172445EC0A}">
      <dsp:nvSpPr>
        <dsp:cNvPr id="0" name=""/>
        <dsp:cNvSpPr/>
      </dsp:nvSpPr>
      <dsp:spPr>
        <a:xfrm>
          <a:off x="312263" y="66053"/>
          <a:ext cx="4371685" cy="915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377950">
            <a:lnSpc>
              <a:spcPct val="90000"/>
            </a:lnSpc>
            <a:spcBef>
              <a:spcPct val="0"/>
            </a:spcBef>
            <a:spcAft>
              <a:spcPct val="35000"/>
            </a:spcAft>
            <a:buNone/>
          </a:pPr>
          <a:r>
            <a:rPr lang="en-US" sz="3100" kern="1200" dirty="0"/>
            <a:t>3000+ files</a:t>
          </a:r>
        </a:p>
      </dsp:txBody>
      <dsp:txXfrm>
        <a:off x="356935" y="110725"/>
        <a:ext cx="4282341" cy="825776"/>
      </dsp:txXfrm>
    </dsp:sp>
    <dsp:sp modelId="{37EE67D6-E51B-4F5C-8F06-15FAE5C6B031}">
      <dsp:nvSpPr>
        <dsp:cNvPr id="0" name=""/>
        <dsp:cNvSpPr/>
      </dsp:nvSpPr>
      <dsp:spPr>
        <a:xfrm>
          <a:off x="0" y="1929773"/>
          <a:ext cx="6245265" cy="781200"/>
        </a:xfrm>
        <a:prstGeom prst="rect">
          <a:avLst/>
        </a:prstGeom>
        <a:solidFill>
          <a:schemeClr val="lt1">
            <a:alpha val="90000"/>
            <a:hueOff val="0"/>
            <a:satOff val="0"/>
            <a:lumOff val="0"/>
            <a:alphaOff val="0"/>
          </a:schemeClr>
        </a:solidFill>
        <a:ln w="12700" cap="flat" cmpd="sng" algn="ctr">
          <a:solidFill>
            <a:schemeClr val="accent2">
              <a:hueOff val="-294232"/>
              <a:satOff val="1406"/>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8E7FB-E340-4F03-A132-5D1C5CF83F8C}">
      <dsp:nvSpPr>
        <dsp:cNvPr id="0" name=""/>
        <dsp:cNvSpPr/>
      </dsp:nvSpPr>
      <dsp:spPr>
        <a:xfrm>
          <a:off x="312263" y="1472213"/>
          <a:ext cx="4371685" cy="915120"/>
        </a:xfrm>
        <a:prstGeom prst="roundRect">
          <a:avLst/>
        </a:prstGeom>
        <a:solidFill>
          <a:schemeClr val="accent2">
            <a:hueOff val="-294232"/>
            <a:satOff val="1406"/>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377950">
            <a:lnSpc>
              <a:spcPct val="90000"/>
            </a:lnSpc>
            <a:spcBef>
              <a:spcPct val="0"/>
            </a:spcBef>
            <a:spcAft>
              <a:spcPct val="35000"/>
            </a:spcAft>
            <a:buNone/>
          </a:pPr>
          <a:r>
            <a:rPr lang="en-US" sz="3100" kern="1200"/>
            <a:t>250+ contributors</a:t>
          </a:r>
        </a:p>
      </dsp:txBody>
      <dsp:txXfrm>
        <a:off x="356935" y="1516885"/>
        <a:ext cx="4282341" cy="825776"/>
      </dsp:txXfrm>
    </dsp:sp>
    <dsp:sp modelId="{0EB968AD-BDFF-4278-9A3D-0D795016BE96}">
      <dsp:nvSpPr>
        <dsp:cNvPr id="0" name=""/>
        <dsp:cNvSpPr/>
      </dsp:nvSpPr>
      <dsp:spPr>
        <a:xfrm>
          <a:off x="0" y="3335933"/>
          <a:ext cx="6245265" cy="781200"/>
        </a:xfrm>
        <a:prstGeom prst="rect">
          <a:avLst/>
        </a:prstGeom>
        <a:solidFill>
          <a:schemeClr val="lt1">
            <a:alpha val="90000"/>
            <a:hueOff val="0"/>
            <a:satOff val="0"/>
            <a:lumOff val="0"/>
            <a:alphaOff val="0"/>
          </a:schemeClr>
        </a:solidFill>
        <a:ln w="12700" cap="flat" cmpd="sng" algn="ctr">
          <a:solidFill>
            <a:schemeClr val="accent2">
              <a:hueOff val="-588464"/>
              <a:satOff val="2812"/>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D3E2B5-1CC6-4519-BE26-AFA9BA2F4BE9}">
      <dsp:nvSpPr>
        <dsp:cNvPr id="0" name=""/>
        <dsp:cNvSpPr/>
      </dsp:nvSpPr>
      <dsp:spPr>
        <a:xfrm>
          <a:off x="312263" y="2878373"/>
          <a:ext cx="4371685" cy="915120"/>
        </a:xfrm>
        <a:prstGeom prst="roundRect">
          <a:avLst/>
        </a:prstGeom>
        <a:solidFill>
          <a:schemeClr val="accent2">
            <a:hueOff val="-588464"/>
            <a:satOff val="2812"/>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377950">
            <a:lnSpc>
              <a:spcPct val="90000"/>
            </a:lnSpc>
            <a:spcBef>
              <a:spcPct val="0"/>
            </a:spcBef>
            <a:spcAft>
              <a:spcPct val="35000"/>
            </a:spcAft>
            <a:buNone/>
          </a:pPr>
          <a:r>
            <a:rPr lang="en-US" sz="3100" kern="1200"/>
            <a:t>5400+ commits</a:t>
          </a:r>
        </a:p>
      </dsp:txBody>
      <dsp:txXfrm>
        <a:off x="356935" y="2923045"/>
        <a:ext cx="4282341" cy="825776"/>
      </dsp:txXfrm>
    </dsp:sp>
    <dsp:sp modelId="{32AA2E95-0E59-462E-B123-D1A66DE25DAF}">
      <dsp:nvSpPr>
        <dsp:cNvPr id="0" name=""/>
        <dsp:cNvSpPr/>
      </dsp:nvSpPr>
      <dsp:spPr>
        <a:xfrm>
          <a:off x="0" y="4742093"/>
          <a:ext cx="6245265" cy="781200"/>
        </a:xfrm>
        <a:prstGeom prst="rect">
          <a:avLst/>
        </a:prstGeom>
        <a:solidFill>
          <a:schemeClr val="lt1">
            <a:alpha val="90000"/>
            <a:hueOff val="0"/>
            <a:satOff val="0"/>
            <a:lumOff val="0"/>
            <a:alphaOff val="0"/>
          </a:schemeClr>
        </a:solidFill>
        <a:ln w="12700" cap="flat" cmpd="sng" algn="ctr">
          <a:solidFill>
            <a:schemeClr val="accent2">
              <a:hueOff val="-882696"/>
              <a:satOff val="4218"/>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6ACAA5-807D-46EE-9FFF-36BCC0BE5D06}">
      <dsp:nvSpPr>
        <dsp:cNvPr id="0" name=""/>
        <dsp:cNvSpPr/>
      </dsp:nvSpPr>
      <dsp:spPr>
        <a:xfrm>
          <a:off x="312263" y="4284533"/>
          <a:ext cx="4371685" cy="915120"/>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377950">
            <a:lnSpc>
              <a:spcPct val="90000"/>
            </a:lnSpc>
            <a:spcBef>
              <a:spcPct val="0"/>
            </a:spcBef>
            <a:spcAft>
              <a:spcPct val="35000"/>
            </a:spcAft>
            <a:buNone/>
          </a:pPr>
          <a:r>
            <a:rPr lang="en-US" sz="3100" kern="1200"/>
            <a:t>10 years</a:t>
          </a:r>
        </a:p>
      </dsp:txBody>
      <dsp:txXfrm>
        <a:off x="356935" y="4329205"/>
        <a:ext cx="4282341"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2ADCB-93AC-452E-B78F-85D9B2DA1E6B}">
      <dsp:nvSpPr>
        <dsp:cNvPr id="0" name=""/>
        <dsp:cNvSpPr/>
      </dsp:nvSpPr>
      <dsp:spPr>
        <a:xfrm>
          <a:off x="898829" y="288"/>
          <a:ext cx="1001496" cy="10014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53471-81E0-402C-A341-1455099DF7E7}">
      <dsp:nvSpPr>
        <dsp:cNvPr id="0" name=""/>
        <dsp:cNvSpPr/>
      </dsp:nvSpPr>
      <dsp:spPr>
        <a:xfrm>
          <a:off x="1112262"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EB9022-D909-4CBC-91AF-2E7E4A9B7149}">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Data Cleanup and Organization</a:t>
          </a:r>
        </a:p>
      </dsp:txBody>
      <dsp:txXfrm>
        <a:off x="578678" y="1313725"/>
        <a:ext cx="1641796" cy="656718"/>
      </dsp:txXfrm>
    </dsp:sp>
    <dsp:sp modelId="{A5A4FF07-3E99-4617-8E18-BAEE8A8F1D74}">
      <dsp:nvSpPr>
        <dsp:cNvPr id="0" name=""/>
        <dsp:cNvSpPr/>
      </dsp:nvSpPr>
      <dsp:spPr>
        <a:xfrm>
          <a:off x="2827940" y="288"/>
          <a:ext cx="1001496" cy="10014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307ED7-7055-41C4-B15B-2BFAE4152C93}">
      <dsp:nvSpPr>
        <dsp:cNvPr id="0" name=""/>
        <dsp:cNvSpPr/>
      </dsp:nvSpPr>
      <dsp:spPr>
        <a:xfrm>
          <a:off x="3041374"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0DAFCA-D9F5-4331-8243-CF54CDFDEBD2}">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System Overview</a:t>
          </a:r>
        </a:p>
      </dsp:txBody>
      <dsp:txXfrm>
        <a:off x="2507790" y="1313725"/>
        <a:ext cx="1641796" cy="656718"/>
      </dsp:txXfrm>
    </dsp:sp>
    <dsp:sp modelId="{FB5A68FD-4340-4F28-9A43-18A95BA66AE7}">
      <dsp:nvSpPr>
        <dsp:cNvPr id="0" name=""/>
        <dsp:cNvSpPr/>
      </dsp:nvSpPr>
      <dsp:spPr>
        <a:xfrm>
          <a:off x="4757051" y="288"/>
          <a:ext cx="1001496" cy="10014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9E304-0BFC-4854-B874-62AB3895822A}">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85D282-15D2-44D6-9C73-20DE37CD8EC4}">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Exploring the System</a:t>
          </a:r>
        </a:p>
      </dsp:txBody>
      <dsp:txXfrm>
        <a:off x="4436901" y="1313725"/>
        <a:ext cx="1641796" cy="656718"/>
      </dsp:txXfrm>
    </dsp:sp>
    <dsp:sp modelId="{8697EC4E-3808-4C18-ABE6-38408491C114}">
      <dsp:nvSpPr>
        <dsp:cNvPr id="0" name=""/>
        <dsp:cNvSpPr/>
      </dsp:nvSpPr>
      <dsp:spPr>
        <a:xfrm>
          <a:off x="6686163" y="288"/>
          <a:ext cx="1001496" cy="10014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B0E8E1-C041-4B92-AE96-1988527B6BE1}">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3E3CED-48F0-4C08-B7D8-48563C9C8800}">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Exploring the Team</a:t>
          </a:r>
        </a:p>
      </dsp:txBody>
      <dsp:txXfrm>
        <a:off x="6366012" y="1313725"/>
        <a:ext cx="1641796" cy="656718"/>
      </dsp:txXfrm>
    </dsp:sp>
    <dsp:sp modelId="{6664F4F7-EF65-4542-B278-2D53A0312EF5}">
      <dsp:nvSpPr>
        <dsp:cNvPr id="0" name=""/>
        <dsp:cNvSpPr/>
      </dsp:nvSpPr>
      <dsp:spPr>
        <a:xfrm>
          <a:off x="8615274" y="288"/>
          <a:ext cx="1001496" cy="10014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BAFB5-4D03-42B2-9833-24247CE315B7}">
      <dsp:nvSpPr>
        <dsp:cNvPr id="0" name=""/>
        <dsp:cNvSpPr/>
      </dsp:nvSpPr>
      <dsp:spPr>
        <a:xfrm>
          <a:off x="8828708" y="213721"/>
          <a:ext cx="574628" cy="574628"/>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451F42-DF0E-4031-9169-010247F9D6CE}">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Exploring the Tasks</a:t>
          </a:r>
        </a:p>
      </dsp:txBody>
      <dsp:txXfrm>
        <a:off x="8295124" y="1313725"/>
        <a:ext cx="1641796" cy="656718"/>
      </dsp:txXfrm>
    </dsp:sp>
    <dsp:sp modelId="{A6BDD0EC-2381-44A0-85B2-341877BF5C4D}">
      <dsp:nvSpPr>
        <dsp:cNvPr id="0" name=""/>
        <dsp:cNvSpPr/>
      </dsp:nvSpPr>
      <dsp:spPr>
        <a:xfrm>
          <a:off x="2827940" y="2380893"/>
          <a:ext cx="1001496" cy="10014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18835-893F-44DA-B9FF-162FAE0B6D2E}">
      <dsp:nvSpPr>
        <dsp:cNvPr id="0" name=""/>
        <dsp:cNvSpPr/>
      </dsp:nvSpPr>
      <dsp:spPr>
        <a:xfrm>
          <a:off x="3041374"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1E4F29-3EAF-4A37-B01A-EABF7C15B411}">
      <dsp:nvSpPr>
        <dsp:cNvPr id="0" name=""/>
        <dsp:cNvSpPr/>
      </dsp:nvSpPr>
      <dsp:spPr>
        <a:xfrm>
          <a:off x="2507790"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Exploring Relations</a:t>
          </a:r>
        </a:p>
      </dsp:txBody>
      <dsp:txXfrm>
        <a:off x="2507790" y="3694331"/>
        <a:ext cx="1641796" cy="656718"/>
      </dsp:txXfrm>
    </dsp:sp>
    <dsp:sp modelId="{FECED11C-1A34-48C2-B84F-017EC8D58AF9}">
      <dsp:nvSpPr>
        <dsp:cNvPr id="0" name=""/>
        <dsp:cNvSpPr/>
      </dsp:nvSpPr>
      <dsp:spPr>
        <a:xfrm>
          <a:off x="4757051" y="2380893"/>
          <a:ext cx="1001496" cy="10014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F0C73E-B849-4101-BE53-9FE44F49C642}">
      <dsp:nvSpPr>
        <dsp:cNvPr id="0" name=""/>
        <dsp:cNvSpPr/>
      </dsp:nvSpPr>
      <dsp:spPr>
        <a:xfrm>
          <a:off x="4970485" y="2594327"/>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769F2F-019D-44ED-8219-BBAAD7AB20E8}">
      <dsp:nvSpPr>
        <dsp:cNvPr id="0" name=""/>
        <dsp:cNvSpPr/>
      </dsp:nvSpPr>
      <dsp:spPr>
        <a:xfrm>
          <a:off x="4436901"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Exploring the Quality Model</a:t>
          </a:r>
        </a:p>
      </dsp:txBody>
      <dsp:txXfrm>
        <a:off x="4436901" y="3694331"/>
        <a:ext cx="1641796" cy="656718"/>
      </dsp:txXfrm>
    </dsp:sp>
    <dsp:sp modelId="{CEAC2643-15E7-4F06-956C-36F65BFC1B43}">
      <dsp:nvSpPr>
        <dsp:cNvPr id="0" name=""/>
        <dsp:cNvSpPr/>
      </dsp:nvSpPr>
      <dsp:spPr>
        <a:xfrm>
          <a:off x="6686163" y="2380893"/>
          <a:ext cx="1001496" cy="10014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BA84B4-9010-4191-B30B-CDBB6CE3F727}">
      <dsp:nvSpPr>
        <dsp:cNvPr id="0" name=""/>
        <dsp:cNvSpPr/>
      </dsp:nvSpPr>
      <dsp:spPr>
        <a:xfrm>
          <a:off x="6899596" y="2594327"/>
          <a:ext cx="574628" cy="574628"/>
        </a:xfrm>
        <a:prstGeom prst="rect">
          <a:avLst/>
        </a:prstGeom>
        <a:blipFill>
          <a:blip xmlns:r="http://schemas.openxmlformats.org/officeDocument/2006/relationships" r:embed="rId15">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ECD89-0DFA-463A-91E2-0997840520CA}">
      <dsp:nvSpPr>
        <dsp:cNvPr id="0" name=""/>
        <dsp:cNvSpPr/>
      </dsp:nvSpPr>
      <dsp:spPr>
        <a:xfrm>
          <a:off x="6366012"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Code metrics</a:t>
          </a:r>
        </a:p>
      </dsp:txBody>
      <dsp:txXfrm>
        <a:off x="6366012" y="3694331"/>
        <a:ext cx="1641796" cy="656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76352-BA3B-4566-BC49-67DD2A404438}">
      <dsp:nvSpPr>
        <dsp:cNvPr id="0" name=""/>
        <dsp:cNvSpPr/>
      </dsp:nvSpPr>
      <dsp:spPr>
        <a:xfrm>
          <a:off x="1695564" y="375668"/>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5CD3E-0A29-42FE-B656-696072F100D4}">
      <dsp:nvSpPr>
        <dsp:cNvPr id="0" name=""/>
        <dsp:cNvSpPr/>
      </dsp:nvSpPr>
      <dsp:spPr>
        <a:xfrm>
          <a:off x="2163564"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904321-98C9-46B4-8B59-126E7095C423}">
      <dsp:nvSpPr>
        <dsp:cNvPr id="0" name=""/>
        <dsp:cNvSpPr/>
      </dsp:nvSpPr>
      <dsp:spPr>
        <a:xfrm>
          <a:off x="993564"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solidFill>
                <a:schemeClr val="bg1"/>
              </a:solidFill>
            </a:rPr>
            <a:t>639</a:t>
          </a:r>
        </a:p>
      </dsp:txBody>
      <dsp:txXfrm>
        <a:off x="993564" y="3255669"/>
        <a:ext cx="3600000" cy="720000"/>
      </dsp:txXfrm>
    </dsp:sp>
    <dsp:sp modelId="{BF745978-3955-4D34-836D-8FF762F35451}">
      <dsp:nvSpPr>
        <dsp:cNvPr id="0" name=""/>
        <dsp:cNvSpPr/>
      </dsp:nvSpPr>
      <dsp:spPr>
        <a:xfrm>
          <a:off x="6274800" y="375668"/>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FC41D0-3400-4221-A7BD-11F918EA3FF7}">
      <dsp:nvSpPr>
        <dsp:cNvPr id="0" name=""/>
        <dsp:cNvSpPr/>
      </dsp:nvSpPr>
      <dsp:spPr>
        <a:xfrm>
          <a:off x="6742800" y="843669"/>
          <a:ext cx="1260000" cy="126000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27B9FA-186C-4F93-8A28-4C8EE6600339}">
      <dsp:nvSpPr>
        <dsp:cNvPr id="0" name=""/>
        <dsp:cNvSpPr/>
      </dsp:nvSpPr>
      <dsp:spPr>
        <a:xfrm>
          <a:off x="5223563" y="3255669"/>
          <a:ext cx="42984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solidFill>
                <a:schemeClr val="bg1"/>
              </a:solidFill>
            </a:rPr>
            <a:t>file: </a:t>
          </a:r>
          <a:r>
            <a:rPr lang="en-US" sz="2600" kern="1200" cap="none" dirty="0">
              <a:solidFill>
                <a:schemeClr val="bg1"/>
              </a:solidFill>
            </a:rPr>
            <a:t>lastChanged before </a:t>
          </a:r>
          <a:r>
            <a:rPr lang="en-US" sz="2600" kern="1200" dirty="0">
              <a:solidFill>
                <a:schemeClr val="bg1"/>
              </a:solidFill>
            </a:rPr>
            <a:t>2020</a:t>
          </a:r>
        </a:p>
      </dsp:txBody>
      <dsp:txXfrm>
        <a:off x="5223563" y="3255669"/>
        <a:ext cx="429847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76352-BA3B-4566-BC49-67DD2A404438}">
      <dsp:nvSpPr>
        <dsp:cNvPr id="0" name=""/>
        <dsp:cNvSpPr/>
      </dsp:nvSpPr>
      <dsp:spPr>
        <a:xfrm>
          <a:off x="1695564" y="375668"/>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5CD3E-0A29-42FE-B656-696072F100D4}">
      <dsp:nvSpPr>
        <dsp:cNvPr id="0" name=""/>
        <dsp:cNvSpPr/>
      </dsp:nvSpPr>
      <dsp:spPr>
        <a:xfrm>
          <a:off x="2163564"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904321-98C9-46B4-8B59-126E7095C423}">
      <dsp:nvSpPr>
        <dsp:cNvPr id="0" name=""/>
        <dsp:cNvSpPr/>
      </dsp:nvSpPr>
      <dsp:spPr>
        <a:xfrm>
          <a:off x="993564"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344</a:t>
          </a:r>
        </a:p>
      </dsp:txBody>
      <dsp:txXfrm>
        <a:off x="993564" y="3255669"/>
        <a:ext cx="3600000" cy="720000"/>
      </dsp:txXfrm>
    </dsp:sp>
    <dsp:sp modelId="{BF745978-3955-4D34-836D-8FF762F35451}">
      <dsp:nvSpPr>
        <dsp:cNvPr id="0" name=""/>
        <dsp:cNvSpPr/>
      </dsp:nvSpPr>
      <dsp:spPr>
        <a:xfrm>
          <a:off x="6274800" y="375668"/>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FC41D0-3400-4221-A7BD-11F918EA3FF7}">
      <dsp:nvSpPr>
        <dsp:cNvPr id="0" name=""/>
        <dsp:cNvSpPr/>
      </dsp:nvSpPr>
      <dsp:spPr>
        <a:xfrm>
          <a:off x="6742800" y="843669"/>
          <a:ext cx="1260000" cy="126000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27B9FA-186C-4F93-8A28-4C8EE6600339}">
      <dsp:nvSpPr>
        <dsp:cNvPr id="0" name=""/>
        <dsp:cNvSpPr/>
      </dsp:nvSpPr>
      <dsp:spPr>
        <a:xfrm>
          <a:off x="5223563" y="3255669"/>
          <a:ext cx="42984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file: </a:t>
          </a:r>
          <a:r>
            <a:rPr lang="en-US" sz="2400" kern="1200" cap="none" dirty="0"/>
            <a:t>lastChanged after </a:t>
          </a:r>
          <a:r>
            <a:rPr lang="en-US" sz="2400" kern="1200" dirty="0"/>
            <a:t>2020 OR </a:t>
          </a:r>
          <a:r>
            <a:rPr lang="en-US" sz="2400" kern="1200" cap="none" dirty="0"/>
            <a:t>lastChanged before </a:t>
          </a:r>
          <a:r>
            <a:rPr lang="en-US" sz="2400" kern="1200" dirty="0"/>
            <a:t>2019 </a:t>
          </a:r>
        </a:p>
      </dsp:txBody>
      <dsp:txXfrm>
        <a:off x="5223563" y="3255669"/>
        <a:ext cx="4298472"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13CD2-AA7F-42D2-8742-A50237D1C2AC}">
      <dsp:nvSpPr>
        <dsp:cNvPr id="0" name=""/>
        <dsp:cNvSpPr/>
      </dsp:nvSpPr>
      <dsp:spPr>
        <a:xfrm>
          <a:off x="0" y="908268"/>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F1FC5-71E3-4FCA-AD0D-3B75701BD0B2}">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29C8CC-05E0-4C67-BFF9-0B6BF1EC4FE6}">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Before: 427</a:t>
          </a:r>
        </a:p>
      </dsp:txBody>
      <dsp:txXfrm>
        <a:off x="1936708" y="908268"/>
        <a:ext cx="4308556" cy="1676804"/>
      </dsp:txXfrm>
    </dsp:sp>
    <dsp:sp modelId="{0472468F-C35A-4159-8ADB-DDF216D1648C}">
      <dsp:nvSpPr>
        <dsp:cNvPr id="0" name=""/>
        <dsp:cNvSpPr/>
      </dsp:nvSpPr>
      <dsp:spPr>
        <a:xfrm>
          <a:off x="0" y="3004274"/>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3FCBFE-CD5C-4DC0-BC20-11E4C737AD26}">
      <dsp:nvSpPr>
        <dsp:cNvPr id="0" name=""/>
        <dsp:cNvSpPr/>
      </dsp:nvSpPr>
      <dsp:spPr>
        <a:xfrm>
          <a:off x="507233" y="3381554"/>
          <a:ext cx="922242" cy="92224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C336A4-E6FB-4F8F-9ED6-9EB6D626733A}">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After: 405</a:t>
          </a:r>
        </a:p>
      </dsp:txBody>
      <dsp:txXfrm>
        <a:off x="1936708" y="3004274"/>
        <a:ext cx="4308556" cy="16768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F95D0-14A8-4B1E-A168-5D8BF98FFADA}">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7B830-EB87-4F1C-B013-43E7B9820F4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2D8496-46B6-488C-8C53-C4AEC04210B5}">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dirty="0"/>
            <a:t>SCC-wrapper is a plugin that uses the </a:t>
          </a:r>
          <a:r>
            <a:rPr lang="en-US" sz="2300" kern="1200" dirty="0">
              <a:hlinkClick xmlns:r="http://schemas.openxmlformats.org/officeDocument/2006/relationships" r:id="rId3"/>
            </a:rPr>
            <a:t>SCC</a:t>
          </a:r>
          <a:r>
            <a:rPr lang="en-US" sz="2300" kern="1200" dirty="0"/>
            <a:t> static analysis tool and converts its output into a DX-platform accepted format. </a:t>
          </a:r>
        </a:p>
      </dsp:txBody>
      <dsp:txXfrm>
        <a:off x="1507738" y="707092"/>
        <a:ext cx="9007861" cy="1305401"/>
      </dsp:txXfrm>
    </dsp:sp>
    <dsp:sp modelId="{89AE6E1D-7FA9-4E59-95D7-7E1F8FEF8EDE}">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6E918-D767-4E1C-8548-021F2F5BA2FE}">
      <dsp:nvSpPr>
        <dsp:cNvPr id="0" name=""/>
        <dsp:cNvSpPr/>
      </dsp:nvSpPr>
      <dsp:spPr>
        <a:xfrm>
          <a:off x="394883" y="2632559"/>
          <a:ext cx="717970" cy="71797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CC3019-C217-41DB-8628-485AE8036A6E}">
      <dsp:nvSpPr>
        <dsp:cNvPr id="0" name=""/>
        <dsp:cNvSpPr/>
      </dsp:nvSpPr>
      <dsp:spPr>
        <a:xfrm>
          <a:off x="1507738" y="2338844"/>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a:t>SCC provides several metrics about files within a given project. We focused just on 3 types of results:</a:t>
          </a:r>
        </a:p>
      </dsp:txBody>
      <dsp:txXfrm>
        <a:off x="1507738" y="2338844"/>
        <a:ext cx="4732020" cy="1305401"/>
      </dsp:txXfrm>
    </dsp:sp>
    <dsp:sp modelId="{0A6D66ED-679B-4AF7-A6A9-313690AA1F30}">
      <dsp:nvSpPr>
        <dsp:cNvPr id="0" name=""/>
        <dsp:cNvSpPr/>
      </dsp:nvSpPr>
      <dsp:spPr>
        <a:xfrm>
          <a:off x="6239758" y="2338844"/>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55650">
            <a:lnSpc>
              <a:spcPct val="90000"/>
            </a:lnSpc>
            <a:spcBef>
              <a:spcPct val="0"/>
            </a:spcBef>
            <a:spcAft>
              <a:spcPct val="35000"/>
            </a:spcAft>
            <a:buNone/>
          </a:pPr>
          <a:r>
            <a:rPr lang="en-US" sz="1700" kern="1200"/>
            <a:t>No. of </a:t>
          </a:r>
          <a:r>
            <a:rPr lang="en-US" sz="1700" i="1" kern="1200"/>
            <a:t>blank </a:t>
          </a:r>
          <a:r>
            <a:rPr lang="en-US" sz="1700" kern="1200"/>
            <a:t>lines</a:t>
          </a:r>
        </a:p>
        <a:p>
          <a:pPr marL="0" lvl="0" indent="0" algn="l" defTabSz="755650">
            <a:lnSpc>
              <a:spcPct val="90000"/>
            </a:lnSpc>
            <a:spcBef>
              <a:spcPct val="0"/>
            </a:spcBef>
            <a:spcAft>
              <a:spcPct val="35000"/>
            </a:spcAft>
            <a:buNone/>
          </a:pPr>
          <a:r>
            <a:rPr lang="en-US" sz="1700" kern="1200"/>
            <a:t>No. of </a:t>
          </a:r>
          <a:r>
            <a:rPr lang="en-US" sz="1700" i="1" kern="1200"/>
            <a:t>code </a:t>
          </a:r>
          <a:r>
            <a:rPr lang="en-US" sz="1700" kern="1200"/>
            <a:t>lines</a:t>
          </a:r>
        </a:p>
        <a:p>
          <a:pPr marL="0" lvl="0" indent="0" algn="l" defTabSz="755650">
            <a:lnSpc>
              <a:spcPct val="90000"/>
            </a:lnSpc>
            <a:spcBef>
              <a:spcPct val="0"/>
            </a:spcBef>
            <a:spcAft>
              <a:spcPct val="35000"/>
            </a:spcAft>
            <a:buNone/>
          </a:pPr>
          <a:r>
            <a:rPr lang="en-US" sz="1700" kern="1200"/>
            <a:t>No. of </a:t>
          </a:r>
          <a:r>
            <a:rPr lang="en-US" sz="1700" i="1" kern="1200"/>
            <a:t>comment </a:t>
          </a:r>
          <a:r>
            <a:rPr lang="en-US" sz="1700" kern="1200"/>
            <a:t>lines</a:t>
          </a:r>
        </a:p>
      </dsp:txBody>
      <dsp:txXfrm>
        <a:off x="6239758" y="2338844"/>
        <a:ext cx="427584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3/23/2021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05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3/23/2021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53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3/23/2021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16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3/23/2021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821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3/23/2021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76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3/23/2021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27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3/23/2021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57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3/23/2021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17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3/23/2021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4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3/23/2021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29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3/23/2021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00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3/23/2021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85743386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7"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oogle/guav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hyperlink" Target="https://github.com/luigibolovan/ces-qa-plugin" TargetMode="Externa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55C43A7-2E77-4C3A-BFCC-4CCDAF76F64F}"/>
              </a:ext>
            </a:extLst>
          </p:cNvPr>
          <p:cNvPicPr>
            <a:picLocks noChangeAspect="1"/>
          </p:cNvPicPr>
          <p:nvPr/>
        </p:nvPicPr>
        <p:blipFill rotWithShape="1">
          <a:blip r:embed="rId2">
            <a:alphaModFix/>
          </a:blip>
          <a:srcRect t="12791"/>
          <a:stretch/>
        </p:blipFill>
        <p:spPr>
          <a:xfrm>
            <a:off x="1" y="10"/>
            <a:ext cx="12192000" cy="6857990"/>
          </a:xfrm>
          <a:prstGeom prst="rect">
            <a:avLst/>
          </a:prstGeom>
        </p:spPr>
      </p:pic>
      <p:sp>
        <p:nvSpPr>
          <p:cNvPr id="39" name="Rectangle 38">
            <a:extLst>
              <a:ext uri="{FF2B5EF4-FFF2-40B4-BE49-F238E27FC236}">
                <a16:creationId xmlns:a16="http://schemas.microsoft.com/office/drawing/2014/main" id="{2D92A843-3FA1-4DFF-99F6-47FA457D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14761" cy="6858000"/>
          </a:xfrm>
          <a:prstGeom prst="rect">
            <a:avLst/>
          </a:prstGeom>
          <a:gradFill flip="none" rotWithShape="1">
            <a:gsLst>
              <a:gs pos="100000">
                <a:schemeClr val="accent4">
                  <a:alpha val="60000"/>
                </a:schemeClr>
              </a:gs>
              <a:gs pos="0">
                <a:schemeClr val="accent2">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6D8F8-7F4D-440A-A1C0-D732A0FB9AA4}"/>
              </a:ext>
            </a:extLst>
          </p:cNvPr>
          <p:cNvSpPr>
            <a:spLocks noGrp="1"/>
          </p:cNvSpPr>
          <p:nvPr>
            <p:ph type="ctrTitle"/>
          </p:nvPr>
        </p:nvSpPr>
        <p:spPr>
          <a:xfrm>
            <a:off x="76201" y="1377146"/>
            <a:ext cx="4772024" cy="3626217"/>
          </a:xfrm>
        </p:spPr>
        <p:txBody>
          <a:bodyPr anchor="b">
            <a:normAutofit/>
          </a:bodyPr>
          <a:lstStyle/>
          <a:p>
            <a:pPr algn="r"/>
            <a:r>
              <a:rPr lang="en-US" sz="4000" b="0" dirty="0">
                <a:solidFill>
                  <a:schemeClr val="bg1"/>
                </a:solidFill>
                <a:effectLst/>
              </a:rPr>
              <a:t>Inspecting code metrics.</a:t>
            </a:r>
            <a:br>
              <a:rPr lang="en-US" sz="4000" b="0" dirty="0">
                <a:solidFill>
                  <a:schemeClr val="bg1"/>
                </a:solidFill>
                <a:effectLst/>
              </a:rPr>
            </a:br>
            <a:r>
              <a:rPr lang="en-US" sz="4000" b="1" dirty="0">
                <a:solidFill>
                  <a:schemeClr val="bg1"/>
                </a:solidFill>
              </a:rPr>
              <a:t>Analyzing </a:t>
            </a:r>
            <a:r>
              <a:rPr lang="en-US" sz="4000" b="1" u="sng" dirty="0">
                <a:solidFill>
                  <a:schemeClr val="bg1"/>
                </a:solidFill>
                <a:hlinkClick r:id="rId3"/>
              </a:rPr>
              <a:t>Google Guava</a:t>
            </a:r>
            <a:endParaRPr lang="en-US" sz="4000" dirty="0">
              <a:solidFill>
                <a:schemeClr val="bg1"/>
              </a:solidFill>
            </a:endParaRPr>
          </a:p>
        </p:txBody>
      </p:sp>
      <p:sp>
        <p:nvSpPr>
          <p:cNvPr id="3" name="Subtitle 2">
            <a:extLst>
              <a:ext uri="{FF2B5EF4-FFF2-40B4-BE49-F238E27FC236}">
                <a16:creationId xmlns:a16="http://schemas.microsoft.com/office/drawing/2014/main" id="{AD6847CF-4336-46EF-83EC-B37005D2715A}"/>
              </a:ext>
            </a:extLst>
          </p:cNvPr>
          <p:cNvSpPr>
            <a:spLocks noGrp="1"/>
          </p:cNvSpPr>
          <p:nvPr>
            <p:ph type="subTitle" idx="1"/>
          </p:nvPr>
        </p:nvSpPr>
        <p:spPr>
          <a:xfrm>
            <a:off x="793159" y="5170453"/>
            <a:ext cx="3672963" cy="990197"/>
          </a:xfrm>
        </p:spPr>
        <p:txBody>
          <a:bodyPr>
            <a:normAutofit/>
          </a:bodyPr>
          <a:lstStyle/>
          <a:p>
            <a:pPr algn="r"/>
            <a:r>
              <a:rPr lang="en-US">
                <a:solidFill>
                  <a:schemeClr val="bg1"/>
                </a:solidFill>
              </a:rPr>
              <a:t>Boc Patricia-Simina</a:t>
            </a:r>
          </a:p>
          <a:p>
            <a:pPr algn="r"/>
            <a:r>
              <a:rPr lang="en-US">
                <a:solidFill>
                  <a:schemeClr val="bg1"/>
                </a:solidFill>
              </a:rPr>
              <a:t>Bolovan Luigi-Ionu</a:t>
            </a:r>
            <a:r>
              <a:rPr lang="ro-RO">
                <a:solidFill>
                  <a:schemeClr val="bg1"/>
                </a:solidFill>
              </a:rPr>
              <a:t>ț</a:t>
            </a:r>
            <a:endParaRPr lang="en-US" dirty="0">
              <a:solidFill>
                <a:schemeClr val="bg1"/>
              </a:solidFill>
            </a:endParaRPr>
          </a:p>
        </p:txBody>
      </p:sp>
      <p:sp>
        <p:nvSpPr>
          <p:cNvPr id="4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3"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5" name="Straight Connector 4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817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Rectangle 11">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7F0782-4FB9-4907-9347-106D0B913475}"/>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5400" b="1" cap="all" dirty="0">
                <a:solidFill>
                  <a:schemeClr val="bg1"/>
                </a:solidFill>
              </a:rPr>
              <a:t>2. System overview</a:t>
            </a:r>
            <a:endParaRPr lang="en-US" sz="5100" b="1" i="0" kern="1200" cap="all" baseline="0" dirty="0">
              <a:solidFill>
                <a:schemeClr val="bg1"/>
              </a:solidFill>
              <a:latin typeface="+mj-lt"/>
              <a:ea typeface="+mj-ea"/>
              <a:cs typeface="+mj-cs"/>
            </a:endParaRP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cxnSp>
        <p:nvCxnSpPr>
          <p:cNvPr id="24"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2" name="Rectangle 11" descr="Computer">
            <a:extLst>
              <a:ext uri="{FF2B5EF4-FFF2-40B4-BE49-F238E27FC236}">
                <a16:creationId xmlns:a16="http://schemas.microsoft.com/office/drawing/2014/main" id="{61ABE539-1F96-4EE5-B25F-583F44A0737E}"/>
              </a:ext>
            </a:extLst>
          </p:cNvPr>
          <p:cNvSpPr/>
          <p:nvPr/>
        </p:nvSpPr>
        <p:spPr>
          <a:xfrm>
            <a:off x="1585842" y="2736418"/>
            <a:ext cx="3761382" cy="371631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600153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9567-A32C-4B76-8261-2224A813DA21}"/>
              </a:ext>
            </a:extLst>
          </p:cNvPr>
          <p:cNvSpPr>
            <a:spLocks noGrp="1"/>
          </p:cNvSpPr>
          <p:nvPr>
            <p:ph type="title"/>
          </p:nvPr>
        </p:nvSpPr>
        <p:spPr/>
        <p:txBody>
          <a:bodyPr/>
          <a:lstStyle/>
          <a:p>
            <a:r>
              <a:rPr lang="en-US"/>
              <a:t>System overview</a:t>
            </a: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210A5AA7-298C-479B-B070-876F5B4C3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216" y="1825625"/>
            <a:ext cx="9231567" cy="4351338"/>
          </a:xfrm>
        </p:spPr>
      </p:pic>
      <p:sp>
        <p:nvSpPr>
          <p:cNvPr id="6" name="TextBox 5">
            <a:extLst>
              <a:ext uri="{FF2B5EF4-FFF2-40B4-BE49-F238E27FC236}">
                <a16:creationId xmlns:a16="http://schemas.microsoft.com/office/drawing/2014/main" id="{45EF7391-C5D9-4386-9009-A8C7D15B1F03}"/>
              </a:ext>
            </a:extLst>
          </p:cNvPr>
          <p:cNvSpPr txBox="1"/>
          <p:nvPr/>
        </p:nvSpPr>
        <p:spPr>
          <a:xfrm>
            <a:off x="5419725" y="479742"/>
            <a:ext cx="6553200" cy="923330"/>
          </a:xfrm>
          <a:prstGeom prst="rect">
            <a:avLst/>
          </a:prstGeom>
          <a:noFill/>
        </p:spPr>
        <p:txBody>
          <a:bodyPr wrap="square" rtlCol="0">
            <a:spAutoFit/>
          </a:bodyPr>
          <a:lstStyle/>
          <a:p>
            <a:r>
              <a:rPr lang="en-US" dirty="0">
                <a:solidFill>
                  <a:schemeClr val="accent3">
                    <a:lumMod val="75000"/>
                  </a:schemeClr>
                </a:solidFill>
              </a:rPr>
              <a:t>The most used programming language is Java since it provides numerous Java libraries. </a:t>
            </a:r>
          </a:p>
          <a:p>
            <a:r>
              <a:rPr lang="en-US" dirty="0">
                <a:solidFill>
                  <a:schemeClr val="accent3">
                    <a:lumMod val="75000"/>
                  </a:schemeClr>
                </a:solidFill>
              </a:rPr>
              <a:t>There are also a few huge text files used for testing purposes. </a:t>
            </a:r>
          </a:p>
        </p:txBody>
      </p:sp>
    </p:spTree>
    <p:extLst>
      <p:ext uri="{BB962C8B-B14F-4D97-AF65-F5344CB8AC3E}">
        <p14:creationId xmlns:p14="http://schemas.microsoft.com/office/powerpoint/2010/main" val="393223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BB3BE3-9B60-426D-9F0A-3A969B1012D6}"/>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6000" b="1" i="0" kern="1200" cap="all" baseline="0">
                <a:solidFill>
                  <a:schemeClr val="bg1"/>
                </a:solidFill>
                <a:latin typeface="+mj-lt"/>
                <a:ea typeface="+mj-ea"/>
                <a:cs typeface="+mj-cs"/>
              </a:rPr>
              <a:t>3. Exploring The System</a:t>
            </a:r>
          </a:p>
        </p:txBody>
      </p:sp>
      <p:sp>
        <p:nvSpPr>
          <p:cNvPr id="2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Rectangle 16" descr="Magnifying glass">
            <a:extLst>
              <a:ext uri="{FF2B5EF4-FFF2-40B4-BE49-F238E27FC236}">
                <a16:creationId xmlns:a16="http://schemas.microsoft.com/office/drawing/2014/main" id="{4AA5B800-648B-4298-9492-DAC8538F5672}"/>
              </a:ext>
            </a:extLst>
          </p:cNvPr>
          <p:cNvSpPr/>
          <p:nvPr/>
        </p:nvSpPr>
        <p:spPr>
          <a:xfrm>
            <a:off x="1546180" y="3429000"/>
            <a:ext cx="2787694" cy="280810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extLst>
      <p:ext uri="{BB962C8B-B14F-4D97-AF65-F5344CB8AC3E}">
        <p14:creationId xmlns:p14="http://schemas.microsoft.com/office/powerpoint/2010/main" val="228843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927FEFB-70E4-4349-A837-37FE47AB140A}"/>
              </a:ext>
            </a:extLst>
          </p:cNvPr>
          <p:cNvPicPr>
            <a:picLocks noGrp="1" noChangeAspect="1"/>
          </p:cNvPicPr>
          <p:nvPr>
            <p:ph idx="1"/>
          </p:nvPr>
        </p:nvPicPr>
        <p:blipFill rotWithShape="1">
          <a:blip r:embed="rId2"/>
          <a:srcRect l="9423" r="1991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2FF412-A213-4892-8CCA-98477EC8E1A2}"/>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4200" b="1" i="0" kern="1200" cap="all" baseline="0">
                <a:solidFill>
                  <a:schemeClr val="tx1"/>
                </a:solidFill>
                <a:latin typeface="+mj-lt"/>
                <a:ea typeface="+mj-ea"/>
                <a:cs typeface="+mj-cs"/>
              </a:rPr>
              <a:t>FILES MODIFIED DURING THE PANDEMIC</a:t>
            </a:r>
          </a:p>
        </p:txBody>
      </p:sp>
      <p:sp>
        <p:nvSpPr>
          <p:cNvPr id="6" name="TextBox 5">
            <a:extLst>
              <a:ext uri="{FF2B5EF4-FFF2-40B4-BE49-F238E27FC236}">
                <a16:creationId xmlns:a16="http://schemas.microsoft.com/office/drawing/2014/main" id="{B3D48BFC-FD72-4F5C-8150-7629203D25E0}"/>
              </a:ext>
            </a:extLst>
          </p:cNvPr>
          <p:cNvSpPr txBox="1"/>
          <p:nvPr/>
        </p:nvSpPr>
        <p:spPr>
          <a:xfrm>
            <a:off x="35873" y="4002139"/>
            <a:ext cx="7362272" cy="923330"/>
          </a:xfrm>
          <a:prstGeom prst="rect">
            <a:avLst/>
          </a:prstGeom>
          <a:noFill/>
        </p:spPr>
        <p:txBody>
          <a:bodyPr wrap="none" rtlCol="0">
            <a:spAutoFit/>
          </a:bodyPr>
          <a:lstStyle/>
          <a:p>
            <a:pPr algn="ctr"/>
            <a:r>
              <a:rPr lang="en-US" dirty="0">
                <a:solidFill>
                  <a:schemeClr val="bg1"/>
                </a:solidFill>
                <a:highlight>
                  <a:srgbClr val="C0C0C0"/>
                </a:highlight>
              </a:rPr>
              <a:t>The developers focused on modifying the core functionalities of the project. </a:t>
            </a:r>
          </a:p>
          <a:p>
            <a:pPr algn="ctr"/>
            <a:r>
              <a:rPr lang="en-US" dirty="0">
                <a:solidFill>
                  <a:schemeClr val="bg1"/>
                </a:solidFill>
                <a:highlight>
                  <a:srgbClr val="C0C0C0"/>
                </a:highlight>
              </a:rPr>
              <a:t>The most worked on components were the guava and the Android ones.</a:t>
            </a:r>
          </a:p>
          <a:p>
            <a:pPr algn="ctr"/>
            <a:endParaRPr lang="en-US" dirty="0">
              <a:solidFill>
                <a:schemeClr val="bg1"/>
              </a:solidFill>
              <a:highlight>
                <a:srgbClr val="C0C0C0"/>
              </a:highlight>
            </a:endParaRPr>
          </a:p>
        </p:txBody>
      </p:sp>
    </p:spTree>
    <p:extLst>
      <p:ext uri="{BB962C8B-B14F-4D97-AF65-F5344CB8AC3E}">
        <p14:creationId xmlns:p14="http://schemas.microsoft.com/office/powerpoint/2010/main" val="257465798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 name="Rectangle 10">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9CE91-84AB-4910-8216-1952D5855D95}"/>
              </a:ext>
            </a:extLst>
          </p:cNvPr>
          <p:cNvSpPr>
            <a:spLocks noGrp="1"/>
          </p:cNvSpPr>
          <p:nvPr>
            <p:ph type="title"/>
          </p:nvPr>
        </p:nvSpPr>
        <p:spPr>
          <a:xfrm>
            <a:off x="1256275" y="3655371"/>
            <a:ext cx="9679449" cy="1463136"/>
          </a:xfrm>
        </p:spPr>
        <p:txBody>
          <a:bodyPr vert="horz" lIns="91440" tIns="45720" rIns="91440" bIns="45720" rtlCol="0" anchor="b">
            <a:normAutofit/>
          </a:bodyPr>
          <a:lstStyle/>
          <a:p>
            <a:r>
              <a:rPr lang="en-US" sz="5100" b="1" i="0" kern="1200" cap="all" baseline="0" dirty="0">
                <a:solidFill>
                  <a:schemeClr val="bg1"/>
                </a:solidFill>
                <a:latin typeface="+mj-lt"/>
                <a:ea typeface="+mj-ea"/>
                <a:cs typeface="+mj-cs"/>
              </a:rPr>
              <a:t>Components evolution</a:t>
            </a:r>
          </a:p>
        </p:txBody>
      </p:sp>
      <p:pic>
        <p:nvPicPr>
          <p:cNvPr id="4" name="Content Placeholder 3">
            <a:extLst>
              <a:ext uri="{FF2B5EF4-FFF2-40B4-BE49-F238E27FC236}">
                <a16:creationId xmlns:a16="http://schemas.microsoft.com/office/drawing/2014/main" id="{35039F6C-A007-4EF5-AB53-40934E9C46FC}"/>
              </a:ext>
            </a:extLst>
          </p:cNvPr>
          <p:cNvPicPr>
            <a:picLocks noGrp="1" noChangeAspect="1"/>
          </p:cNvPicPr>
          <p:nvPr>
            <p:ph idx="1"/>
          </p:nvPr>
        </p:nvPicPr>
        <p:blipFill>
          <a:blip r:embed="rId2"/>
          <a:stretch>
            <a:fillRect/>
          </a:stretch>
        </p:blipFill>
        <p:spPr>
          <a:xfrm>
            <a:off x="0" y="1210595"/>
            <a:ext cx="12192000" cy="1828800"/>
          </a:xfrm>
          <a:prstGeom prst="rect">
            <a:avLst/>
          </a:prstGeom>
        </p:spPr>
      </p:pic>
      <p:sp>
        <p:nvSpPr>
          <p:cNvPr id="5" name="TextBox 4">
            <a:extLst>
              <a:ext uri="{FF2B5EF4-FFF2-40B4-BE49-F238E27FC236}">
                <a16:creationId xmlns:a16="http://schemas.microsoft.com/office/drawing/2014/main" id="{EA8379A9-A0B2-4ADC-9207-5E915040A33A}"/>
              </a:ext>
            </a:extLst>
          </p:cNvPr>
          <p:cNvSpPr txBox="1"/>
          <p:nvPr/>
        </p:nvSpPr>
        <p:spPr>
          <a:xfrm>
            <a:off x="2433682" y="5141139"/>
            <a:ext cx="7324634" cy="646331"/>
          </a:xfrm>
          <a:prstGeom prst="rect">
            <a:avLst/>
          </a:prstGeom>
          <a:noFill/>
        </p:spPr>
        <p:txBody>
          <a:bodyPr wrap="none" rtlCol="0">
            <a:spAutoFit/>
          </a:bodyPr>
          <a:lstStyle/>
          <a:p>
            <a:pPr algn="ctr"/>
            <a:r>
              <a:rPr lang="en-US" dirty="0">
                <a:solidFill>
                  <a:schemeClr val="accent3">
                    <a:lumMod val="50000"/>
                  </a:schemeClr>
                </a:solidFill>
              </a:rPr>
              <a:t>In 2020 developers worked more on the components associated with tests. </a:t>
            </a:r>
          </a:p>
          <a:p>
            <a:pPr algn="ctr"/>
            <a:r>
              <a:rPr lang="en-US" dirty="0">
                <a:solidFill>
                  <a:schemeClr val="accent3">
                    <a:lumMod val="50000"/>
                  </a:schemeClr>
                </a:solidFill>
              </a:rPr>
              <a:t>It is also visible that they put a lot of effort in Android development.</a:t>
            </a:r>
          </a:p>
        </p:txBody>
      </p:sp>
    </p:spTree>
    <p:extLst>
      <p:ext uri="{BB962C8B-B14F-4D97-AF65-F5344CB8AC3E}">
        <p14:creationId xmlns:p14="http://schemas.microsoft.com/office/powerpoint/2010/main" val="6483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81E2A0-D7F2-41D2-A401-07B6A19E89C6}"/>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6000" b="1" i="0" kern="1200" cap="all" baseline="0">
                <a:solidFill>
                  <a:schemeClr val="bg1"/>
                </a:solidFill>
                <a:latin typeface="+mj-lt"/>
                <a:ea typeface="+mj-ea"/>
                <a:cs typeface="+mj-cs"/>
              </a:rPr>
              <a:t>4. Exploring The Team</a:t>
            </a:r>
          </a:p>
        </p:txBody>
      </p:sp>
      <p:sp>
        <p:nvSpPr>
          <p:cNvPr id="2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Rectangle 16" descr="Users">
            <a:extLst>
              <a:ext uri="{FF2B5EF4-FFF2-40B4-BE49-F238E27FC236}">
                <a16:creationId xmlns:a16="http://schemas.microsoft.com/office/drawing/2014/main" id="{82580E1D-676B-41DE-8BEC-0A23D480A781}"/>
              </a:ext>
            </a:extLst>
          </p:cNvPr>
          <p:cNvSpPr/>
          <p:nvPr/>
        </p:nvSpPr>
        <p:spPr>
          <a:xfrm>
            <a:off x="1333726" y="3474254"/>
            <a:ext cx="3067294" cy="334609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Tree>
    <p:extLst>
      <p:ext uri="{BB962C8B-B14F-4D97-AF65-F5344CB8AC3E}">
        <p14:creationId xmlns:p14="http://schemas.microsoft.com/office/powerpoint/2010/main" val="1212525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8E9C-3D90-41E9-8A19-F8A2D1BD9652}"/>
              </a:ext>
            </a:extLst>
          </p:cNvPr>
          <p:cNvSpPr>
            <a:spLocks noGrp="1"/>
          </p:cNvSpPr>
          <p:nvPr>
            <p:ph type="title"/>
          </p:nvPr>
        </p:nvSpPr>
        <p:spPr/>
        <p:txBody>
          <a:bodyPr>
            <a:normAutofit/>
          </a:bodyPr>
          <a:lstStyle/>
          <a:p>
            <a:r>
              <a:rPr lang="en-US"/>
              <a:t>Evolution of team </a:t>
            </a:r>
            <a:endParaRPr lang="en-US" dirty="0"/>
          </a:p>
        </p:txBody>
      </p:sp>
      <p:pic>
        <p:nvPicPr>
          <p:cNvPr id="5" name="Content Placeholder 4" descr="Chart, timeline&#10;&#10;Description automatically generated">
            <a:extLst>
              <a:ext uri="{FF2B5EF4-FFF2-40B4-BE49-F238E27FC236}">
                <a16:creationId xmlns:a16="http://schemas.microsoft.com/office/drawing/2014/main" id="{CB9BCD6A-994B-44DB-A0BA-80E7387B93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4236" y="1825625"/>
            <a:ext cx="9303528" cy="4351338"/>
          </a:xfrm>
        </p:spPr>
      </p:pic>
      <p:sp>
        <p:nvSpPr>
          <p:cNvPr id="6" name="TextBox 5">
            <a:extLst>
              <a:ext uri="{FF2B5EF4-FFF2-40B4-BE49-F238E27FC236}">
                <a16:creationId xmlns:a16="http://schemas.microsoft.com/office/drawing/2014/main" id="{5FCF61CA-4433-4D31-9D6C-46B8D4EB4109}"/>
              </a:ext>
            </a:extLst>
          </p:cNvPr>
          <p:cNvSpPr txBox="1"/>
          <p:nvPr/>
        </p:nvSpPr>
        <p:spPr>
          <a:xfrm>
            <a:off x="6096000" y="495300"/>
            <a:ext cx="5495925" cy="923330"/>
          </a:xfrm>
          <a:prstGeom prst="rect">
            <a:avLst/>
          </a:prstGeom>
          <a:noFill/>
        </p:spPr>
        <p:txBody>
          <a:bodyPr wrap="square" rtlCol="0">
            <a:spAutoFit/>
          </a:bodyPr>
          <a:lstStyle/>
          <a:p>
            <a:pPr algn="just"/>
            <a:r>
              <a:rPr lang="en-US" dirty="0">
                <a:solidFill>
                  <a:schemeClr val="accent3">
                    <a:lumMod val="50000"/>
                  </a:schemeClr>
                </a:solidFill>
              </a:rPr>
              <a:t>The early developers are mostly retired. However, in 2011-2012 new members came into the team and they are now the most active ones.</a:t>
            </a:r>
          </a:p>
        </p:txBody>
      </p:sp>
    </p:spTree>
    <p:extLst>
      <p:ext uri="{BB962C8B-B14F-4D97-AF65-F5344CB8AC3E}">
        <p14:creationId xmlns:p14="http://schemas.microsoft.com/office/powerpoint/2010/main" val="4291872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80CD-5A86-43DD-8DBD-A4F8F55440E1}"/>
              </a:ext>
            </a:extLst>
          </p:cNvPr>
          <p:cNvSpPr>
            <a:spLocks noGrp="1"/>
          </p:cNvSpPr>
          <p:nvPr>
            <p:ph type="title"/>
          </p:nvPr>
        </p:nvSpPr>
        <p:spPr/>
        <p:txBody>
          <a:bodyPr/>
          <a:lstStyle/>
          <a:p>
            <a:r>
              <a:rPr lang="en-US" dirty="0"/>
              <a:t>Knowledge of team </a:t>
            </a:r>
          </a:p>
        </p:txBody>
      </p:sp>
      <p:pic>
        <p:nvPicPr>
          <p:cNvPr id="5" name="Content Placeholder 4" descr="Table&#10;&#10;Description automatically generated">
            <a:extLst>
              <a:ext uri="{FF2B5EF4-FFF2-40B4-BE49-F238E27FC236}">
                <a16:creationId xmlns:a16="http://schemas.microsoft.com/office/drawing/2014/main" id="{37D3CD53-E940-4685-9087-827041D47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993" y="1825625"/>
            <a:ext cx="9252014" cy="4351338"/>
          </a:xfrm>
        </p:spPr>
      </p:pic>
      <p:sp>
        <p:nvSpPr>
          <p:cNvPr id="6" name="TextBox 5">
            <a:extLst>
              <a:ext uri="{FF2B5EF4-FFF2-40B4-BE49-F238E27FC236}">
                <a16:creationId xmlns:a16="http://schemas.microsoft.com/office/drawing/2014/main" id="{8D9B5D47-6EF9-4409-BC06-2E5AD45D7213}"/>
              </a:ext>
            </a:extLst>
          </p:cNvPr>
          <p:cNvSpPr txBox="1"/>
          <p:nvPr/>
        </p:nvSpPr>
        <p:spPr>
          <a:xfrm>
            <a:off x="6334124" y="427741"/>
            <a:ext cx="5172076" cy="1200329"/>
          </a:xfrm>
          <a:prstGeom prst="rect">
            <a:avLst/>
          </a:prstGeom>
          <a:noFill/>
        </p:spPr>
        <p:txBody>
          <a:bodyPr wrap="square" rtlCol="0">
            <a:spAutoFit/>
          </a:bodyPr>
          <a:lstStyle/>
          <a:p>
            <a:pPr algn="just"/>
            <a:r>
              <a:rPr lang="en-US" dirty="0">
                <a:solidFill>
                  <a:schemeClr val="accent3">
                    <a:lumMod val="50000"/>
                  </a:schemeClr>
                </a:solidFill>
              </a:rPr>
              <a:t>As we can see, Chris Povirk, one of the few active ones, has the most knowledge of the system. However, the other active ones have pretty good insight of the system too. </a:t>
            </a:r>
          </a:p>
        </p:txBody>
      </p:sp>
    </p:spTree>
    <p:extLst>
      <p:ext uri="{BB962C8B-B14F-4D97-AF65-F5344CB8AC3E}">
        <p14:creationId xmlns:p14="http://schemas.microsoft.com/office/powerpoint/2010/main" val="400497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2FFD62-24E1-4EBB-A168-E65165CA38F9}"/>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6000" b="1" i="0" kern="1200" cap="all" baseline="0" dirty="0">
                <a:solidFill>
                  <a:schemeClr val="bg1"/>
                </a:solidFill>
                <a:latin typeface="+mj-lt"/>
                <a:ea typeface="+mj-ea"/>
                <a:cs typeface="+mj-cs"/>
              </a:rPr>
              <a:t>5. Exploring The Tasks</a:t>
            </a:r>
          </a:p>
        </p:txBody>
      </p:sp>
      <p:sp>
        <p:nvSpPr>
          <p:cNvPr id="2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Graphic 6" descr="Decision chart">
            <a:extLst>
              <a:ext uri="{FF2B5EF4-FFF2-40B4-BE49-F238E27FC236}">
                <a16:creationId xmlns:a16="http://schemas.microsoft.com/office/drawing/2014/main" id="{5455522D-29BD-4B16-AEE6-E8F507C8B0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91" y="2814239"/>
            <a:ext cx="3217333" cy="3217333"/>
          </a:xfrm>
          <a:prstGeom prst="rect">
            <a:avLst/>
          </a:prstGeom>
        </p:spPr>
      </p:pic>
      <p:sp>
        <p:nvSpPr>
          <p:cNvPr id="3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184524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5C2E6-084F-4C6B-9047-F6DD1E7CF87D}"/>
              </a:ext>
            </a:extLst>
          </p:cNvPr>
          <p:cNvSpPr>
            <a:spLocks noGrp="1"/>
          </p:cNvSpPr>
          <p:nvPr>
            <p:ph type="title"/>
          </p:nvPr>
        </p:nvSpPr>
        <p:spPr>
          <a:xfrm>
            <a:off x="1256275" y="3655371"/>
            <a:ext cx="9679449" cy="1463136"/>
          </a:xfrm>
        </p:spPr>
        <p:txBody>
          <a:bodyPr vert="horz" lIns="91440" tIns="45720" rIns="91440" bIns="45720" rtlCol="0" anchor="b">
            <a:normAutofit/>
          </a:bodyPr>
          <a:lstStyle/>
          <a:p>
            <a:pPr algn="ctr"/>
            <a:r>
              <a:rPr lang="en-US" sz="6000" b="1" i="0" kern="1200" cap="all" baseline="0" dirty="0">
                <a:solidFill>
                  <a:schemeClr val="bg1"/>
                </a:solidFill>
                <a:latin typeface="+mj-lt"/>
                <a:ea typeface="+mj-ea"/>
                <a:cs typeface="+mj-cs"/>
              </a:rPr>
              <a:t>Tasks overview</a:t>
            </a:r>
          </a:p>
        </p:txBody>
      </p:sp>
      <p:pic>
        <p:nvPicPr>
          <p:cNvPr id="18" name="Picture 17" descr="Chart, bar chart&#10;&#10;Description automatically generated">
            <a:extLst>
              <a:ext uri="{FF2B5EF4-FFF2-40B4-BE49-F238E27FC236}">
                <a16:creationId xmlns:a16="http://schemas.microsoft.com/office/drawing/2014/main" id="{7B889C34-926B-43EC-BA61-D01440C33C8D}"/>
              </a:ext>
            </a:extLst>
          </p:cNvPr>
          <p:cNvPicPr>
            <a:picLocks noChangeAspect="1"/>
          </p:cNvPicPr>
          <p:nvPr/>
        </p:nvPicPr>
        <p:blipFill>
          <a:blip r:embed="rId2"/>
          <a:stretch>
            <a:fillRect/>
          </a:stretch>
        </p:blipFill>
        <p:spPr>
          <a:xfrm>
            <a:off x="879982" y="820991"/>
            <a:ext cx="10432036" cy="2608009"/>
          </a:xfrm>
          <a:prstGeom prst="rect">
            <a:avLst/>
          </a:prstGeom>
        </p:spPr>
      </p:pic>
      <p:sp>
        <p:nvSpPr>
          <p:cNvPr id="5" name="TextBox 4">
            <a:extLst>
              <a:ext uri="{FF2B5EF4-FFF2-40B4-BE49-F238E27FC236}">
                <a16:creationId xmlns:a16="http://schemas.microsoft.com/office/drawing/2014/main" id="{A2A49FD6-13D3-4ABB-9CEF-842E1BADCDBE}"/>
              </a:ext>
            </a:extLst>
          </p:cNvPr>
          <p:cNvSpPr txBox="1"/>
          <p:nvPr/>
        </p:nvSpPr>
        <p:spPr>
          <a:xfrm>
            <a:off x="5948039" y="5948039"/>
            <a:ext cx="184731" cy="369332"/>
          </a:xfrm>
          <a:prstGeom prst="rect">
            <a:avLst/>
          </a:prstGeom>
          <a:noFill/>
        </p:spPr>
        <p:txBody>
          <a:bodyPr wrap="none" rtlCol="0">
            <a:spAutoFit/>
          </a:bodyPr>
          <a:lstStyle/>
          <a:p>
            <a:endParaRPr lang="en-US" dirty="0"/>
          </a:p>
        </p:txBody>
      </p:sp>
      <p:sp>
        <p:nvSpPr>
          <p:cNvPr id="19" name="TextBox 18">
            <a:extLst>
              <a:ext uri="{FF2B5EF4-FFF2-40B4-BE49-F238E27FC236}">
                <a16:creationId xmlns:a16="http://schemas.microsoft.com/office/drawing/2014/main" id="{EB359F1C-2137-4850-B8DE-EF15AD00CF70}"/>
              </a:ext>
            </a:extLst>
          </p:cNvPr>
          <p:cNvSpPr txBox="1"/>
          <p:nvPr/>
        </p:nvSpPr>
        <p:spPr>
          <a:xfrm>
            <a:off x="1253009" y="5394041"/>
            <a:ext cx="9682715" cy="923330"/>
          </a:xfrm>
          <a:prstGeom prst="rect">
            <a:avLst/>
          </a:prstGeom>
          <a:noFill/>
        </p:spPr>
        <p:txBody>
          <a:bodyPr wrap="none" rtlCol="0">
            <a:spAutoFit/>
          </a:bodyPr>
          <a:lstStyle/>
          <a:p>
            <a:pPr algn="ctr"/>
            <a:r>
              <a:rPr lang="en-US" dirty="0">
                <a:solidFill>
                  <a:schemeClr val="accent3">
                    <a:lumMod val="50000"/>
                  </a:schemeClr>
                </a:solidFill>
              </a:rPr>
              <a:t>The system reached its maturity level. </a:t>
            </a:r>
          </a:p>
          <a:p>
            <a:pPr algn="ctr"/>
            <a:r>
              <a:rPr lang="en-US" dirty="0">
                <a:solidFill>
                  <a:schemeClr val="accent3">
                    <a:lumMod val="50000"/>
                  </a:schemeClr>
                </a:solidFill>
              </a:rPr>
              <a:t>The number of new features has decreased drastically and developers are now focusing on bug fixing. </a:t>
            </a:r>
          </a:p>
          <a:p>
            <a:pPr algn="ctr"/>
            <a:r>
              <a:rPr lang="en-US" dirty="0">
                <a:solidFill>
                  <a:schemeClr val="accent3">
                    <a:lumMod val="50000"/>
                  </a:schemeClr>
                </a:solidFill>
              </a:rPr>
              <a:t>As it can be seen from the graph, the overall number of tasks has decreased.</a:t>
            </a:r>
          </a:p>
        </p:txBody>
      </p:sp>
    </p:spTree>
    <p:extLst>
      <p:ext uri="{BB962C8B-B14F-4D97-AF65-F5344CB8AC3E}">
        <p14:creationId xmlns:p14="http://schemas.microsoft.com/office/powerpoint/2010/main" val="405108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512DB-83B7-4241-9E79-E2C76B6A1712}"/>
              </a:ext>
            </a:extLst>
          </p:cNvPr>
          <p:cNvSpPr>
            <a:spLocks noGrp="1"/>
          </p:cNvSpPr>
          <p:nvPr>
            <p:ph type="title"/>
          </p:nvPr>
        </p:nvSpPr>
        <p:spPr>
          <a:xfrm>
            <a:off x="646103" y="381935"/>
            <a:ext cx="5908006" cy="2344840"/>
          </a:xfrm>
        </p:spPr>
        <p:txBody>
          <a:bodyPr anchor="b">
            <a:normAutofit/>
          </a:bodyPr>
          <a:lstStyle/>
          <a:p>
            <a:r>
              <a:rPr lang="en-US" sz="6000"/>
              <a:t>Case study</a:t>
            </a:r>
          </a:p>
        </p:txBody>
      </p:sp>
      <p:sp>
        <p:nvSpPr>
          <p:cNvPr id="12"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F3EAAC4B-0955-4626-AF01-9D7C477464B1}"/>
              </a:ext>
            </a:extLst>
          </p:cNvPr>
          <p:cNvSpPr>
            <a:spLocks noGrp="1"/>
          </p:cNvSpPr>
          <p:nvPr>
            <p:ph idx="1"/>
          </p:nvPr>
        </p:nvSpPr>
        <p:spPr>
          <a:xfrm>
            <a:off x="646103" y="3096039"/>
            <a:ext cx="5908007" cy="2888627"/>
          </a:xfrm>
        </p:spPr>
        <p:txBody>
          <a:bodyPr anchor="t">
            <a:normAutofit/>
          </a:bodyPr>
          <a:lstStyle/>
          <a:p>
            <a:r>
              <a:rPr lang="en-US" sz="1800" b="1"/>
              <a:t>Google Guava</a:t>
            </a:r>
            <a:r>
              <a:rPr lang="en-US" sz="1800"/>
              <a:t> is an open-source set of common libraries for Java, mainly developed by Google engineers.</a:t>
            </a:r>
          </a:p>
          <a:p>
            <a:endParaRPr lang="en-US" sz="1800"/>
          </a:p>
        </p:txBody>
      </p:sp>
      <p:pic>
        <p:nvPicPr>
          <p:cNvPr id="5" name="Picture 2" descr="miro.medium.com/max/1068/1*WjmDb7LvLRBbWsp6x7Ga...">
            <a:extLst>
              <a:ext uri="{FF2B5EF4-FFF2-40B4-BE49-F238E27FC236}">
                <a16:creationId xmlns:a16="http://schemas.microsoft.com/office/drawing/2014/main" id="{2388FC6E-AABB-4DCC-BB71-9F095BC89B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00212" y="4160252"/>
            <a:ext cx="4009703" cy="1824414"/>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634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AFBD6-81AA-4443-BE78-658536FE52A5}"/>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7200" b="1" i="0" kern="1200" cap="all" baseline="0">
                <a:solidFill>
                  <a:schemeClr val="bg1"/>
                </a:solidFill>
                <a:latin typeface="+mj-lt"/>
                <a:ea typeface="+mj-ea"/>
                <a:cs typeface="+mj-cs"/>
              </a:rPr>
              <a:t>6. Exploring Relations</a:t>
            </a: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3" name="Rectangle 12" descr="Handshake">
            <a:extLst>
              <a:ext uri="{FF2B5EF4-FFF2-40B4-BE49-F238E27FC236}">
                <a16:creationId xmlns:a16="http://schemas.microsoft.com/office/drawing/2014/main" id="{0CD5A7BB-51E2-4555-9649-0D44EF0C295E}"/>
              </a:ext>
            </a:extLst>
          </p:cNvPr>
          <p:cNvSpPr/>
          <p:nvPr/>
        </p:nvSpPr>
        <p:spPr>
          <a:xfrm>
            <a:off x="1123147" y="3429000"/>
            <a:ext cx="2884045" cy="300039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913815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6192D-D894-484A-979B-EEB0BEEE80E7}"/>
              </a:ext>
            </a:extLst>
          </p:cNvPr>
          <p:cNvSpPr>
            <a:spLocks noGrp="1"/>
          </p:cNvSpPr>
          <p:nvPr>
            <p:ph type="title"/>
          </p:nvPr>
        </p:nvSpPr>
        <p:spPr>
          <a:xfrm>
            <a:off x="6657715" y="467271"/>
            <a:ext cx="4195674" cy="2052522"/>
          </a:xfrm>
        </p:spPr>
        <p:txBody>
          <a:bodyPr anchor="b">
            <a:normAutofit/>
          </a:bodyPr>
          <a:lstStyle/>
          <a:p>
            <a:r>
              <a:rPr lang="en-US"/>
              <a:t>Relations between files</a:t>
            </a:r>
            <a:endParaRPr lang="en-US" dirty="0"/>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Content Placeholder 3">
            <a:extLst>
              <a:ext uri="{FF2B5EF4-FFF2-40B4-BE49-F238E27FC236}">
                <a16:creationId xmlns:a16="http://schemas.microsoft.com/office/drawing/2014/main" id="{EF66A6A7-6E2B-44D1-BB7E-7F41F999A5F9}"/>
              </a:ext>
            </a:extLst>
          </p:cNvPr>
          <p:cNvPicPr>
            <a:picLocks noChangeAspect="1"/>
          </p:cNvPicPr>
          <p:nvPr/>
        </p:nvPicPr>
        <p:blipFill rotWithShape="1">
          <a:blip r:embed="rId2"/>
          <a:srcRect r="11249"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7"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8" name="Content Placeholder 7">
            <a:extLst>
              <a:ext uri="{FF2B5EF4-FFF2-40B4-BE49-F238E27FC236}">
                <a16:creationId xmlns:a16="http://schemas.microsoft.com/office/drawing/2014/main" id="{39D58DF2-1248-49C5-937F-F89C4BB41B98}"/>
              </a:ext>
            </a:extLst>
          </p:cNvPr>
          <p:cNvSpPr>
            <a:spLocks noGrp="1"/>
          </p:cNvSpPr>
          <p:nvPr>
            <p:ph idx="1"/>
          </p:nvPr>
        </p:nvSpPr>
        <p:spPr>
          <a:xfrm>
            <a:off x="6657715" y="2990818"/>
            <a:ext cx="4195673" cy="2913872"/>
          </a:xfrm>
        </p:spPr>
        <p:txBody>
          <a:bodyPr anchor="t">
            <a:normAutofit/>
          </a:bodyPr>
          <a:lstStyle/>
          <a:p>
            <a:pPr algn="just"/>
            <a:r>
              <a:rPr lang="en-US" sz="1800" dirty="0">
                <a:solidFill>
                  <a:schemeClr val="accent3">
                    <a:lumMod val="75000"/>
                  </a:schemeClr>
                </a:solidFill>
              </a:rPr>
              <a:t>As it can be seen from the graph, the files are coupled mostly in groups of 2. However, there are some exceptions. There is one big group of files from the collect subcomponent of the guava component. The weak connections between files can be a good thing because the files are not so dependent upon each other. </a:t>
            </a:r>
          </a:p>
        </p:txBody>
      </p:sp>
      <p:sp>
        <p:nvSpPr>
          <p:cNvPr id="1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883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31181A-2030-434F-A34E-FBBF9E094ECB}"/>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5100" b="1" i="0" kern="1200" cap="all" baseline="0">
                <a:solidFill>
                  <a:schemeClr val="bg1"/>
                </a:solidFill>
                <a:latin typeface="+mj-lt"/>
                <a:ea typeface="+mj-ea"/>
                <a:cs typeface="+mj-cs"/>
              </a:rPr>
              <a:t>7. Exploring The Quality Model</a:t>
            </a: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1" name="Rectangle 10" descr="Checkmark">
            <a:extLst>
              <a:ext uri="{FF2B5EF4-FFF2-40B4-BE49-F238E27FC236}">
                <a16:creationId xmlns:a16="http://schemas.microsoft.com/office/drawing/2014/main" id="{FFA6C7DA-3C9D-44AF-A045-4B4FCD4E98CE}"/>
              </a:ext>
            </a:extLst>
          </p:cNvPr>
          <p:cNvSpPr/>
          <p:nvPr/>
        </p:nvSpPr>
        <p:spPr>
          <a:xfrm>
            <a:off x="1573336" y="3429000"/>
            <a:ext cx="2741205" cy="309541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318251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25744-2676-4435-B26F-E52D82013450}"/>
              </a:ext>
            </a:extLst>
          </p:cNvPr>
          <p:cNvSpPr>
            <a:spLocks noGrp="1"/>
          </p:cNvSpPr>
          <p:nvPr>
            <p:ph type="title"/>
          </p:nvPr>
        </p:nvSpPr>
        <p:spPr>
          <a:xfrm>
            <a:off x="1256275" y="3655371"/>
            <a:ext cx="9679449" cy="1463136"/>
          </a:xfrm>
        </p:spPr>
        <p:txBody>
          <a:bodyPr vert="horz" lIns="91440" tIns="45720" rIns="91440" bIns="45720" rtlCol="0" anchor="b">
            <a:normAutofit/>
          </a:bodyPr>
          <a:lstStyle/>
          <a:p>
            <a:r>
              <a:rPr lang="en-US" sz="5600" b="1" i="0" kern="1200" cap="all" baseline="0" dirty="0">
                <a:solidFill>
                  <a:schemeClr val="bg1"/>
                </a:solidFill>
                <a:latin typeface="+mj-lt"/>
                <a:ea typeface="+mj-ea"/>
                <a:cs typeface="+mj-cs"/>
              </a:rPr>
              <a:t>Quality Model Table </a:t>
            </a:r>
          </a:p>
        </p:txBody>
      </p:sp>
      <p:pic>
        <p:nvPicPr>
          <p:cNvPr id="4" name="Content Placeholder 3">
            <a:extLst>
              <a:ext uri="{FF2B5EF4-FFF2-40B4-BE49-F238E27FC236}">
                <a16:creationId xmlns:a16="http://schemas.microsoft.com/office/drawing/2014/main" id="{E8038203-573A-415E-B849-AEC33DD53B51}"/>
              </a:ext>
            </a:extLst>
          </p:cNvPr>
          <p:cNvPicPr>
            <a:picLocks noGrp="1" noChangeAspect="1"/>
          </p:cNvPicPr>
          <p:nvPr>
            <p:ph idx="1"/>
          </p:nvPr>
        </p:nvPicPr>
        <p:blipFill>
          <a:blip r:embed="rId2"/>
          <a:stretch>
            <a:fillRect/>
          </a:stretch>
        </p:blipFill>
        <p:spPr>
          <a:xfrm>
            <a:off x="0" y="875316"/>
            <a:ext cx="12192000" cy="2499359"/>
          </a:xfrm>
          <a:prstGeom prst="rect">
            <a:avLst/>
          </a:prstGeom>
        </p:spPr>
      </p:pic>
      <p:sp>
        <p:nvSpPr>
          <p:cNvPr id="5" name="TextBox 4">
            <a:extLst>
              <a:ext uri="{FF2B5EF4-FFF2-40B4-BE49-F238E27FC236}">
                <a16:creationId xmlns:a16="http://schemas.microsoft.com/office/drawing/2014/main" id="{826DCCE4-5D94-4109-B217-5EBC11361F40}"/>
              </a:ext>
            </a:extLst>
          </p:cNvPr>
          <p:cNvSpPr txBox="1"/>
          <p:nvPr/>
        </p:nvSpPr>
        <p:spPr>
          <a:xfrm>
            <a:off x="228600" y="5420784"/>
            <a:ext cx="11813299" cy="923330"/>
          </a:xfrm>
          <a:prstGeom prst="rect">
            <a:avLst/>
          </a:prstGeom>
          <a:noFill/>
        </p:spPr>
        <p:txBody>
          <a:bodyPr wrap="none" rtlCol="0">
            <a:spAutoFit/>
          </a:bodyPr>
          <a:lstStyle/>
          <a:p>
            <a:pPr algn="just"/>
            <a:r>
              <a:rPr lang="en-US" dirty="0">
                <a:solidFill>
                  <a:schemeClr val="accent3">
                    <a:lumMod val="50000"/>
                  </a:schemeClr>
                </a:solidFill>
              </a:rPr>
              <a:t>The biggest component is also the one that has the most problems. </a:t>
            </a:r>
          </a:p>
          <a:p>
            <a:pPr algn="just"/>
            <a:r>
              <a:rPr lang="en-US" dirty="0">
                <a:solidFill>
                  <a:schemeClr val="accent3">
                    <a:lumMod val="50000"/>
                  </a:schemeClr>
                </a:solidFill>
              </a:rPr>
              <a:t>For example, the count anomalies for ‘guava’ alone is bigger than the sum of the count anomalies for the other components.</a:t>
            </a:r>
          </a:p>
          <a:p>
            <a:pPr algn="just"/>
            <a:r>
              <a:rPr lang="en-US" dirty="0">
                <a:solidFill>
                  <a:schemeClr val="accent3">
                    <a:lumMod val="50000"/>
                  </a:schemeClr>
                </a:solidFill>
              </a:rPr>
              <a:t>The duplication is not such a big problem since it is present in only 3 components and the duplication factor for them is low.</a:t>
            </a:r>
          </a:p>
        </p:txBody>
      </p:sp>
    </p:spTree>
    <p:extLst>
      <p:ext uri="{BB962C8B-B14F-4D97-AF65-F5344CB8AC3E}">
        <p14:creationId xmlns:p14="http://schemas.microsoft.com/office/powerpoint/2010/main" val="2513950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97F02-8B54-450F-BDE4-1E5C6B680489}"/>
              </a:ext>
            </a:extLst>
          </p:cNvPr>
          <p:cNvSpPr>
            <a:spLocks noGrp="1"/>
          </p:cNvSpPr>
          <p:nvPr>
            <p:ph type="title"/>
          </p:nvPr>
        </p:nvSpPr>
        <p:spPr>
          <a:xfrm>
            <a:off x="1256275" y="3655371"/>
            <a:ext cx="9679449" cy="1463136"/>
          </a:xfrm>
        </p:spPr>
        <p:txBody>
          <a:bodyPr vert="horz" lIns="91440" tIns="45720" rIns="91440" bIns="45720" rtlCol="0" anchor="b">
            <a:normAutofit/>
          </a:bodyPr>
          <a:lstStyle/>
          <a:p>
            <a:r>
              <a:rPr lang="en-US" sz="4700" b="1" i="0" kern="1200" cap="all" baseline="0" dirty="0">
                <a:solidFill>
                  <a:schemeClr val="bg1"/>
                </a:solidFill>
                <a:latin typeface="+mj-lt"/>
                <a:ea typeface="+mj-ea"/>
                <a:cs typeface="+mj-cs"/>
              </a:rPr>
              <a:t>Comparison between components</a:t>
            </a:r>
          </a:p>
        </p:txBody>
      </p:sp>
      <p:pic>
        <p:nvPicPr>
          <p:cNvPr id="4" name="Content Placeholder 3">
            <a:extLst>
              <a:ext uri="{FF2B5EF4-FFF2-40B4-BE49-F238E27FC236}">
                <a16:creationId xmlns:a16="http://schemas.microsoft.com/office/drawing/2014/main" id="{4ECA0B38-3B68-4ED6-A71E-840CBE9C4C90}"/>
              </a:ext>
            </a:extLst>
          </p:cNvPr>
          <p:cNvPicPr>
            <a:picLocks noGrp="1" noChangeAspect="1"/>
          </p:cNvPicPr>
          <p:nvPr>
            <p:ph idx="1"/>
          </p:nvPr>
        </p:nvPicPr>
        <p:blipFill rotWithShape="1">
          <a:blip r:embed="rId2"/>
          <a:srcRect r="4166"/>
          <a:stretch/>
        </p:blipFill>
        <p:spPr>
          <a:xfrm>
            <a:off x="20" y="820991"/>
            <a:ext cx="12191980" cy="2608009"/>
          </a:xfrm>
          <a:prstGeom prst="rect">
            <a:avLst/>
          </a:prstGeom>
        </p:spPr>
      </p:pic>
      <p:sp>
        <p:nvSpPr>
          <p:cNvPr id="13" name="!!plus graphic">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381391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dot graphic">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404320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circle graphic">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4558353"/>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02F07B4-DA1B-4356-A695-853F5FE8A044}"/>
              </a:ext>
            </a:extLst>
          </p:cNvPr>
          <p:cNvSpPr txBox="1"/>
          <p:nvPr/>
        </p:nvSpPr>
        <p:spPr>
          <a:xfrm>
            <a:off x="885826" y="5271051"/>
            <a:ext cx="10420346" cy="646331"/>
          </a:xfrm>
          <a:prstGeom prst="rect">
            <a:avLst/>
          </a:prstGeom>
          <a:noFill/>
        </p:spPr>
        <p:txBody>
          <a:bodyPr wrap="square" rtlCol="0">
            <a:spAutoFit/>
          </a:bodyPr>
          <a:lstStyle/>
          <a:p>
            <a:pPr algn="just"/>
            <a:r>
              <a:rPr lang="en-US" dirty="0">
                <a:solidFill>
                  <a:schemeClr val="accent3">
                    <a:lumMod val="50000"/>
                  </a:schemeClr>
                </a:solidFill>
              </a:rPr>
              <a:t>The ‘guava-tests’ component has almost half the files with anomalies the ‘android’ component has. However, the instability value for ‘guava-tests’ is three times higher. </a:t>
            </a:r>
          </a:p>
        </p:txBody>
      </p:sp>
    </p:spTree>
    <p:extLst>
      <p:ext uri="{BB962C8B-B14F-4D97-AF65-F5344CB8AC3E}">
        <p14:creationId xmlns:p14="http://schemas.microsoft.com/office/powerpoint/2010/main" val="920559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6FC870-9F9D-4CAC-A81F-F36351CC9AD7}"/>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6000" b="1" i="0" kern="1200" cap="all" baseline="0" dirty="0">
                <a:solidFill>
                  <a:schemeClr val="bg1"/>
                </a:solidFill>
                <a:latin typeface="+mj-lt"/>
                <a:ea typeface="+mj-ea"/>
                <a:cs typeface="+mj-cs"/>
              </a:rPr>
              <a:t>8. Code metrics</a:t>
            </a:r>
            <a:endParaRPr lang="en-US" sz="6000" b="1" i="0" kern="1200" cap="all" baseline="0">
              <a:solidFill>
                <a:schemeClr val="bg1"/>
              </a:solidFill>
              <a:latin typeface="+mj-lt"/>
              <a:ea typeface="+mj-ea"/>
              <a:cs typeface="+mj-cs"/>
            </a:endParaRPr>
          </a:p>
        </p:txBody>
      </p:sp>
      <p:sp>
        <p:nvSpPr>
          <p:cNvPr id="2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3" name="Rectangle 12">
            <a:extLst>
              <a:ext uri="{FF2B5EF4-FFF2-40B4-BE49-F238E27FC236}">
                <a16:creationId xmlns:a16="http://schemas.microsoft.com/office/drawing/2014/main" id="{AB647C54-29A4-4687-ADE4-70729E551FAD}"/>
              </a:ext>
            </a:extLst>
          </p:cNvPr>
          <p:cNvSpPr/>
          <p:nvPr/>
        </p:nvSpPr>
        <p:spPr>
          <a:xfrm>
            <a:off x="1567911" y="3904833"/>
            <a:ext cx="2567889" cy="2542488"/>
          </a:xfrm>
          <a:prstGeom prst="rect">
            <a:avLst/>
          </a:prstGeom>
          <a:blipFill>
            <a:blip r:embed="rId2">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extLst>
      <p:ext uri="{BB962C8B-B14F-4D97-AF65-F5344CB8AC3E}">
        <p14:creationId xmlns:p14="http://schemas.microsoft.com/office/powerpoint/2010/main" val="3556565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BF1A6D7-85FE-4138-8681-06ABEC534D7D}"/>
              </a:ext>
            </a:extLst>
          </p:cNvPr>
          <p:cNvSpPr>
            <a:spLocks noGrp="1"/>
          </p:cNvSpPr>
          <p:nvPr>
            <p:ph type="title"/>
          </p:nvPr>
        </p:nvSpPr>
        <p:spPr>
          <a:xfrm>
            <a:off x="838200" y="365125"/>
            <a:ext cx="9804918" cy="1325563"/>
          </a:xfrm>
        </p:spPr>
        <p:txBody>
          <a:bodyPr>
            <a:normAutofit/>
          </a:bodyPr>
          <a:lstStyle/>
          <a:p>
            <a:r>
              <a:rPr lang="en-US" b="1">
                <a:solidFill>
                  <a:schemeClr val="bg1"/>
                </a:solidFill>
                <a:hlinkClick r:id="rId2"/>
              </a:rPr>
              <a:t>SCC wrapper for DX-platform</a:t>
            </a:r>
            <a:endParaRPr lang="en-US">
              <a:solidFill>
                <a:schemeClr val="bg1"/>
              </a:solidFill>
            </a:endParaRPr>
          </a:p>
        </p:txBody>
      </p:sp>
      <p:cxnSp>
        <p:nvCxnSpPr>
          <p:cNvPr id="20"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2"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3"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24" name="Content Placeholder 2">
            <a:extLst>
              <a:ext uri="{FF2B5EF4-FFF2-40B4-BE49-F238E27FC236}">
                <a16:creationId xmlns:a16="http://schemas.microsoft.com/office/drawing/2014/main" id="{CC1E3820-1FA2-4232-9169-1DA8E49F81D8}"/>
              </a:ext>
            </a:extLst>
          </p:cNvPr>
          <p:cNvGraphicFramePr>
            <a:graphicFrameLocks noGrp="1"/>
          </p:cNvGraphicFramePr>
          <p:nvPr>
            <p:ph idx="1"/>
            <p:extLst>
              <p:ext uri="{D42A27DB-BD31-4B8C-83A1-F6EECF244321}">
                <p14:modId xmlns:p14="http://schemas.microsoft.com/office/powerpoint/2010/main" val="35154044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6502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7AB10D-AC60-4525-8EA6-76548C87F9D0}"/>
              </a:ext>
            </a:extLst>
          </p:cNvPr>
          <p:cNvSpPr>
            <a:spLocks noGrp="1"/>
          </p:cNvSpPr>
          <p:nvPr>
            <p:ph type="title"/>
          </p:nvPr>
        </p:nvSpPr>
        <p:spPr>
          <a:xfrm>
            <a:off x="6657715" y="467271"/>
            <a:ext cx="4195674" cy="2052522"/>
          </a:xfrm>
        </p:spPr>
        <p:txBody>
          <a:bodyPr anchor="b">
            <a:normAutofit/>
          </a:bodyPr>
          <a:lstStyle/>
          <a:p>
            <a:r>
              <a:rPr lang="en-US" dirty="0"/>
              <a:t>SCC wrapper - Configuration</a:t>
            </a:r>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4" name="Content Placeholder 3">
            <a:extLst>
              <a:ext uri="{FF2B5EF4-FFF2-40B4-BE49-F238E27FC236}">
                <a16:creationId xmlns:a16="http://schemas.microsoft.com/office/drawing/2014/main" id="{5FD66AE4-CFA5-4366-BEA1-FC3D24F5BBAA}"/>
              </a:ext>
            </a:extLst>
          </p:cNvPr>
          <p:cNvPicPr>
            <a:picLocks noChangeAspect="1"/>
          </p:cNvPicPr>
          <p:nvPr/>
        </p:nvPicPr>
        <p:blipFill>
          <a:blip r:embed="rId2"/>
          <a:stretch>
            <a:fillRect/>
          </a:stretch>
        </p:blipFill>
        <p:spPr>
          <a:xfrm>
            <a:off x="1217770" y="2823970"/>
            <a:ext cx="3952579" cy="1202552"/>
          </a:xfrm>
          <a:prstGeom prst="rect">
            <a:avLst/>
          </a:prstGeom>
        </p:spPr>
      </p:pic>
      <p:sp>
        <p:nvSpPr>
          <p:cNvPr id="8" name="Content Placeholder 7">
            <a:extLst>
              <a:ext uri="{FF2B5EF4-FFF2-40B4-BE49-F238E27FC236}">
                <a16:creationId xmlns:a16="http://schemas.microsoft.com/office/drawing/2014/main" id="{FD53CBC0-577D-4ACC-BB81-45F1A1B9D7A5}"/>
              </a:ext>
            </a:extLst>
          </p:cNvPr>
          <p:cNvSpPr>
            <a:spLocks noGrp="1"/>
          </p:cNvSpPr>
          <p:nvPr>
            <p:ph idx="1"/>
          </p:nvPr>
        </p:nvSpPr>
        <p:spPr>
          <a:xfrm>
            <a:off x="6695359" y="2990818"/>
            <a:ext cx="4158031" cy="2913872"/>
          </a:xfrm>
        </p:spPr>
        <p:txBody>
          <a:bodyPr anchor="t">
            <a:normAutofit/>
          </a:bodyPr>
          <a:lstStyle/>
          <a:p>
            <a:pPr>
              <a:lnSpc>
                <a:spcPct val="100000"/>
              </a:lnSpc>
            </a:pPr>
            <a:r>
              <a:rPr lang="en-US" sz="1800" dirty="0">
                <a:solidFill>
                  <a:schemeClr val="accent3">
                    <a:lumMod val="75000"/>
                  </a:schemeClr>
                </a:solidFill>
              </a:rPr>
              <a:t>The project generates a DX-platform accepted json file based on the information provided in the </a:t>
            </a:r>
            <a:r>
              <a:rPr lang="en-US" sz="1800" i="1" dirty="0">
                <a:solidFill>
                  <a:schemeClr val="accent3">
                    <a:lumMod val="75000"/>
                  </a:schemeClr>
                </a:solidFill>
              </a:rPr>
              <a:t>project.properties</a:t>
            </a:r>
            <a:r>
              <a:rPr lang="en-US" sz="1800" dirty="0">
                <a:solidFill>
                  <a:schemeClr val="accent3">
                    <a:lumMod val="75000"/>
                  </a:schemeClr>
                </a:solidFill>
              </a:rPr>
              <a:t> configuration file.</a:t>
            </a:r>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104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73765-6BC3-4E7B-848D-817B1EA00B0E}"/>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5000" kern="1200">
                <a:solidFill>
                  <a:schemeClr val="tx1"/>
                </a:solidFill>
                <a:latin typeface="+mj-lt"/>
                <a:ea typeface="+mj-ea"/>
                <a:cs typeface="+mj-cs"/>
              </a:rPr>
              <a:t>SCC wrapper – Results: Code</a:t>
            </a:r>
          </a:p>
        </p:txBody>
      </p:sp>
      <p:sp>
        <p:nvSpPr>
          <p:cNvPr id="18" name="Rectangle 1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693B7E8-0415-440D-B1E4-8E8B649C3B68}"/>
              </a:ext>
            </a:extLst>
          </p:cNvPr>
          <p:cNvSpPr txBox="1"/>
          <p:nvPr/>
        </p:nvSpPr>
        <p:spPr>
          <a:xfrm>
            <a:off x="6392583" y="2645922"/>
            <a:ext cx="4434721" cy="3710427"/>
          </a:xfrm>
        </p:spPr>
        <p:txBody>
          <a:bodyPr vert="horz" lIns="91440" tIns="45720" rIns="91440" bIns="45720" rtlCol="0" anchor="t">
            <a:normAutofit/>
          </a:bodyPr>
          <a:lstStyle/>
          <a:p>
            <a:pPr algn="just">
              <a:spcAft>
                <a:spcPts val="600"/>
              </a:spcAft>
            </a:pPr>
            <a:r>
              <a:rPr lang="en-US" dirty="0">
                <a:solidFill>
                  <a:schemeClr val="accent3">
                    <a:lumMod val="75000"/>
                  </a:schemeClr>
                </a:solidFill>
              </a:rPr>
              <a:t>After uploading the json properties file, the results are displayed on the system map.</a:t>
            </a:r>
          </a:p>
          <a:p>
            <a:pPr algn="just">
              <a:spcAft>
                <a:spcPts val="600"/>
              </a:spcAft>
            </a:pPr>
            <a:endParaRPr lang="en-US" dirty="0">
              <a:solidFill>
                <a:schemeClr val="accent3">
                  <a:lumMod val="75000"/>
                </a:schemeClr>
              </a:solidFill>
            </a:endParaRPr>
          </a:p>
          <a:p>
            <a:pPr algn="just">
              <a:spcAft>
                <a:spcPts val="600"/>
              </a:spcAft>
            </a:pPr>
            <a:r>
              <a:rPr lang="en-US" dirty="0">
                <a:solidFill>
                  <a:schemeClr val="accent3">
                    <a:lumMod val="75000"/>
                  </a:schemeClr>
                </a:solidFill>
              </a:rPr>
              <a:t>Judging by the number of lines of code, we can conclude that there is an agglomeration of files with many code lines inside the android component. We have considered the upper threshold limit to be 600. </a:t>
            </a:r>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05386D2-B1F8-4DC3-AFFA-B4AEABCEAF39}"/>
              </a:ext>
            </a:extLst>
          </p:cNvPr>
          <p:cNvSpPr txBox="1"/>
          <p:nvPr/>
        </p:nvSpPr>
        <p:spPr>
          <a:xfrm>
            <a:off x="7858125" y="685800"/>
            <a:ext cx="184731" cy="369332"/>
          </a:xfrm>
          <a:prstGeom prst="rect">
            <a:avLst/>
          </a:prstGeom>
          <a:noFill/>
        </p:spPr>
        <p:txBody>
          <a:bodyPr wrap="none" rtlCol="0">
            <a:spAutoFit/>
          </a:bodyPr>
          <a:lstStyle/>
          <a:p>
            <a:endParaRPr lang="en-US" dirty="0"/>
          </a:p>
        </p:txBody>
      </p:sp>
      <p:pic>
        <p:nvPicPr>
          <p:cNvPr id="14" name="Picture 13">
            <a:extLst>
              <a:ext uri="{FF2B5EF4-FFF2-40B4-BE49-F238E27FC236}">
                <a16:creationId xmlns:a16="http://schemas.microsoft.com/office/drawing/2014/main" id="{17D582F8-5E22-4778-A75E-E2CD19719AC3}"/>
              </a:ext>
            </a:extLst>
          </p:cNvPr>
          <p:cNvPicPr>
            <a:picLocks noChangeAspect="1"/>
          </p:cNvPicPr>
          <p:nvPr/>
        </p:nvPicPr>
        <p:blipFill>
          <a:blip r:embed="rId2"/>
          <a:stretch>
            <a:fillRect/>
          </a:stretch>
        </p:blipFill>
        <p:spPr>
          <a:xfrm>
            <a:off x="0" y="2187133"/>
            <a:ext cx="5795377" cy="2483733"/>
          </a:xfrm>
          <a:prstGeom prst="rect">
            <a:avLst/>
          </a:prstGeom>
        </p:spPr>
      </p:pic>
    </p:spTree>
    <p:extLst>
      <p:ext uri="{BB962C8B-B14F-4D97-AF65-F5344CB8AC3E}">
        <p14:creationId xmlns:p14="http://schemas.microsoft.com/office/powerpoint/2010/main" val="3507404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B09ED9-8787-4F47-A9AA-0BAFC6BEA2E4}"/>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4200" kern="1200">
                <a:solidFill>
                  <a:schemeClr val="tx1"/>
                </a:solidFill>
                <a:latin typeface="+mj-lt"/>
                <a:ea typeface="+mj-ea"/>
                <a:cs typeface="+mj-cs"/>
              </a:rPr>
              <a:t>SCC wrapper – Results: Comment</a:t>
            </a:r>
          </a:p>
        </p:txBody>
      </p:sp>
      <p:sp>
        <p:nvSpPr>
          <p:cNvPr id="24"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reemap chart&#10;&#10;Description automatically generated">
            <a:extLst>
              <a:ext uri="{FF2B5EF4-FFF2-40B4-BE49-F238E27FC236}">
                <a16:creationId xmlns:a16="http://schemas.microsoft.com/office/drawing/2014/main" id="{AC420D61-40D8-438E-B671-52E9ED843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135745"/>
            <a:ext cx="5779911" cy="2586510"/>
          </a:xfrm>
          <a:prstGeom prst="rect">
            <a:avLst/>
          </a:prstGeom>
        </p:spPr>
      </p:pic>
      <p:sp>
        <p:nvSpPr>
          <p:cNvPr id="8" name="TextBox 7">
            <a:extLst>
              <a:ext uri="{FF2B5EF4-FFF2-40B4-BE49-F238E27FC236}">
                <a16:creationId xmlns:a16="http://schemas.microsoft.com/office/drawing/2014/main" id="{E7C49FA2-9B6C-48C7-8C44-624562E1D981}"/>
              </a:ext>
            </a:extLst>
          </p:cNvPr>
          <p:cNvSpPr txBox="1"/>
          <p:nvPr/>
        </p:nvSpPr>
        <p:spPr>
          <a:xfrm>
            <a:off x="6392583" y="2645922"/>
            <a:ext cx="4434721" cy="3710427"/>
          </a:xfrm>
        </p:spPr>
        <p:txBody>
          <a:bodyPr vert="horz" lIns="91440" tIns="45720" rIns="91440" bIns="45720" rtlCol="0" anchor="t">
            <a:normAutofit/>
          </a:bodyPr>
          <a:lstStyle/>
          <a:p>
            <a:pPr algn="just">
              <a:spcAft>
                <a:spcPts val="600"/>
              </a:spcAft>
            </a:pPr>
            <a:r>
              <a:rPr lang="en-US" dirty="0">
                <a:solidFill>
                  <a:schemeClr val="accent3">
                    <a:lumMod val="75000"/>
                  </a:schemeClr>
                </a:solidFill>
              </a:rPr>
              <a:t>There are many files with many lines of comments. This can point out the fact that the code is not explicit enough and thus needs further explanation. </a:t>
            </a:r>
          </a:p>
        </p:txBody>
      </p:sp>
      <p:cxnSp>
        <p:nvCxnSpPr>
          <p:cNvPr id="25"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59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441B0D8-6762-4DCA-8044-609D0ABECC16}"/>
              </a:ext>
            </a:extLst>
          </p:cNvPr>
          <p:cNvSpPr>
            <a:spLocks noGrp="1"/>
          </p:cNvSpPr>
          <p:nvPr>
            <p:ph type="title"/>
          </p:nvPr>
        </p:nvSpPr>
        <p:spPr>
          <a:xfrm>
            <a:off x="479394" y="1062487"/>
            <a:ext cx="3939688" cy="5583126"/>
          </a:xfrm>
        </p:spPr>
        <p:txBody>
          <a:bodyPr>
            <a:normAutofit/>
          </a:bodyPr>
          <a:lstStyle/>
          <a:p>
            <a:pPr algn="r"/>
            <a:r>
              <a:rPr lang="en-US" sz="7200">
                <a:solidFill>
                  <a:schemeClr val="bg1"/>
                </a:solidFill>
              </a:rPr>
              <a:t>Guava</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58B3A040-F9FE-4516-931C-386DFE6796D4}"/>
              </a:ext>
            </a:extLst>
          </p:cNvPr>
          <p:cNvGraphicFramePr>
            <a:graphicFrameLocks noGrp="1"/>
          </p:cNvGraphicFramePr>
          <p:nvPr>
            <p:ph idx="1"/>
            <p:extLst>
              <p:ext uri="{D42A27DB-BD31-4B8C-83A1-F6EECF244321}">
                <p14:modId xmlns:p14="http://schemas.microsoft.com/office/powerpoint/2010/main" val="286209426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355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EA57FE99-4C9B-49C4-B477-1EBDD753059B}"/>
              </a:ext>
            </a:extLst>
          </p:cNvPr>
          <p:cNvSpPr>
            <a:spLocks noGrp="1"/>
          </p:cNvSpPr>
          <p:nvPr>
            <p:ph type="title"/>
          </p:nvPr>
        </p:nvSpPr>
        <p:spPr>
          <a:xfrm>
            <a:off x="3506755" y="365125"/>
            <a:ext cx="7161245" cy="1325563"/>
          </a:xfrm>
        </p:spPr>
        <p:txBody>
          <a:bodyPr>
            <a:normAutofit/>
          </a:bodyPr>
          <a:lstStyle/>
          <a:p>
            <a:r>
              <a:rPr lang="en-US" sz="3600"/>
              <a:t>Summary</a:t>
            </a:r>
          </a:p>
        </p:txBody>
      </p:sp>
      <p:sp>
        <p:nvSpPr>
          <p:cNvPr id="2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30" name="Straight Connector 1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31"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6752AE2-7239-4C91-ABF1-CD4A40A8A651}"/>
              </a:ext>
            </a:extLst>
          </p:cNvPr>
          <p:cNvGraphicFramePr>
            <a:graphicFrameLocks noGrp="1"/>
          </p:cNvGraphicFramePr>
          <p:nvPr>
            <p:ph idx="1"/>
            <p:extLst>
              <p:ext uri="{D42A27DB-BD31-4B8C-83A1-F6EECF244321}">
                <p14:modId xmlns:p14="http://schemas.microsoft.com/office/powerpoint/2010/main" val="8172555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351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Rectangle 11">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7F0782-4FB9-4907-9347-106D0B913475}"/>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5100" b="1" i="0" kern="1200" cap="all" baseline="0">
                <a:solidFill>
                  <a:schemeClr val="bg1"/>
                </a:solidFill>
                <a:latin typeface="+mj-lt"/>
                <a:ea typeface="+mj-ea"/>
                <a:cs typeface="+mj-cs"/>
              </a:rPr>
              <a:t>1. Data Cleanup and Organization</a:t>
            </a: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cxnSp>
        <p:nvCxnSpPr>
          <p:cNvPr id="24"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25" name="Graphic 6" descr="Database">
            <a:extLst>
              <a:ext uri="{FF2B5EF4-FFF2-40B4-BE49-F238E27FC236}">
                <a16:creationId xmlns:a16="http://schemas.microsoft.com/office/drawing/2014/main" id="{418B3F93-F16D-42E4-A8E3-9F8432C24A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91" y="2814239"/>
            <a:ext cx="3217333" cy="3217333"/>
          </a:xfrm>
          <a:prstGeom prst="rect">
            <a:avLst/>
          </a:prstGeom>
        </p:spPr>
      </p:pic>
      <p:sp>
        <p:nvSpPr>
          <p:cNvPr id="2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55015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013C93E-8BBD-410B-ADF5-FF24189B9D8A}"/>
              </a:ext>
            </a:extLst>
          </p:cNvPr>
          <p:cNvSpPr>
            <a:spLocks noGrp="1"/>
          </p:cNvSpPr>
          <p:nvPr>
            <p:ph type="title"/>
          </p:nvPr>
        </p:nvSpPr>
        <p:spPr>
          <a:xfrm>
            <a:off x="3506755" y="365125"/>
            <a:ext cx="7161245" cy="1325563"/>
          </a:xfrm>
        </p:spPr>
        <p:txBody>
          <a:bodyPr>
            <a:normAutofit/>
          </a:bodyPr>
          <a:lstStyle/>
          <a:p>
            <a:r>
              <a:rPr lang="en-US" sz="3600" dirty="0">
                <a:solidFill>
                  <a:schemeClr val="bg1"/>
                </a:solidFill>
              </a:rPr>
              <a:t>FILES MODIFIED DURING THE PANDEMIC</a:t>
            </a:r>
          </a:p>
        </p:txBody>
      </p:sp>
      <p:sp>
        <p:nvSpPr>
          <p:cNvPr id="20"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solidFill>
                <a:schemeClr val="bg1"/>
              </a:solidFill>
            </a:endParaRPr>
          </a:p>
        </p:txBody>
      </p:sp>
      <p:sp>
        <p:nvSpPr>
          <p:cNvPr id="21"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solidFill>
                <a:schemeClr val="bg1"/>
              </a:solidFill>
            </a:endParaRPr>
          </a:p>
        </p:txBody>
      </p:sp>
      <p:cxnSp>
        <p:nvCxnSpPr>
          <p:cNvPr id="22" name="Straight Connector 1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3"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solidFill>
                <a:schemeClr val="bg1"/>
              </a:solidFill>
            </a:endParaRPr>
          </a:p>
        </p:txBody>
      </p:sp>
      <p:graphicFrame>
        <p:nvGraphicFramePr>
          <p:cNvPr id="24" name="Content Placeholder 2">
            <a:extLst>
              <a:ext uri="{FF2B5EF4-FFF2-40B4-BE49-F238E27FC236}">
                <a16:creationId xmlns:a16="http://schemas.microsoft.com/office/drawing/2014/main" id="{74BE91D7-9C73-4E1D-B4A3-297F87BDE19F}"/>
              </a:ext>
            </a:extLst>
          </p:cNvPr>
          <p:cNvGraphicFramePr>
            <a:graphicFrameLocks noGrp="1"/>
          </p:cNvGraphicFramePr>
          <p:nvPr>
            <p:ph idx="1"/>
            <p:extLst>
              <p:ext uri="{D42A27DB-BD31-4B8C-83A1-F6EECF244321}">
                <p14:modId xmlns:p14="http://schemas.microsoft.com/office/powerpoint/2010/main" val="7629877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437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E013C93E-8BBD-410B-ADF5-FF24189B9D8A}"/>
              </a:ext>
            </a:extLst>
          </p:cNvPr>
          <p:cNvSpPr>
            <a:spLocks noGrp="1"/>
          </p:cNvSpPr>
          <p:nvPr>
            <p:ph type="title"/>
          </p:nvPr>
        </p:nvSpPr>
        <p:spPr>
          <a:xfrm>
            <a:off x="3506755" y="365125"/>
            <a:ext cx="7161245" cy="1325563"/>
          </a:xfrm>
        </p:spPr>
        <p:txBody>
          <a:bodyPr>
            <a:normAutofit/>
          </a:bodyPr>
          <a:lstStyle/>
          <a:p>
            <a:r>
              <a:rPr lang="en-US" sz="3600"/>
              <a:t>FILES MODIFIED BEFORE THE PANDEMIC</a:t>
            </a:r>
          </a:p>
        </p:txBody>
      </p:sp>
      <p:sp>
        <p:nvSpPr>
          <p:cNvPr id="44"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6"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48" name="Straight Connector 47">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5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24" name="Content Placeholder 2">
            <a:extLst>
              <a:ext uri="{FF2B5EF4-FFF2-40B4-BE49-F238E27FC236}">
                <a16:creationId xmlns:a16="http://schemas.microsoft.com/office/drawing/2014/main" id="{74BE91D7-9C73-4E1D-B4A3-297F87BDE19F}"/>
              </a:ext>
            </a:extLst>
          </p:cNvPr>
          <p:cNvGraphicFramePr>
            <a:graphicFrameLocks noGrp="1"/>
          </p:cNvGraphicFramePr>
          <p:nvPr>
            <p:ph idx="1"/>
            <p:extLst>
              <p:ext uri="{D42A27DB-BD31-4B8C-83A1-F6EECF244321}">
                <p14:modId xmlns:p14="http://schemas.microsoft.com/office/powerpoint/2010/main" val="9899629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276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59B03C0-7EF1-47B5-B3E9-D93E1810483F}"/>
              </a:ext>
            </a:extLst>
          </p:cNvPr>
          <p:cNvSpPr>
            <a:spLocks noGrp="1"/>
          </p:cNvSpPr>
          <p:nvPr>
            <p:ph type="title"/>
          </p:nvPr>
        </p:nvSpPr>
        <p:spPr>
          <a:xfrm>
            <a:off x="479394" y="1062487"/>
            <a:ext cx="3939688" cy="5583126"/>
          </a:xfrm>
        </p:spPr>
        <p:txBody>
          <a:bodyPr>
            <a:normAutofit/>
          </a:bodyPr>
          <a:lstStyle/>
          <a:p>
            <a:pPr algn="r"/>
            <a:r>
              <a:rPr lang="en-US" sz="6100" b="1">
                <a:solidFill>
                  <a:schemeClr val="bg1"/>
                </a:solidFill>
              </a:rPr>
              <a:t>Merging developer aliases</a:t>
            </a:r>
            <a:endParaRPr lang="en-US" sz="6100">
              <a:solidFill>
                <a:schemeClr val="bg1"/>
              </a:solidFill>
            </a:endParaRPr>
          </a:p>
        </p:txBody>
      </p:sp>
      <p:sp>
        <p:nvSpPr>
          <p:cNvPr id="20"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1"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22"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2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BD1F8E37-3698-4BE1-88DF-9C4D265EBF44}"/>
              </a:ext>
            </a:extLst>
          </p:cNvPr>
          <p:cNvGraphicFramePr>
            <a:graphicFrameLocks noGrp="1"/>
          </p:cNvGraphicFramePr>
          <p:nvPr>
            <p:ph idx="1"/>
            <p:extLst>
              <p:ext uri="{D42A27DB-BD31-4B8C-83A1-F6EECF244321}">
                <p14:modId xmlns:p14="http://schemas.microsoft.com/office/powerpoint/2010/main" val="232490570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92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2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CD781-A089-4B03-825D-A81A8C288792}"/>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400" b="1" i="0" kern="1200" cap="all" baseline="0">
                <a:solidFill>
                  <a:schemeClr val="bg1"/>
                </a:solidFill>
                <a:latin typeface="+mj-lt"/>
                <a:ea typeface="+mj-ea"/>
                <a:cs typeface="+mj-cs"/>
              </a:rPr>
              <a:t>Defining components</a:t>
            </a:r>
          </a:p>
        </p:txBody>
      </p:sp>
      <p:sp>
        <p:nvSpPr>
          <p:cNvPr id="2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681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Content Placeholder 3" descr="Chart, treemap chart&#10;&#10;Description automatically generated">
            <a:extLst>
              <a:ext uri="{FF2B5EF4-FFF2-40B4-BE49-F238E27FC236}">
                <a16:creationId xmlns:a16="http://schemas.microsoft.com/office/drawing/2014/main" id="{B4F5A6A5-EFE1-4B90-B7BD-29F50210B58F}"/>
              </a:ext>
            </a:extLst>
          </p:cNvPr>
          <p:cNvPicPr>
            <a:picLocks noChangeAspect="1"/>
          </p:cNvPicPr>
          <p:nvPr/>
        </p:nvPicPr>
        <p:blipFill rotWithShape="1">
          <a:blip r:embed="rId2"/>
          <a:srcRect r="922" b="-1"/>
          <a:stretch/>
        </p:blipFill>
        <p:spPr>
          <a:xfrm>
            <a:off x="5986926" y="1598246"/>
            <a:ext cx="5366861" cy="2234452"/>
          </a:xfrm>
          <a:prstGeom prst="rect">
            <a:avLst/>
          </a:prstGeom>
        </p:spPr>
      </p:pic>
      <p:sp>
        <p:nvSpPr>
          <p:cNvPr id="3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6" name="Content Placeholder 5" descr="Chart&#10;&#10;Description automatically generated">
            <a:extLst>
              <a:ext uri="{FF2B5EF4-FFF2-40B4-BE49-F238E27FC236}">
                <a16:creationId xmlns:a16="http://schemas.microsoft.com/office/drawing/2014/main" id="{E1B6042D-70E6-4639-8A9E-34052D2FADB2}"/>
              </a:ext>
            </a:extLst>
          </p:cNvPr>
          <p:cNvPicPr>
            <a:picLocks noGrp="1" noChangeAspect="1"/>
          </p:cNvPicPr>
          <p:nvPr>
            <p:ph idx="1"/>
          </p:nvPr>
        </p:nvPicPr>
        <p:blipFill rotWithShape="1">
          <a:blip r:embed="rId3"/>
          <a:srcRect r="15097" b="2"/>
          <a:stretch/>
        </p:blipFill>
        <p:spPr>
          <a:xfrm>
            <a:off x="5986926" y="4126172"/>
            <a:ext cx="5366858" cy="2196582"/>
          </a:xfrm>
          <a:prstGeom prst="rect">
            <a:avLst/>
          </a:prstGeom>
        </p:spPr>
      </p:pic>
    </p:spTree>
    <p:extLst>
      <p:ext uri="{BB962C8B-B14F-4D97-AF65-F5344CB8AC3E}">
        <p14:creationId xmlns:p14="http://schemas.microsoft.com/office/powerpoint/2010/main" val="3586833016"/>
      </p:ext>
    </p:extLst>
  </p:cSld>
  <p:clrMapOvr>
    <a:masterClrMapping/>
  </p:clrMapOvr>
</p:sld>
</file>

<file path=ppt/theme/theme1.xml><?xml version="1.0" encoding="utf-8"?>
<a:theme xmlns:a="http://schemas.openxmlformats.org/drawingml/2006/main" name="GradientVTI">
  <a:themeElements>
    <a:clrScheme name="Custom 1">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FFFFFF"/>
      </a:hlink>
      <a:folHlink>
        <a:srgbClr val="FFFF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390</TotalTime>
  <Words>695</Words>
  <Application>Microsoft Office PowerPoint</Application>
  <PresentationFormat>Widescreen</PresentationFormat>
  <Paragraphs>76</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Gill Sans Nova</vt:lpstr>
      <vt:lpstr>GradientVTI</vt:lpstr>
      <vt:lpstr>Inspecting code metrics. Analyzing Google Guava</vt:lpstr>
      <vt:lpstr>Case study</vt:lpstr>
      <vt:lpstr>Guava</vt:lpstr>
      <vt:lpstr>Summary</vt:lpstr>
      <vt:lpstr>1. Data Cleanup and Organization</vt:lpstr>
      <vt:lpstr>FILES MODIFIED DURING THE PANDEMIC</vt:lpstr>
      <vt:lpstr>FILES MODIFIED BEFORE THE PANDEMIC</vt:lpstr>
      <vt:lpstr>Merging developer aliases</vt:lpstr>
      <vt:lpstr>Defining components</vt:lpstr>
      <vt:lpstr>2. System overview</vt:lpstr>
      <vt:lpstr>System overview</vt:lpstr>
      <vt:lpstr>3. Exploring The System</vt:lpstr>
      <vt:lpstr>FILES MODIFIED DURING THE PANDEMIC</vt:lpstr>
      <vt:lpstr>Components evolution</vt:lpstr>
      <vt:lpstr>4. Exploring The Team</vt:lpstr>
      <vt:lpstr>Evolution of team </vt:lpstr>
      <vt:lpstr>Knowledge of team </vt:lpstr>
      <vt:lpstr>5. Exploring The Tasks</vt:lpstr>
      <vt:lpstr>Tasks overview</vt:lpstr>
      <vt:lpstr>6. Exploring Relations</vt:lpstr>
      <vt:lpstr>Relations between files</vt:lpstr>
      <vt:lpstr>7. Exploring The Quality Model</vt:lpstr>
      <vt:lpstr>Quality Model Table </vt:lpstr>
      <vt:lpstr>Comparison between components</vt:lpstr>
      <vt:lpstr>8. Code metrics</vt:lpstr>
      <vt:lpstr>SCC wrapper for DX-platform</vt:lpstr>
      <vt:lpstr>SCC wrapper - Configuration</vt:lpstr>
      <vt:lpstr>SCC wrapper – Results: Code</vt:lpstr>
      <vt:lpstr>SCC wrapper – Results: Comment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Seeing Relations Between Maven Modules Analyzing Google Guava</dc:title>
  <dc:creator>Patricia Boc</dc:creator>
  <cp:lastModifiedBy>Patricia Boc</cp:lastModifiedBy>
  <cp:revision>36</cp:revision>
  <dcterms:created xsi:type="dcterms:W3CDTF">2021-03-22T18:16:28Z</dcterms:created>
  <dcterms:modified xsi:type="dcterms:W3CDTF">2021-03-23T19:38:28Z</dcterms:modified>
</cp:coreProperties>
</file>