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958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419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354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489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530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96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33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28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864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36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443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A512-3E06-42CC-8286-E2ECF7FB77C6}" type="datetimeFigureOut">
              <a:rPr lang="ro-RO" smtClean="0"/>
              <a:t>02.06.2019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C2DE-59A0-4A65-BB03-2A6054D16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2989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364B7-63B6-42E7-B1A8-49BC36B81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Line follower robot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9382890-A306-4317-908E-59451FE1D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/>
              <a:t>Universitatea</a:t>
            </a:r>
            <a:r>
              <a:rPr lang="en-US" dirty="0"/>
              <a:t> ”</a:t>
            </a:r>
            <a:r>
              <a:rPr lang="en-US" dirty="0" err="1"/>
              <a:t>Politehnica</a:t>
            </a:r>
            <a:r>
              <a:rPr lang="en-US" dirty="0"/>
              <a:t>” </a:t>
            </a:r>
            <a:r>
              <a:rPr lang="en-US" dirty="0" err="1"/>
              <a:t>Timișoara</a:t>
            </a:r>
            <a:endParaRPr lang="en-US" dirty="0"/>
          </a:p>
          <a:p>
            <a:pPr algn="l"/>
            <a:r>
              <a:rPr lang="en-US" dirty="0" err="1"/>
              <a:t>Organizarea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– </a:t>
            </a:r>
            <a:r>
              <a:rPr lang="en-US" dirty="0" err="1"/>
              <a:t>proiect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ro-RO"/>
          </a:p>
          <a:p>
            <a:pPr algn="l"/>
            <a:endParaRPr lang="en-US" dirty="0"/>
          </a:p>
          <a:p>
            <a:pPr algn="l"/>
            <a:r>
              <a:rPr lang="en-US" dirty="0"/>
              <a:t>Bogdan </a:t>
            </a:r>
            <a:r>
              <a:rPr lang="en-US" dirty="0" err="1"/>
              <a:t>Bercea</a:t>
            </a:r>
            <a:r>
              <a:rPr lang="en-US" dirty="0"/>
              <a:t> &amp; Luigi Bolovan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BE7-8B88-446B-84B1-620D66A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Conceptul</a:t>
            </a:r>
            <a:r>
              <a:rPr lang="en-US" dirty="0"/>
              <a:t> de line follower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BD5AB-E5ED-48EA-B215-B123695B1ED8}"/>
              </a:ext>
            </a:extLst>
          </p:cNvPr>
          <p:cNvSpPr txBox="1"/>
          <p:nvPr/>
        </p:nvSpPr>
        <p:spPr>
          <a:xfrm>
            <a:off x="838200" y="2548467"/>
            <a:ext cx="4595071" cy="36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Conceptul</a:t>
            </a:r>
            <a:r>
              <a:rPr lang="en-US" sz="1700" dirty="0"/>
              <a:t> de line follower se </a:t>
            </a:r>
            <a:r>
              <a:rPr lang="en-US" sz="1700" dirty="0" err="1"/>
              <a:t>bazează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principiu</a:t>
            </a:r>
            <a:r>
              <a:rPr lang="en-US" sz="1700" dirty="0"/>
              <a:t> pe </a:t>
            </a:r>
            <a:r>
              <a:rPr lang="en-US" sz="1700" dirty="0" err="1"/>
              <a:t>lumină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pe </a:t>
            </a:r>
            <a:r>
              <a:rPr lang="en-US" sz="1700" dirty="0" err="1"/>
              <a:t>reflexia</a:t>
            </a:r>
            <a:r>
              <a:rPr lang="en-US" sz="1700" dirty="0"/>
              <a:t> </a:t>
            </a:r>
            <a:r>
              <a:rPr lang="en-US" sz="1700" dirty="0" err="1"/>
              <a:t>acesteia</a:t>
            </a:r>
            <a:r>
              <a:rPr lang="en-US" sz="1700" dirty="0"/>
              <a:t> la </a:t>
            </a:r>
            <a:r>
              <a:rPr lang="en-US" sz="1700" dirty="0" err="1"/>
              <a:t>întâlnirea</a:t>
            </a:r>
            <a:r>
              <a:rPr lang="en-US" sz="1700" dirty="0"/>
              <a:t> </a:t>
            </a:r>
            <a:r>
              <a:rPr lang="en-US" sz="1700" dirty="0" err="1"/>
              <a:t>diferitelor</a:t>
            </a:r>
            <a:r>
              <a:rPr lang="en-US" sz="1700" dirty="0"/>
              <a:t> </a:t>
            </a:r>
            <a:r>
              <a:rPr lang="en-US" sz="1700" dirty="0" err="1"/>
              <a:t>suprafețe</a:t>
            </a:r>
            <a:r>
              <a:rPr lang="en-US" sz="1700" dirty="0"/>
              <a:t>. Lumina </a:t>
            </a:r>
            <a:r>
              <a:rPr lang="en-US" sz="1700" dirty="0" err="1"/>
              <a:t>ce</a:t>
            </a:r>
            <a:r>
              <a:rPr lang="en-US" sz="1700" dirty="0"/>
              <a:t> cade pe o </a:t>
            </a:r>
            <a:r>
              <a:rPr lang="en-US" sz="1700" dirty="0" err="1"/>
              <a:t>suprafață</a:t>
            </a:r>
            <a:r>
              <a:rPr lang="en-US" sz="1700" dirty="0"/>
              <a:t> </a:t>
            </a:r>
            <a:r>
              <a:rPr lang="en-US" sz="1700" dirty="0" err="1"/>
              <a:t>albă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reflectată</a:t>
            </a:r>
            <a:r>
              <a:rPr lang="en-US" sz="1700" dirty="0"/>
              <a:t> </a:t>
            </a:r>
            <a:r>
              <a:rPr lang="en-US" sz="1700" dirty="0" err="1"/>
              <a:t>aproximativ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întregime</a:t>
            </a:r>
            <a:r>
              <a:rPr lang="en-US" sz="1700" dirty="0"/>
              <a:t>,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timp</a:t>
            </a:r>
            <a:r>
              <a:rPr lang="en-US" sz="1700" dirty="0"/>
              <a:t> </a:t>
            </a:r>
            <a:r>
              <a:rPr lang="en-US" sz="1700" dirty="0" err="1"/>
              <a:t>ce</a:t>
            </a:r>
            <a:r>
              <a:rPr lang="en-US" sz="1700" dirty="0"/>
              <a:t> pe o </a:t>
            </a:r>
            <a:r>
              <a:rPr lang="en-US" sz="1700" dirty="0" err="1"/>
              <a:t>suprafață</a:t>
            </a:r>
            <a:r>
              <a:rPr lang="en-US" sz="1700" dirty="0"/>
              <a:t> </a:t>
            </a:r>
            <a:r>
              <a:rPr lang="en-US" sz="1700" dirty="0" err="1"/>
              <a:t>neagră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absorbită</a:t>
            </a:r>
            <a:r>
              <a:rPr lang="en-US" sz="1700" dirty="0"/>
              <a:t>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Modulul</a:t>
            </a:r>
            <a:r>
              <a:rPr lang="en-US" sz="1700" dirty="0"/>
              <a:t> </a:t>
            </a:r>
            <a:r>
              <a:rPr lang="en-US" sz="1700" dirty="0" err="1"/>
              <a:t>folosit</a:t>
            </a:r>
            <a:r>
              <a:rPr lang="en-US" sz="1700" dirty="0"/>
              <a:t> are </a:t>
            </a:r>
            <a:r>
              <a:rPr lang="en-US" sz="1700" dirty="0" err="1"/>
              <a:t>trei</a:t>
            </a:r>
            <a:r>
              <a:rPr lang="en-US" sz="1700" dirty="0"/>
              <a:t> </a:t>
            </a:r>
            <a:r>
              <a:rPr lang="en-US" sz="1700" dirty="0" err="1"/>
              <a:t>senzori</a:t>
            </a:r>
            <a:r>
              <a:rPr lang="en-US" sz="1700" dirty="0"/>
              <a:t>, </a:t>
            </a:r>
            <a:r>
              <a:rPr lang="en-US" sz="1700" dirty="0" err="1"/>
              <a:t>fiecare</a:t>
            </a:r>
            <a:r>
              <a:rPr lang="en-US" sz="1700" dirty="0"/>
              <a:t> </a:t>
            </a:r>
            <a:r>
              <a:rPr lang="en-US" sz="1700" dirty="0" err="1"/>
              <a:t>având</a:t>
            </a:r>
            <a:r>
              <a:rPr lang="en-US" sz="1700" dirty="0"/>
              <a:t> un transmitter </a:t>
            </a:r>
            <a:r>
              <a:rPr lang="en-US" sz="1700" dirty="0" err="1"/>
              <a:t>și</a:t>
            </a:r>
            <a:r>
              <a:rPr lang="en-US" sz="1700" dirty="0"/>
              <a:t> un receiver. Transmitter-ul(Tx) </a:t>
            </a:r>
            <a:r>
              <a:rPr lang="en-US" sz="1700" dirty="0" err="1"/>
              <a:t>emite</a:t>
            </a:r>
            <a:r>
              <a:rPr lang="en-US" sz="1700" dirty="0"/>
              <a:t> raze </a:t>
            </a:r>
            <a:r>
              <a:rPr lang="en-US" sz="1700" dirty="0" err="1"/>
              <a:t>infraroșii</a:t>
            </a:r>
            <a:r>
              <a:rPr lang="en-US" sz="1700" dirty="0"/>
              <a:t> pe </a:t>
            </a:r>
            <a:r>
              <a:rPr lang="en-US" sz="1700" dirty="0" err="1"/>
              <a:t>suprafață</a:t>
            </a:r>
            <a:r>
              <a:rPr lang="en-US" sz="1700" dirty="0"/>
              <a:t>, </a:t>
            </a:r>
            <a:r>
              <a:rPr lang="en-US" sz="1700" dirty="0" err="1"/>
              <a:t>iar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cazul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care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întâlnită</a:t>
            </a:r>
            <a:r>
              <a:rPr lang="en-US" sz="1700" dirty="0"/>
              <a:t> o </a:t>
            </a:r>
            <a:r>
              <a:rPr lang="en-US" sz="1700" dirty="0" err="1"/>
              <a:t>suprafață</a:t>
            </a:r>
            <a:r>
              <a:rPr lang="en-US" sz="1700" dirty="0"/>
              <a:t> </a:t>
            </a:r>
            <a:r>
              <a:rPr lang="en-US" sz="1700" dirty="0" err="1"/>
              <a:t>albă</a:t>
            </a:r>
            <a:r>
              <a:rPr lang="en-US" sz="1700" dirty="0"/>
              <a:t>, receiver-ul(Rx) </a:t>
            </a:r>
            <a:r>
              <a:rPr lang="en-US" sz="1700" dirty="0" err="1"/>
              <a:t>recepționează</a:t>
            </a:r>
            <a:r>
              <a:rPr lang="en-US" sz="1700" dirty="0"/>
              <a:t> </a:t>
            </a:r>
            <a:r>
              <a:rPr lang="en-US" sz="1700" dirty="0" err="1"/>
              <a:t>acele</a:t>
            </a:r>
            <a:r>
              <a:rPr lang="en-US" sz="1700" dirty="0"/>
              <a:t> raze </a:t>
            </a:r>
            <a:r>
              <a:rPr lang="ro-RO" sz="1700" dirty="0"/>
              <a:t>reflectate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generează</a:t>
            </a:r>
            <a:r>
              <a:rPr lang="en-US" sz="1700" dirty="0"/>
              <a:t> un output.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F3E5E-8F8D-4B69-AB8C-408091FF3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" r="2" b="3989"/>
          <a:stretch/>
        </p:blipFill>
        <p:spPr>
          <a:xfrm>
            <a:off x="7527672" y="3600404"/>
            <a:ext cx="3323904" cy="28725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F01DF-19A7-4DC6-B963-DBE5BDD4D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5" r="1" b="1"/>
          <a:stretch/>
        </p:blipFill>
        <p:spPr>
          <a:xfrm>
            <a:off x="9502775" y="509487"/>
            <a:ext cx="2364317" cy="236430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FB8EF-D8EF-423B-91BA-0A800F181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6" r="6" b="6"/>
          <a:stretch/>
        </p:blipFill>
        <p:spPr>
          <a:xfrm>
            <a:off x="6144873" y="460588"/>
            <a:ext cx="2904531" cy="24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4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9F59A-D664-429F-ACEF-9DF75605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 circuitului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0D88720-3482-4D6D-805A-AF5C92D9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62" y="901894"/>
            <a:ext cx="8562310" cy="4351338"/>
          </a:xfrm>
        </p:spPr>
      </p:pic>
    </p:spTree>
    <p:extLst>
      <p:ext uri="{BB962C8B-B14F-4D97-AF65-F5344CB8AC3E}">
        <p14:creationId xmlns:p14="http://schemas.microsoft.com/office/powerpoint/2010/main" val="292545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4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1678F-E217-4BF0-A00B-4CB65FCD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ro-RO" sz="2600">
                <a:solidFill>
                  <a:srgbClr val="FFFFFF"/>
                </a:solidFill>
              </a:rPr>
              <a:t>Line follower &amp; Arduino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6FF4D3-3DFC-47EB-830B-C22130049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75144"/>
            <a:ext cx="7188199" cy="276745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7F93CD-18C5-401E-A628-8835C74C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dirty="0"/>
              <a:t>Output-ul modulului de urmarire al liniei este trimis la Arduino, iar acesta pune în mișcare motoarele în funcție de output.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865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596A6-933F-4EF3-807B-D1939E35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r"/>
            <a:r>
              <a:rPr lang="ro-RO" sz="3000" dirty="0"/>
              <a:t>Motor driver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F38447-A76A-4A88-B952-747E2310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o-RO" sz="2000" dirty="0">
                <a:solidFill>
                  <a:srgbClr val="FFFFFF"/>
                </a:solidFill>
              </a:rPr>
              <a:t>Driver-ul folosit este unul de tip L298N. Acesta poate controla viteza și direcția a doua motoare conectate simultan. Este alimentat de la baterie cu 9 volți și alimentează, la rândul său, placa cu 5 volți prin intermediul regulatorului on-board.</a:t>
            </a:r>
          </a:p>
          <a:p>
            <a:pPr marL="0" indent="0">
              <a:buNone/>
            </a:pPr>
            <a:r>
              <a:rPr lang="ro-RO" sz="2000" dirty="0">
                <a:solidFill>
                  <a:srgbClr val="FFFFFF"/>
                </a:solidFill>
              </a:rPr>
              <a:t>Motoarele sunt controlate prin intermediul celor 4 pini logici și prin intermediul celor 2 pini folosiți ca enableri. Pinii logici setează sensul celor două motoare, iar enablerii setează viteza acestora.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92982CD-1970-4659-A429-5B4F32E36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278" y="1828800"/>
            <a:ext cx="3385551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A1728-E030-4529-BF5F-07BA495E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102100"/>
            <a:ext cx="384812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23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1B7FE8-C3C7-411D-BAC6-1CA5EA059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98" y="242457"/>
            <a:ext cx="8901404" cy="6186476"/>
          </a:xfrm>
        </p:spPr>
      </p:pic>
    </p:spTree>
    <p:extLst>
      <p:ext uri="{BB962C8B-B14F-4D97-AF65-F5344CB8AC3E}">
        <p14:creationId xmlns:p14="http://schemas.microsoft.com/office/powerpoint/2010/main" val="185662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Line follower robot</vt:lpstr>
      <vt:lpstr>Conceptul de line follower </vt:lpstr>
      <vt:lpstr>Schema circuitului</vt:lpstr>
      <vt:lpstr>Line follower &amp; Arduino</vt:lpstr>
      <vt:lpstr>Motor driver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 robot</dc:title>
  <dc:creator>Luigi Bolovan</dc:creator>
  <cp:lastModifiedBy>Luigi Bolovan</cp:lastModifiedBy>
  <cp:revision>1</cp:revision>
  <dcterms:created xsi:type="dcterms:W3CDTF">2019-06-02T18:23:23Z</dcterms:created>
  <dcterms:modified xsi:type="dcterms:W3CDTF">2019-06-02T18:26:29Z</dcterms:modified>
</cp:coreProperties>
</file>