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Medium" pitchFamily="2" charset="77"/>
      <p:regular r:id="rId17"/>
      <p:bold r:id="rId18"/>
      <p:italic r:id="rId19"/>
      <p:boldItalic r:id="rId20"/>
    </p:embeddedFont>
    <p:embeddedFont>
      <p:font typeface="Montserrat SemiBold" pitchFamily="2" charset="77"/>
      <p:regular r:id="rId21"/>
      <p:bold r:id="rId22"/>
      <p:italic r:id="rId23"/>
      <p:boldItalic r:id="rId24"/>
    </p:embeddedFont>
    <p:embeddedFont>
      <p:font typeface="Sniglet" pitchFamily="82" charset="0"/>
      <p:regular r:id="rId25"/>
    </p:embeddedFont>
    <p:embeddedFont>
      <p:font typeface="Walter Turncoat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566EA-A92C-4EA6-AE30-376AAA314517}">
  <a:tblStyle styleId="{5DB566EA-A92C-4EA6-AE30-376AAA314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5d509e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5d509e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5d509ef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5d509ef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 Sistema de Emergência Médica (SEMM) é um trabalho que consiste na representação de múltiplos hospitais e na distribuição de vários pacientes por estes através de diversas ambulâncias. Cada ambulância contém uma equipa médica que deverá ser atribuída tendo em conta a distância a que se encontram do paciente e as necessidades do mesmo. O paciente, após ter sido colocado na ambulância correta, deverá ser encaminhado para o hospital para receber tratamento. Este é selecionado com base na gravidade do ferimento, na distância do paciente até ao hospital e nas especialidades que este contém.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aa7f8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aa7f8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da32612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da32612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Através de um protocolo AchieveRE, o Paciente envia uma mensagem de emergência (REInitiator) e espera que a Central receba e aceite o pedido, respondendo a dizer que há uma ambulância a caminho (REResponder).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Central regista o tipo de emergência e envia um contract net para todas as ambulâncias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Ambulâncias respondem numa mensagem cujo conteúdo consiste numa String “Especialidade-DistânciaPaciente” e a central escolhe a especialista mais próxima do paciente. Caso não haja especialista em resolver aquele caso escolhe apenas a mais próxima.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 escolhida envia um contract net para todos os hospitais.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Hospitais respondem com especialidade e com a distância a que se encontram.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Escolha do hospital semelhante à escolha da ambulância feita pela central.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Paciente entregue.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7d8b40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7d8b40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Através de um protocolo AchieveRE, o Paciente envia uma mensagem de emergência (REInitiator) e espera que a Central receba e aceite o pedido, respondendo a dizer que há uma ambulância a caminho (REResponder).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Central regista o tipo de emergência e envia um contract net para todas as ambulâncias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Ambulâncias respondem numa mensagem cujo conteúdo consiste numa String “Especialidade-DistânciaPaciente” e a central escolhe a especialista mais próxima do paciente. Caso não haja especialista em resolver aquele caso escolhe apenas a mais próxima.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 escolhida envia um contract net para todos os hospitais.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Hospitais respondem com especialidade e com a distância a que se encontram.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Escolha do hospital semelhante à escolha da ambulância feita pela central.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Paciente entregue.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daa7f8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daa7f8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dd35ca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dd35ca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é uma </a:t>
            </a:r>
            <a:r>
              <a:rPr lang="en" sz="1200" i="1">
                <a:solidFill>
                  <a:schemeClr val="dk1"/>
                </a:solidFill>
              </a:rPr>
              <a:t>framework open source</a:t>
            </a:r>
            <a:r>
              <a:rPr lang="en" sz="1200">
                <a:solidFill>
                  <a:schemeClr val="dk1"/>
                </a:solidFill>
              </a:rPr>
              <a:t> implementada em </a:t>
            </a:r>
            <a:r>
              <a:rPr lang="en" sz="1200" b="1">
                <a:solidFill>
                  <a:schemeClr val="dk1"/>
                </a:solidFill>
              </a:rPr>
              <a:t>Java</a:t>
            </a:r>
            <a:r>
              <a:rPr lang="en" sz="1200">
                <a:solidFill>
                  <a:schemeClr val="dk1"/>
                </a:solidFill>
              </a:rPr>
              <a:t> que simplifica a implementação de sistemas multi-agente distribuídos de acordo com as especificações da </a:t>
            </a:r>
            <a:r>
              <a:rPr lang="en" sz="1200" b="1">
                <a:solidFill>
                  <a:schemeClr val="dk1"/>
                </a:solidFill>
              </a:rPr>
              <a:t>FIPA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 i="1">
                <a:solidFill>
                  <a:schemeClr val="dk1"/>
                </a:solidFill>
              </a:rPr>
              <a:t>Foundation of Intelligent Physical Agents</a:t>
            </a:r>
            <a:r>
              <a:rPr lang="en" sz="1200">
                <a:solidFill>
                  <a:schemeClr val="dk1"/>
                </a:solidFill>
              </a:rPr>
              <a:t>). Uma aplicação baseada em </a:t>
            </a: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é  composta por agentes, associados a um nome único, que executam tarefas de acordo com um comportamento definido e interagem através de mensagens. A plataforma dispõe de containers, onde residem os agentes. Estes agentes podem não estar, necessariamente, na mesma máquina. Cada máquina tem uma </a:t>
            </a:r>
            <a:r>
              <a:rPr lang="en" sz="1200" b="1">
                <a:solidFill>
                  <a:schemeClr val="dk1"/>
                </a:solidFill>
              </a:rPr>
              <a:t>JVM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 i="1">
                <a:solidFill>
                  <a:schemeClr val="dk1"/>
                </a:solidFill>
              </a:rPr>
              <a:t>Java Virtual Machine</a:t>
            </a:r>
            <a:r>
              <a:rPr lang="en" sz="1200">
                <a:solidFill>
                  <a:schemeClr val="dk1"/>
                </a:solidFill>
              </a:rPr>
              <a:t>) e cada agente tem uma </a:t>
            </a:r>
            <a:r>
              <a:rPr lang="en" sz="1200" i="1">
                <a:solidFill>
                  <a:schemeClr val="dk1"/>
                </a:solidFill>
              </a:rPr>
              <a:t>thread</a:t>
            </a:r>
            <a:r>
              <a:rPr lang="en" sz="1200">
                <a:solidFill>
                  <a:schemeClr val="dk1"/>
                </a:solidFill>
              </a:rPr>
              <a:t>, atingindo-se, assim, uma plataforma distribuída. As configurações do </a:t>
            </a: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podem ser controladas através de uma interface. A partir desta interface é possível criar novos agentes, alterar a configuração dos mesmos dinamicamente ou alterar as máquinas onde estão contidos.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72303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SEMM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838200" y="28095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Sistema de Emergência Médica</a:t>
            </a:r>
            <a:endParaRPr sz="2100"/>
          </a:p>
        </p:txBody>
      </p:sp>
      <p:sp>
        <p:nvSpPr>
          <p:cNvPr id="49" name="Google Shape;49;p11"/>
          <p:cNvSpPr/>
          <p:nvPr/>
        </p:nvSpPr>
        <p:spPr>
          <a:xfrm>
            <a:off x="3167175" y="1591401"/>
            <a:ext cx="2790252" cy="137733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4068450" y="2315100"/>
            <a:ext cx="366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4115972" y="715693"/>
            <a:ext cx="912068" cy="854667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ctrTitle" idx="4294967295"/>
          </p:nvPr>
        </p:nvSpPr>
        <p:spPr>
          <a:xfrm>
            <a:off x="1822500" y="13547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Obrigada!</a:t>
            </a:r>
            <a:endParaRPr sz="4800"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294967295"/>
          </p:nvPr>
        </p:nvSpPr>
        <p:spPr>
          <a:xfrm>
            <a:off x="1275150" y="2306950"/>
            <a:ext cx="65937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Beatriz de Henriques Martins | up201502858</a:t>
            </a:r>
            <a:b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Pedro da Silva e Sousa Borges | up201503603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Miguel Cardoso Lopes Correia | up201503342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207274" y="7558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799402" y="22039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053450" y="401187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Agentes e Inteligência Artificial Distribuída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4º Ano - 1º Semestre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 de novembro de 2018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4294967295"/>
          </p:nvPr>
        </p:nvSpPr>
        <p:spPr>
          <a:xfrm>
            <a:off x="643625" y="127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Conceito</a:t>
            </a:r>
            <a:endParaRPr sz="600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2031609" y="1527208"/>
            <a:ext cx="824509" cy="815167"/>
            <a:chOff x="609559" y="1666861"/>
            <a:chExt cx="1062238" cy="1050338"/>
          </a:xfrm>
        </p:grpSpPr>
        <p:sp>
          <p:nvSpPr>
            <p:cNvPr id="59" name="Google Shape;59;p12"/>
            <p:cNvSpPr/>
            <p:nvPr/>
          </p:nvSpPr>
          <p:spPr>
            <a:xfrm>
              <a:off x="609559" y="1666861"/>
              <a:ext cx="289897" cy="686529"/>
            </a:xfrm>
            <a:custGeom>
              <a:avLst/>
              <a:gdLst/>
              <a:ahLst/>
              <a:cxnLst/>
              <a:rect l="l" t="t" r="r" b="b"/>
              <a:pathLst>
                <a:path w="6741" h="15963" extrusionOk="0">
                  <a:moveTo>
                    <a:pt x="3431" y="439"/>
                  </a:moveTo>
                  <a:lnTo>
                    <a:pt x="3577" y="488"/>
                  </a:lnTo>
                  <a:lnTo>
                    <a:pt x="3748" y="536"/>
                  </a:lnTo>
                  <a:lnTo>
                    <a:pt x="3699" y="609"/>
                  </a:lnTo>
                  <a:lnTo>
                    <a:pt x="3699" y="682"/>
                  </a:lnTo>
                  <a:lnTo>
                    <a:pt x="3723" y="731"/>
                  </a:lnTo>
                  <a:lnTo>
                    <a:pt x="3748" y="755"/>
                  </a:lnTo>
                  <a:lnTo>
                    <a:pt x="3845" y="780"/>
                  </a:lnTo>
                  <a:lnTo>
                    <a:pt x="3918" y="780"/>
                  </a:lnTo>
                  <a:lnTo>
                    <a:pt x="3991" y="755"/>
                  </a:lnTo>
                  <a:lnTo>
                    <a:pt x="4088" y="731"/>
                  </a:lnTo>
                  <a:lnTo>
                    <a:pt x="4161" y="780"/>
                  </a:lnTo>
                  <a:lnTo>
                    <a:pt x="4088" y="828"/>
                  </a:lnTo>
                  <a:lnTo>
                    <a:pt x="4040" y="853"/>
                  </a:lnTo>
                  <a:lnTo>
                    <a:pt x="4015" y="926"/>
                  </a:lnTo>
                  <a:lnTo>
                    <a:pt x="3991" y="974"/>
                  </a:lnTo>
                  <a:lnTo>
                    <a:pt x="3967" y="1047"/>
                  </a:lnTo>
                  <a:lnTo>
                    <a:pt x="3991" y="1072"/>
                  </a:lnTo>
                  <a:lnTo>
                    <a:pt x="4015" y="1096"/>
                  </a:lnTo>
                  <a:lnTo>
                    <a:pt x="4137" y="1096"/>
                  </a:lnTo>
                  <a:lnTo>
                    <a:pt x="4259" y="1072"/>
                  </a:lnTo>
                  <a:lnTo>
                    <a:pt x="4429" y="999"/>
                  </a:lnTo>
                  <a:lnTo>
                    <a:pt x="4502" y="1096"/>
                  </a:lnTo>
                  <a:lnTo>
                    <a:pt x="4332" y="1193"/>
                  </a:lnTo>
                  <a:lnTo>
                    <a:pt x="4186" y="1291"/>
                  </a:lnTo>
                  <a:lnTo>
                    <a:pt x="4137" y="1339"/>
                  </a:lnTo>
                  <a:lnTo>
                    <a:pt x="4113" y="1388"/>
                  </a:lnTo>
                  <a:lnTo>
                    <a:pt x="4113" y="1412"/>
                  </a:lnTo>
                  <a:lnTo>
                    <a:pt x="4113" y="1436"/>
                  </a:lnTo>
                  <a:lnTo>
                    <a:pt x="4210" y="1485"/>
                  </a:lnTo>
                  <a:lnTo>
                    <a:pt x="4307" y="1485"/>
                  </a:lnTo>
                  <a:lnTo>
                    <a:pt x="4405" y="1461"/>
                  </a:lnTo>
                  <a:lnTo>
                    <a:pt x="4551" y="1436"/>
                  </a:lnTo>
                  <a:lnTo>
                    <a:pt x="4672" y="1364"/>
                  </a:lnTo>
                  <a:lnTo>
                    <a:pt x="4745" y="1509"/>
                  </a:lnTo>
                  <a:lnTo>
                    <a:pt x="4429" y="1582"/>
                  </a:lnTo>
                  <a:lnTo>
                    <a:pt x="4332" y="1631"/>
                  </a:lnTo>
                  <a:lnTo>
                    <a:pt x="4210" y="1680"/>
                  </a:lnTo>
                  <a:lnTo>
                    <a:pt x="4113" y="1753"/>
                  </a:lnTo>
                  <a:lnTo>
                    <a:pt x="4040" y="1826"/>
                  </a:lnTo>
                  <a:lnTo>
                    <a:pt x="4040" y="1874"/>
                  </a:lnTo>
                  <a:lnTo>
                    <a:pt x="4064" y="1899"/>
                  </a:lnTo>
                  <a:lnTo>
                    <a:pt x="4283" y="1899"/>
                  </a:lnTo>
                  <a:lnTo>
                    <a:pt x="4502" y="1850"/>
                  </a:lnTo>
                  <a:lnTo>
                    <a:pt x="4818" y="1801"/>
                  </a:lnTo>
                  <a:lnTo>
                    <a:pt x="4818" y="1947"/>
                  </a:lnTo>
                  <a:lnTo>
                    <a:pt x="4794" y="2093"/>
                  </a:lnTo>
                  <a:lnTo>
                    <a:pt x="4794" y="2118"/>
                  </a:lnTo>
                  <a:lnTo>
                    <a:pt x="4770" y="2118"/>
                  </a:lnTo>
                  <a:lnTo>
                    <a:pt x="4502" y="2166"/>
                  </a:lnTo>
                  <a:lnTo>
                    <a:pt x="4234" y="2264"/>
                  </a:lnTo>
                  <a:lnTo>
                    <a:pt x="4015" y="2312"/>
                  </a:lnTo>
                  <a:lnTo>
                    <a:pt x="3894" y="2361"/>
                  </a:lnTo>
                  <a:lnTo>
                    <a:pt x="3796" y="2410"/>
                  </a:lnTo>
                  <a:lnTo>
                    <a:pt x="3796" y="2434"/>
                  </a:lnTo>
                  <a:lnTo>
                    <a:pt x="3796" y="2483"/>
                  </a:lnTo>
                  <a:lnTo>
                    <a:pt x="3821" y="2531"/>
                  </a:lnTo>
                  <a:lnTo>
                    <a:pt x="3894" y="2580"/>
                  </a:lnTo>
                  <a:lnTo>
                    <a:pt x="3991" y="2604"/>
                  </a:lnTo>
                  <a:lnTo>
                    <a:pt x="4210" y="2604"/>
                  </a:lnTo>
                  <a:lnTo>
                    <a:pt x="4453" y="2580"/>
                  </a:lnTo>
                  <a:lnTo>
                    <a:pt x="4672" y="2507"/>
                  </a:lnTo>
                  <a:lnTo>
                    <a:pt x="4672" y="2507"/>
                  </a:lnTo>
                  <a:lnTo>
                    <a:pt x="4526" y="2750"/>
                  </a:lnTo>
                  <a:lnTo>
                    <a:pt x="4283" y="2750"/>
                  </a:lnTo>
                  <a:lnTo>
                    <a:pt x="4064" y="2775"/>
                  </a:lnTo>
                  <a:lnTo>
                    <a:pt x="3845" y="2823"/>
                  </a:lnTo>
                  <a:lnTo>
                    <a:pt x="3723" y="2848"/>
                  </a:lnTo>
                  <a:lnTo>
                    <a:pt x="3626" y="2896"/>
                  </a:lnTo>
                  <a:lnTo>
                    <a:pt x="3626" y="2921"/>
                  </a:lnTo>
                  <a:lnTo>
                    <a:pt x="3602" y="2969"/>
                  </a:lnTo>
                  <a:lnTo>
                    <a:pt x="3626" y="2994"/>
                  </a:lnTo>
                  <a:lnTo>
                    <a:pt x="3650" y="2994"/>
                  </a:lnTo>
                  <a:lnTo>
                    <a:pt x="3918" y="3091"/>
                  </a:lnTo>
                  <a:lnTo>
                    <a:pt x="4064" y="3115"/>
                  </a:lnTo>
                  <a:lnTo>
                    <a:pt x="4234" y="3115"/>
                  </a:lnTo>
                  <a:lnTo>
                    <a:pt x="4040" y="3286"/>
                  </a:lnTo>
                  <a:lnTo>
                    <a:pt x="3869" y="3213"/>
                  </a:lnTo>
                  <a:lnTo>
                    <a:pt x="3675" y="3188"/>
                  </a:lnTo>
                  <a:lnTo>
                    <a:pt x="3504" y="3213"/>
                  </a:lnTo>
                  <a:lnTo>
                    <a:pt x="3407" y="3237"/>
                  </a:lnTo>
                  <a:lnTo>
                    <a:pt x="3358" y="3286"/>
                  </a:lnTo>
                  <a:lnTo>
                    <a:pt x="3334" y="3310"/>
                  </a:lnTo>
                  <a:lnTo>
                    <a:pt x="3334" y="3334"/>
                  </a:lnTo>
                  <a:lnTo>
                    <a:pt x="3358" y="3407"/>
                  </a:lnTo>
                  <a:lnTo>
                    <a:pt x="3480" y="3456"/>
                  </a:lnTo>
                  <a:lnTo>
                    <a:pt x="3602" y="3480"/>
                  </a:lnTo>
                  <a:lnTo>
                    <a:pt x="3383" y="3480"/>
                  </a:lnTo>
                  <a:lnTo>
                    <a:pt x="3139" y="3456"/>
                  </a:lnTo>
                  <a:lnTo>
                    <a:pt x="2920" y="3383"/>
                  </a:lnTo>
                  <a:lnTo>
                    <a:pt x="2701" y="3261"/>
                  </a:lnTo>
                  <a:lnTo>
                    <a:pt x="2507" y="3115"/>
                  </a:lnTo>
                  <a:lnTo>
                    <a:pt x="2337" y="2945"/>
                  </a:lnTo>
                  <a:lnTo>
                    <a:pt x="2191" y="2750"/>
                  </a:lnTo>
                  <a:lnTo>
                    <a:pt x="2093" y="2531"/>
                  </a:lnTo>
                  <a:lnTo>
                    <a:pt x="2020" y="2288"/>
                  </a:lnTo>
                  <a:lnTo>
                    <a:pt x="1996" y="2069"/>
                  </a:lnTo>
                  <a:lnTo>
                    <a:pt x="1972" y="1826"/>
                  </a:lnTo>
                  <a:lnTo>
                    <a:pt x="2020" y="1582"/>
                  </a:lnTo>
                  <a:lnTo>
                    <a:pt x="2069" y="1364"/>
                  </a:lnTo>
                  <a:lnTo>
                    <a:pt x="2191" y="1169"/>
                  </a:lnTo>
                  <a:lnTo>
                    <a:pt x="2312" y="974"/>
                  </a:lnTo>
                  <a:lnTo>
                    <a:pt x="2483" y="828"/>
                  </a:lnTo>
                  <a:lnTo>
                    <a:pt x="2653" y="731"/>
                  </a:lnTo>
                  <a:lnTo>
                    <a:pt x="2799" y="658"/>
                  </a:lnTo>
                  <a:lnTo>
                    <a:pt x="2896" y="682"/>
                  </a:lnTo>
                  <a:lnTo>
                    <a:pt x="2969" y="682"/>
                  </a:lnTo>
                  <a:lnTo>
                    <a:pt x="3042" y="658"/>
                  </a:lnTo>
                  <a:lnTo>
                    <a:pt x="3115" y="561"/>
                  </a:lnTo>
                  <a:lnTo>
                    <a:pt x="3261" y="512"/>
                  </a:lnTo>
                  <a:lnTo>
                    <a:pt x="3431" y="439"/>
                  </a:lnTo>
                  <a:close/>
                  <a:moveTo>
                    <a:pt x="3869" y="4454"/>
                  </a:moveTo>
                  <a:lnTo>
                    <a:pt x="4137" y="4478"/>
                  </a:lnTo>
                  <a:lnTo>
                    <a:pt x="4040" y="4575"/>
                  </a:lnTo>
                  <a:lnTo>
                    <a:pt x="4015" y="4624"/>
                  </a:lnTo>
                  <a:lnTo>
                    <a:pt x="4015" y="4673"/>
                  </a:lnTo>
                  <a:lnTo>
                    <a:pt x="4064" y="4721"/>
                  </a:lnTo>
                  <a:lnTo>
                    <a:pt x="4113" y="4770"/>
                  </a:lnTo>
                  <a:lnTo>
                    <a:pt x="4186" y="4770"/>
                  </a:lnTo>
                  <a:lnTo>
                    <a:pt x="4429" y="4697"/>
                  </a:lnTo>
                  <a:lnTo>
                    <a:pt x="4672" y="4624"/>
                  </a:lnTo>
                  <a:lnTo>
                    <a:pt x="4745" y="4600"/>
                  </a:lnTo>
                  <a:lnTo>
                    <a:pt x="4867" y="4648"/>
                  </a:lnTo>
                  <a:lnTo>
                    <a:pt x="4745" y="4673"/>
                  </a:lnTo>
                  <a:lnTo>
                    <a:pt x="4648" y="4721"/>
                  </a:lnTo>
                  <a:lnTo>
                    <a:pt x="4526" y="4770"/>
                  </a:lnTo>
                  <a:lnTo>
                    <a:pt x="4478" y="4867"/>
                  </a:lnTo>
                  <a:lnTo>
                    <a:pt x="4453" y="4940"/>
                  </a:lnTo>
                  <a:lnTo>
                    <a:pt x="4478" y="4965"/>
                  </a:lnTo>
                  <a:lnTo>
                    <a:pt x="4502" y="4965"/>
                  </a:lnTo>
                  <a:lnTo>
                    <a:pt x="4624" y="4989"/>
                  </a:lnTo>
                  <a:lnTo>
                    <a:pt x="4770" y="4965"/>
                  </a:lnTo>
                  <a:lnTo>
                    <a:pt x="5013" y="4940"/>
                  </a:lnTo>
                  <a:lnTo>
                    <a:pt x="5183" y="4940"/>
                  </a:lnTo>
                  <a:lnTo>
                    <a:pt x="5329" y="4916"/>
                  </a:lnTo>
                  <a:lnTo>
                    <a:pt x="5378" y="4965"/>
                  </a:lnTo>
                  <a:lnTo>
                    <a:pt x="5232" y="4989"/>
                  </a:lnTo>
                  <a:lnTo>
                    <a:pt x="5110" y="5038"/>
                  </a:lnTo>
                  <a:lnTo>
                    <a:pt x="5013" y="5111"/>
                  </a:lnTo>
                  <a:lnTo>
                    <a:pt x="4964" y="5232"/>
                  </a:lnTo>
                  <a:lnTo>
                    <a:pt x="4964" y="5281"/>
                  </a:lnTo>
                  <a:lnTo>
                    <a:pt x="4989" y="5305"/>
                  </a:lnTo>
                  <a:lnTo>
                    <a:pt x="5086" y="5354"/>
                  </a:lnTo>
                  <a:lnTo>
                    <a:pt x="5159" y="5354"/>
                  </a:lnTo>
                  <a:lnTo>
                    <a:pt x="5354" y="5330"/>
                  </a:lnTo>
                  <a:lnTo>
                    <a:pt x="5694" y="5330"/>
                  </a:lnTo>
                  <a:lnTo>
                    <a:pt x="5792" y="5476"/>
                  </a:lnTo>
                  <a:lnTo>
                    <a:pt x="5621" y="5524"/>
                  </a:lnTo>
                  <a:lnTo>
                    <a:pt x="5475" y="5597"/>
                  </a:lnTo>
                  <a:lnTo>
                    <a:pt x="5451" y="5622"/>
                  </a:lnTo>
                  <a:lnTo>
                    <a:pt x="5475" y="5646"/>
                  </a:lnTo>
                  <a:lnTo>
                    <a:pt x="5548" y="5695"/>
                  </a:lnTo>
                  <a:lnTo>
                    <a:pt x="5646" y="5719"/>
                  </a:lnTo>
                  <a:lnTo>
                    <a:pt x="5816" y="5743"/>
                  </a:lnTo>
                  <a:lnTo>
                    <a:pt x="5938" y="5743"/>
                  </a:lnTo>
                  <a:lnTo>
                    <a:pt x="6011" y="5914"/>
                  </a:lnTo>
                  <a:lnTo>
                    <a:pt x="5840" y="5962"/>
                  </a:lnTo>
                  <a:lnTo>
                    <a:pt x="5767" y="5987"/>
                  </a:lnTo>
                  <a:lnTo>
                    <a:pt x="5719" y="6035"/>
                  </a:lnTo>
                  <a:lnTo>
                    <a:pt x="5694" y="6084"/>
                  </a:lnTo>
                  <a:lnTo>
                    <a:pt x="5719" y="6108"/>
                  </a:lnTo>
                  <a:lnTo>
                    <a:pt x="5913" y="6157"/>
                  </a:lnTo>
                  <a:lnTo>
                    <a:pt x="6108" y="6181"/>
                  </a:lnTo>
                  <a:lnTo>
                    <a:pt x="6157" y="6400"/>
                  </a:lnTo>
                  <a:lnTo>
                    <a:pt x="6084" y="6400"/>
                  </a:lnTo>
                  <a:lnTo>
                    <a:pt x="5938" y="6425"/>
                  </a:lnTo>
                  <a:lnTo>
                    <a:pt x="5889" y="6473"/>
                  </a:lnTo>
                  <a:lnTo>
                    <a:pt x="5816" y="6522"/>
                  </a:lnTo>
                  <a:lnTo>
                    <a:pt x="5816" y="6546"/>
                  </a:lnTo>
                  <a:lnTo>
                    <a:pt x="5816" y="6595"/>
                  </a:lnTo>
                  <a:lnTo>
                    <a:pt x="5840" y="6644"/>
                  </a:lnTo>
                  <a:lnTo>
                    <a:pt x="5889" y="6692"/>
                  </a:lnTo>
                  <a:lnTo>
                    <a:pt x="5962" y="6717"/>
                  </a:lnTo>
                  <a:lnTo>
                    <a:pt x="6084" y="6717"/>
                  </a:lnTo>
                  <a:lnTo>
                    <a:pt x="6230" y="6692"/>
                  </a:lnTo>
                  <a:lnTo>
                    <a:pt x="6278" y="6887"/>
                  </a:lnTo>
                  <a:lnTo>
                    <a:pt x="6059" y="6887"/>
                  </a:lnTo>
                  <a:lnTo>
                    <a:pt x="6035" y="6911"/>
                  </a:lnTo>
                  <a:lnTo>
                    <a:pt x="6011" y="6936"/>
                  </a:lnTo>
                  <a:lnTo>
                    <a:pt x="6011" y="6984"/>
                  </a:lnTo>
                  <a:lnTo>
                    <a:pt x="6035" y="7033"/>
                  </a:lnTo>
                  <a:lnTo>
                    <a:pt x="6084" y="7082"/>
                  </a:lnTo>
                  <a:lnTo>
                    <a:pt x="6157" y="7106"/>
                  </a:lnTo>
                  <a:lnTo>
                    <a:pt x="6303" y="7130"/>
                  </a:lnTo>
                  <a:lnTo>
                    <a:pt x="6327" y="7301"/>
                  </a:lnTo>
                  <a:lnTo>
                    <a:pt x="6157" y="7301"/>
                  </a:lnTo>
                  <a:lnTo>
                    <a:pt x="6084" y="7325"/>
                  </a:lnTo>
                  <a:lnTo>
                    <a:pt x="6035" y="7374"/>
                  </a:lnTo>
                  <a:lnTo>
                    <a:pt x="6011" y="7447"/>
                  </a:lnTo>
                  <a:lnTo>
                    <a:pt x="6011" y="7471"/>
                  </a:lnTo>
                  <a:lnTo>
                    <a:pt x="6035" y="7520"/>
                  </a:lnTo>
                  <a:lnTo>
                    <a:pt x="6084" y="7544"/>
                  </a:lnTo>
                  <a:lnTo>
                    <a:pt x="6132" y="7568"/>
                  </a:lnTo>
                  <a:lnTo>
                    <a:pt x="6254" y="7593"/>
                  </a:lnTo>
                  <a:lnTo>
                    <a:pt x="6351" y="7617"/>
                  </a:lnTo>
                  <a:lnTo>
                    <a:pt x="6351" y="7739"/>
                  </a:lnTo>
                  <a:lnTo>
                    <a:pt x="6157" y="7739"/>
                  </a:lnTo>
                  <a:lnTo>
                    <a:pt x="6132" y="7763"/>
                  </a:lnTo>
                  <a:lnTo>
                    <a:pt x="6084" y="7787"/>
                  </a:lnTo>
                  <a:lnTo>
                    <a:pt x="6059" y="7860"/>
                  </a:lnTo>
                  <a:lnTo>
                    <a:pt x="6059" y="7885"/>
                  </a:lnTo>
                  <a:lnTo>
                    <a:pt x="6059" y="7909"/>
                  </a:lnTo>
                  <a:lnTo>
                    <a:pt x="6132" y="7982"/>
                  </a:lnTo>
                  <a:lnTo>
                    <a:pt x="6230" y="8006"/>
                  </a:lnTo>
                  <a:lnTo>
                    <a:pt x="6327" y="8031"/>
                  </a:lnTo>
                  <a:lnTo>
                    <a:pt x="6327" y="8177"/>
                  </a:lnTo>
                  <a:lnTo>
                    <a:pt x="6205" y="8201"/>
                  </a:lnTo>
                  <a:lnTo>
                    <a:pt x="6157" y="8225"/>
                  </a:lnTo>
                  <a:lnTo>
                    <a:pt x="6108" y="8250"/>
                  </a:lnTo>
                  <a:lnTo>
                    <a:pt x="6084" y="8298"/>
                  </a:lnTo>
                  <a:lnTo>
                    <a:pt x="6084" y="8323"/>
                  </a:lnTo>
                  <a:lnTo>
                    <a:pt x="6084" y="8371"/>
                  </a:lnTo>
                  <a:lnTo>
                    <a:pt x="6108" y="8420"/>
                  </a:lnTo>
                  <a:lnTo>
                    <a:pt x="6205" y="8469"/>
                  </a:lnTo>
                  <a:lnTo>
                    <a:pt x="6303" y="8469"/>
                  </a:lnTo>
                  <a:lnTo>
                    <a:pt x="6278" y="8590"/>
                  </a:lnTo>
                  <a:lnTo>
                    <a:pt x="6205" y="8639"/>
                  </a:lnTo>
                  <a:lnTo>
                    <a:pt x="6181" y="8712"/>
                  </a:lnTo>
                  <a:lnTo>
                    <a:pt x="6181" y="8809"/>
                  </a:lnTo>
                  <a:lnTo>
                    <a:pt x="6205" y="8834"/>
                  </a:lnTo>
                  <a:lnTo>
                    <a:pt x="6254" y="8882"/>
                  </a:lnTo>
                  <a:lnTo>
                    <a:pt x="6327" y="8907"/>
                  </a:lnTo>
                  <a:lnTo>
                    <a:pt x="6327" y="8931"/>
                  </a:lnTo>
                  <a:lnTo>
                    <a:pt x="6327" y="8980"/>
                  </a:lnTo>
                  <a:lnTo>
                    <a:pt x="6303" y="9028"/>
                  </a:lnTo>
                  <a:lnTo>
                    <a:pt x="6254" y="9101"/>
                  </a:lnTo>
                  <a:lnTo>
                    <a:pt x="6157" y="9199"/>
                  </a:lnTo>
                  <a:lnTo>
                    <a:pt x="6084" y="9223"/>
                  </a:lnTo>
                  <a:lnTo>
                    <a:pt x="6011" y="9199"/>
                  </a:lnTo>
                  <a:lnTo>
                    <a:pt x="5962" y="9174"/>
                  </a:lnTo>
                  <a:lnTo>
                    <a:pt x="5913" y="9126"/>
                  </a:lnTo>
                  <a:lnTo>
                    <a:pt x="5865" y="9053"/>
                  </a:lnTo>
                  <a:lnTo>
                    <a:pt x="5865" y="9004"/>
                  </a:lnTo>
                  <a:lnTo>
                    <a:pt x="5865" y="8858"/>
                  </a:lnTo>
                  <a:lnTo>
                    <a:pt x="5865" y="8834"/>
                  </a:lnTo>
                  <a:lnTo>
                    <a:pt x="5913" y="8542"/>
                  </a:lnTo>
                  <a:lnTo>
                    <a:pt x="5938" y="8201"/>
                  </a:lnTo>
                  <a:lnTo>
                    <a:pt x="5913" y="7812"/>
                  </a:lnTo>
                  <a:lnTo>
                    <a:pt x="5865" y="7398"/>
                  </a:lnTo>
                  <a:lnTo>
                    <a:pt x="5792" y="7009"/>
                  </a:lnTo>
                  <a:lnTo>
                    <a:pt x="5719" y="6838"/>
                  </a:lnTo>
                  <a:lnTo>
                    <a:pt x="5646" y="6668"/>
                  </a:lnTo>
                  <a:lnTo>
                    <a:pt x="5548" y="6522"/>
                  </a:lnTo>
                  <a:lnTo>
                    <a:pt x="5451" y="6400"/>
                  </a:lnTo>
                  <a:lnTo>
                    <a:pt x="5329" y="6327"/>
                  </a:lnTo>
                  <a:lnTo>
                    <a:pt x="5208" y="6254"/>
                  </a:lnTo>
                  <a:lnTo>
                    <a:pt x="5135" y="6254"/>
                  </a:lnTo>
                  <a:lnTo>
                    <a:pt x="5086" y="6279"/>
                  </a:lnTo>
                  <a:lnTo>
                    <a:pt x="5062" y="6327"/>
                  </a:lnTo>
                  <a:lnTo>
                    <a:pt x="5037" y="6376"/>
                  </a:lnTo>
                  <a:lnTo>
                    <a:pt x="4818" y="6376"/>
                  </a:lnTo>
                  <a:lnTo>
                    <a:pt x="4745" y="6400"/>
                  </a:lnTo>
                  <a:lnTo>
                    <a:pt x="4672" y="6449"/>
                  </a:lnTo>
                  <a:lnTo>
                    <a:pt x="4648" y="6546"/>
                  </a:lnTo>
                  <a:lnTo>
                    <a:pt x="4672" y="6571"/>
                  </a:lnTo>
                  <a:lnTo>
                    <a:pt x="4697" y="6595"/>
                  </a:lnTo>
                  <a:lnTo>
                    <a:pt x="4770" y="6619"/>
                  </a:lnTo>
                  <a:lnTo>
                    <a:pt x="4867" y="6619"/>
                  </a:lnTo>
                  <a:lnTo>
                    <a:pt x="4964" y="6644"/>
                  </a:lnTo>
                  <a:lnTo>
                    <a:pt x="4916" y="6887"/>
                  </a:lnTo>
                  <a:lnTo>
                    <a:pt x="4770" y="6911"/>
                  </a:lnTo>
                  <a:lnTo>
                    <a:pt x="4624" y="6960"/>
                  </a:lnTo>
                  <a:lnTo>
                    <a:pt x="4478" y="7033"/>
                  </a:lnTo>
                  <a:lnTo>
                    <a:pt x="4356" y="7130"/>
                  </a:lnTo>
                  <a:lnTo>
                    <a:pt x="4356" y="7155"/>
                  </a:lnTo>
                  <a:lnTo>
                    <a:pt x="4356" y="7179"/>
                  </a:lnTo>
                  <a:lnTo>
                    <a:pt x="4356" y="7203"/>
                  </a:lnTo>
                  <a:lnTo>
                    <a:pt x="4380" y="7228"/>
                  </a:lnTo>
                  <a:lnTo>
                    <a:pt x="4648" y="7228"/>
                  </a:lnTo>
                  <a:lnTo>
                    <a:pt x="4916" y="7203"/>
                  </a:lnTo>
                  <a:lnTo>
                    <a:pt x="4916" y="7349"/>
                  </a:lnTo>
                  <a:lnTo>
                    <a:pt x="4770" y="7374"/>
                  </a:lnTo>
                  <a:lnTo>
                    <a:pt x="4672" y="7398"/>
                  </a:lnTo>
                  <a:lnTo>
                    <a:pt x="4575" y="7422"/>
                  </a:lnTo>
                  <a:lnTo>
                    <a:pt x="4478" y="7471"/>
                  </a:lnTo>
                  <a:lnTo>
                    <a:pt x="4405" y="7544"/>
                  </a:lnTo>
                  <a:lnTo>
                    <a:pt x="4405" y="7568"/>
                  </a:lnTo>
                  <a:lnTo>
                    <a:pt x="4405" y="7593"/>
                  </a:lnTo>
                  <a:lnTo>
                    <a:pt x="4502" y="7641"/>
                  </a:lnTo>
                  <a:lnTo>
                    <a:pt x="4624" y="7666"/>
                  </a:lnTo>
                  <a:lnTo>
                    <a:pt x="4770" y="7690"/>
                  </a:lnTo>
                  <a:lnTo>
                    <a:pt x="4916" y="7690"/>
                  </a:lnTo>
                  <a:lnTo>
                    <a:pt x="4916" y="7909"/>
                  </a:lnTo>
                  <a:lnTo>
                    <a:pt x="4697" y="7909"/>
                  </a:lnTo>
                  <a:lnTo>
                    <a:pt x="4478" y="7958"/>
                  </a:lnTo>
                  <a:lnTo>
                    <a:pt x="4405" y="7982"/>
                  </a:lnTo>
                  <a:lnTo>
                    <a:pt x="4332" y="8031"/>
                  </a:lnTo>
                  <a:lnTo>
                    <a:pt x="4307" y="8079"/>
                  </a:lnTo>
                  <a:lnTo>
                    <a:pt x="4307" y="8128"/>
                  </a:lnTo>
                  <a:lnTo>
                    <a:pt x="4332" y="8152"/>
                  </a:lnTo>
                  <a:lnTo>
                    <a:pt x="4405" y="8201"/>
                  </a:lnTo>
                  <a:lnTo>
                    <a:pt x="4526" y="8225"/>
                  </a:lnTo>
                  <a:lnTo>
                    <a:pt x="4794" y="8201"/>
                  </a:lnTo>
                  <a:lnTo>
                    <a:pt x="4916" y="8201"/>
                  </a:lnTo>
                  <a:lnTo>
                    <a:pt x="4916" y="8420"/>
                  </a:lnTo>
                  <a:lnTo>
                    <a:pt x="4770" y="8396"/>
                  </a:lnTo>
                  <a:lnTo>
                    <a:pt x="4648" y="8420"/>
                  </a:lnTo>
                  <a:lnTo>
                    <a:pt x="4478" y="8469"/>
                  </a:lnTo>
                  <a:lnTo>
                    <a:pt x="4405" y="8493"/>
                  </a:lnTo>
                  <a:lnTo>
                    <a:pt x="4332" y="8542"/>
                  </a:lnTo>
                  <a:lnTo>
                    <a:pt x="4307" y="8566"/>
                  </a:lnTo>
                  <a:lnTo>
                    <a:pt x="4307" y="8590"/>
                  </a:lnTo>
                  <a:lnTo>
                    <a:pt x="4356" y="8639"/>
                  </a:lnTo>
                  <a:lnTo>
                    <a:pt x="4429" y="8688"/>
                  </a:lnTo>
                  <a:lnTo>
                    <a:pt x="4502" y="8712"/>
                  </a:lnTo>
                  <a:lnTo>
                    <a:pt x="4672" y="8736"/>
                  </a:lnTo>
                  <a:lnTo>
                    <a:pt x="4794" y="8736"/>
                  </a:lnTo>
                  <a:lnTo>
                    <a:pt x="4916" y="8712"/>
                  </a:lnTo>
                  <a:lnTo>
                    <a:pt x="4916" y="8980"/>
                  </a:lnTo>
                  <a:lnTo>
                    <a:pt x="4770" y="9004"/>
                  </a:lnTo>
                  <a:lnTo>
                    <a:pt x="4624" y="9028"/>
                  </a:lnTo>
                  <a:lnTo>
                    <a:pt x="4356" y="9126"/>
                  </a:lnTo>
                  <a:lnTo>
                    <a:pt x="4332" y="9150"/>
                  </a:lnTo>
                  <a:lnTo>
                    <a:pt x="4356" y="9174"/>
                  </a:lnTo>
                  <a:lnTo>
                    <a:pt x="4478" y="9223"/>
                  </a:lnTo>
                  <a:lnTo>
                    <a:pt x="4599" y="9247"/>
                  </a:lnTo>
                  <a:lnTo>
                    <a:pt x="4843" y="9247"/>
                  </a:lnTo>
                  <a:lnTo>
                    <a:pt x="4940" y="9223"/>
                  </a:lnTo>
                  <a:lnTo>
                    <a:pt x="4940" y="9466"/>
                  </a:lnTo>
                  <a:lnTo>
                    <a:pt x="4770" y="9490"/>
                  </a:lnTo>
                  <a:lnTo>
                    <a:pt x="4575" y="9515"/>
                  </a:lnTo>
                  <a:lnTo>
                    <a:pt x="4380" y="9563"/>
                  </a:lnTo>
                  <a:lnTo>
                    <a:pt x="4356" y="9588"/>
                  </a:lnTo>
                  <a:lnTo>
                    <a:pt x="4332" y="9661"/>
                  </a:lnTo>
                  <a:lnTo>
                    <a:pt x="4332" y="9709"/>
                  </a:lnTo>
                  <a:lnTo>
                    <a:pt x="4356" y="9758"/>
                  </a:lnTo>
                  <a:lnTo>
                    <a:pt x="4453" y="9807"/>
                  </a:lnTo>
                  <a:lnTo>
                    <a:pt x="4526" y="9831"/>
                  </a:lnTo>
                  <a:lnTo>
                    <a:pt x="4721" y="9855"/>
                  </a:lnTo>
                  <a:lnTo>
                    <a:pt x="4964" y="9855"/>
                  </a:lnTo>
                  <a:lnTo>
                    <a:pt x="4964" y="10026"/>
                  </a:lnTo>
                  <a:lnTo>
                    <a:pt x="4818" y="10026"/>
                  </a:lnTo>
                  <a:lnTo>
                    <a:pt x="4672" y="10050"/>
                  </a:lnTo>
                  <a:lnTo>
                    <a:pt x="4551" y="10099"/>
                  </a:lnTo>
                  <a:lnTo>
                    <a:pt x="4405" y="10172"/>
                  </a:lnTo>
                  <a:lnTo>
                    <a:pt x="4405" y="10196"/>
                  </a:lnTo>
                  <a:lnTo>
                    <a:pt x="4405" y="10220"/>
                  </a:lnTo>
                  <a:lnTo>
                    <a:pt x="4551" y="10269"/>
                  </a:lnTo>
                  <a:lnTo>
                    <a:pt x="4697" y="10318"/>
                  </a:lnTo>
                  <a:lnTo>
                    <a:pt x="4916" y="10318"/>
                  </a:lnTo>
                  <a:lnTo>
                    <a:pt x="4989" y="10269"/>
                  </a:lnTo>
                  <a:lnTo>
                    <a:pt x="4989" y="10561"/>
                  </a:lnTo>
                  <a:lnTo>
                    <a:pt x="4867" y="10561"/>
                  </a:lnTo>
                  <a:lnTo>
                    <a:pt x="4721" y="10610"/>
                  </a:lnTo>
                  <a:lnTo>
                    <a:pt x="4551" y="10658"/>
                  </a:lnTo>
                  <a:lnTo>
                    <a:pt x="4478" y="10707"/>
                  </a:lnTo>
                  <a:lnTo>
                    <a:pt x="4429" y="10780"/>
                  </a:lnTo>
                  <a:lnTo>
                    <a:pt x="4429" y="10804"/>
                  </a:lnTo>
                  <a:lnTo>
                    <a:pt x="4478" y="10853"/>
                  </a:lnTo>
                  <a:lnTo>
                    <a:pt x="4551" y="10902"/>
                  </a:lnTo>
                  <a:lnTo>
                    <a:pt x="4721" y="10902"/>
                  </a:lnTo>
                  <a:lnTo>
                    <a:pt x="4867" y="10877"/>
                  </a:lnTo>
                  <a:lnTo>
                    <a:pt x="5013" y="10829"/>
                  </a:lnTo>
                  <a:lnTo>
                    <a:pt x="5013" y="10853"/>
                  </a:lnTo>
                  <a:lnTo>
                    <a:pt x="5013" y="10950"/>
                  </a:lnTo>
                  <a:lnTo>
                    <a:pt x="4843" y="10999"/>
                  </a:lnTo>
                  <a:lnTo>
                    <a:pt x="4672" y="11048"/>
                  </a:lnTo>
                  <a:lnTo>
                    <a:pt x="4599" y="11072"/>
                  </a:lnTo>
                  <a:lnTo>
                    <a:pt x="4502" y="11121"/>
                  </a:lnTo>
                  <a:lnTo>
                    <a:pt x="4502" y="11169"/>
                  </a:lnTo>
                  <a:lnTo>
                    <a:pt x="4502" y="11218"/>
                  </a:lnTo>
                  <a:lnTo>
                    <a:pt x="4575" y="11291"/>
                  </a:lnTo>
                  <a:lnTo>
                    <a:pt x="4648" y="11340"/>
                  </a:lnTo>
                  <a:lnTo>
                    <a:pt x="4843" y="11340"/>
                  </a:lnTo>
                  <a:lnTo>
                    <a:pt x="5037" y="11315"/>
                  </a:lnTo>
                  <a:lnTo>
                    <a:pt x="5037" y="11461"/>
                  </a:lnTo>
                  <a:lnTo>
                    <a:pt x="4916" y="11486"/>
                  </a:lnTo>
                  <a:lnTo>
                    <a:pt x="4794" y="11510"/>
                  </a:lnTo>
                  <a:lnTo>
                    <a:pt x="4551" y="11607"/>
                  </a:lnTo>
                  <a:lnTo>
                    <a:pt x="4502" y="11632"/>
                  </a:lnTo>
                  <a:lnTo>
                    <a:pt x="4478" y="11656"/>
                  </a:lnTo>
                  <a:lnTo>
                    <a:pt x="4502" y="11753"/>
                  </a:lnTo>
                  <a:lnTo>
                    <a:pt x="4526" y="11802"/>
                  </a:lnTo>
                  <a:lnTo>
                    <a:pt x="4599" y="11851"/>
                  </a:lnTo>
                  <a:lnTo>
                    <a:pt x="4721" y="11851"/>
                  </a:lnTo>
                  <a:lnTo>
                    <a:pt x="4843" y="11826"/>
                  </a:lnTo>
                  <a:lnTo>
                    <a:pt x="4964" y="11802"/>
                  </a:lnTo>
                  <a:lnTo>
                    <a:pt x="5062" y="11753"/>
                  </a:lnTo>
                  <a:lnTo>
                    <a:pt x="5062" y="11948"/>
                  </a:lnTo>
                  <a:lnTo>
                    <a:pt x="4843" y="11997"/>
                  </a:lnTo>
                  <a:lnTo>
                    <a:pt x="4672" y="12070"/>
                  </a:lnTo>
                  <a:lnTo>
                    <a:pt x="4551" y="12191"/>
                  </a:lnTo>
                  <a:lnTo>
                    <a:pt x="4551" y="12216"/>
                  </a:lnTo>
                  <a:lnTo>
                    <a:pt x="4575" y="12240"/>
                  </a:lnTo>
                  <a:lnTo>
                    <a:pt x="4624" y="12264"/>
                  </a:lnTo>
                  <a:lnTo>
                    <a:pt x="4697" y="12289"/>
                  </a:lnTo>
                  <a:lnTo>
                    <a:pt x="5086" y="12289"/>
                  </a:lnTo>
                  <a:lnTo>
                    <a:pt x="5110" y="12483"/>
                  </a:lnTo>
                  <a:lnTo>
                    <a:pt x="4916" y="12532"/>
                  </a:lnTo>
                  <a:lnTo>
                    <a:pt x="4745" y="12629"/>
                  </a:lnTo>
                  <a:lnTo>
                    <a:pt x="4624" y="12727"/>
                  </a:lnTo>
                  <a:lnTo>
                    <a:pt x="4599" y="12800"/>
                  </a:lnTo>
                  <a:lnTo>
                    <a:pt x="4599" y="12848"/>
                  </a:lnTo>
                  <a:lnTo>
                    <a:pt x="4624" y="12873"/>
                  </a:lnTo>
                  <a:lnTo>
                    <a:pt x="4697" y="12897"/>
                  </a:lnTo>
                  <a:lnTo>
                    <a:pt x="4770" y="12897"/>
                  </a:lnTo>
                  <a:lnTo>
                    <a:pt x="4916" y="12873"/>
                  </a:lnTo>
                  <a:lnTo>
                    <a:pt x="5135" y="12824"/>
                  </a:lnTo>
                  <a:lnTo>
                    <a:pt x="5135" y="13067"/>
                  </a:lnTo>
                  <a:lnTo>
                    <a:pt x="4964" y="13140"/>
                  </a:lnTo>
                  <a:lnTo>
                    <a:pt x="4818" y="13165"/>
                  </a:lnTo>
                  <a:lnTo>
                    <a:pt x="4697" y="13238"/>
                  </a:lnTo>
                  <a:lnTo>
                    <a:pt x="4648" y="13286"/>
                  </a:lnTo>
                  <a:lnTo>
                    <a:pt x="4648" y="13311"/>
                  </a:lnTo>
                  <a:lnTo>
                    <a:pt x="4672" y="13335"/>
                  </a:lnTo>
                  <a:lnTo>
                    <a:pt x="4770" y="13384"/>
                  </a:lnTo>
                  <a:lnTo>
                    <a:pt x="4891" y="13408"/>
                  </a:lnTo>
                  <a:lnTo>
                    <a:pt x="5037" y="13384"/>
                  </a:lnTo>
                  <a:lnTo>
                    <a:pt x="5159" y="13359"/>
                  </a:lnTo>
                  <a:lnTo>
                    <a:pt x="5183" y="13530"/>
                  </a:lnTo>
                  <a:lnTo>
                    <a:pt x="5062" y="13578"/>
                  </a:lnTo>
                  <a:lnTo>
                    <a:pt x="4940" y="13627"/>
                  </a:lnTo>
                  <a:lnTo>
                    <a:pt x="4867" y="13676"/>
                  </a:lnTo>
                  <a:lnTo>
                    <a:pt x="4818" y="13700"/>
                  </a:lnTo>
                  <a:lnTo>
                    <a:pt x="4794" y="13749"/>
                  </a:lnTo>
                  <a:lnTo>
                    <a:pt x="4818" y="13797"/>
                  </a:lnTo>
                  <a:lnTo>
                    <a:pt x="4891" y="13846"/>
                  </a:lnTo>
                  <a:lnTo>
                    <a:pt x="4989" y="13870"/>
                  </a:lnTo>
                  <a:lnTo>
                    <a:pt x="5110" y="13846"/>
                  </a:lnTo>
                  <a:lnTo>
                    <a:pt x="5208" y="13822"/>
                  </a:lnTo>
                  <a:lnTo>
                    <a:pt x="5232" y="13919"/>
                  </a:lnTo>
                  <a:lnTo>
                    <a:pt x="5208" y="13919"/>
                  </a:lnTo>
                  <a:lnTo>
                    <a:pt x="4940" y="13992"/>
                  </a:lnTo>
                  <a:lnTo>
                    <a:pt x="4891" y="14016"/>
                  </a:lnTo>
                  <a:lnTo>
                    <a:pt x="4818" y="14065"/>
                  </a:lnTo>
                  <a:lnTo>
                    <a:pt x="4745" y="14138"/>
                  </a:lnTo>
                  <a:lnTo>
                    <a:pt x="4721" y="14187"/>
                  </a:lnTo>
                  <a:lnTo>
                    <a:pt x="4745" y="14211"/>
                  </a:lnTo>
                  <a:lnTo>
                    <a:pt x="4843" y="14260"/>
                  </a:lnTo>
                  <a:lnTo>
                    <a:pt x="4916" y="14284"/>
                  </a:lnTo>
                  <a:lnTo>
                    <a:pt x="5135" y="14284"/>
                  </a:lnTo>
                  <a:lnTo>
                    <a:pt x="5256" y="14235"/>
                  </a:lnTo>
                  <a:lnTo>
                    <a:pt x="5281" y="14406"/>
                  </a:lnTo>
                  <a:lnTo>
                    <a:pt x="5037" y="14430"/>
                  </a:lnTo>
                  <a:lnTo>
                    <a:pt x="4964" y="14454"/>
                  </a:lnTo>
                  <a:lnTo>
                    <a:pt x="4891" y="14527"/>
                  </a:lnTo>
                  <a:lnTo>
                    <a:pt x="4843" y="14576"/>
                  </a:lnTo>
                  <a:lnTo>
                    <a:pt x="4843" y="14625"/>
                  </a:lnTo>
                  <a:lnTo>
                    <a:pt x="4867" y="14649"/>
                  </a:lnTo>
                  <a:lnTo>
                    <a:pt x="4916" y="14698"/>
                  </a:lnTo>
                  <a:lnTo>
                    <a:pt x="4964" y="14722"/>
                  </a:lnTo>
                  <a:lnTo>
                    <a:pt x="5110" y="14722"/>
                  </a:lnTo>
                  <a:lnTo>
                    <a:pt x="5329" y="14698"/>
                  </a:lnTo>
                  <a:lnTo>
                    <a:pt x="5354" y="14868"/>
                  </a:lnTo>
                  <a:lnTo>
                    <a:pt x="5208" y="14892"/>
                  </a:lnTo>
                  <a:lnTo>
                    <a:pt x="5062" y="14965"/>
                  </a:lnTo>
                  <a:lnTo>
                    <a:pt x="5037" y="14990"/>
                  </a:lnTo>
                  <a:lnTo>
                    <a:pt x="5037" y="15014"/>
                  </a:lnTo>
                  <a:lnTo>
                    <a:pt x="5062" y="15038"/>
                  </a:lnTo>
                  <a:lnTo>
                    <a:pt x="5232" y="15087"/>
                  </a:lnTo>
                  <a:lnTo>
                    <a:pt x="5427" y="15111"/>
                  </a:lnTo>
                  <a:lnTo>
                    <a:pt x="5475" y="15136"/>
                  </a:lnTo>
                  <a:lnTo>
                    <a:pt x="5548" y="15160"/>
                  </a:lnTo>
                  <a:lnTo>
                    <a:pt x="5646" y="15160"/>
                  </a:lnTo>
                  <a:lnTo>
                    <a:pt x="5694" y="15209"/>
                  </a:lnTo>
                  <a:lnTo>
                    <a:pt x="5743" y="15282"/>
                  </a:lnTo>
                  <a:lnTo>
                    <a:pt x="5767" y="15355"/>
                  </a:lnTo>
                  <a:lnTo>
                    <a:pt x="5792" y="15428"/>
                  </a:lnTo>
                  <a:lnTo>
                    <a:pt x="5767" y="15501"/>
                  </a:lnTo>
                  <a:lnTo>
                    <a:pt x="5694" y="15574"/>
                  </a:lnTo>
                  <a:lnTo>
                    <a:pt x="5621" y="15598"/>
                  </a:lnTo>
                  <a:lnTo>
                    <a:pt x="5524" y="15622"/>
                  </a:lnTo>
                  <a:lnTo>
                    <a:pt x="5427" y="15622"/>
                  </a:lnTo>
                  <a:lnTo>
                    <a:pt x="5208" y="15574"/>
                  </a:lnTo>
                  <a:lnTo>
                    <a:pt x="4794" y="15452"/>
                  </a:lnTo>
                  <a:lnTo>
                    <a:pt x="4599" y="15403"/>
                  </a:lnTo>
                  <a:lnTo>
                    <a:pt x="4599" y="15330"/>
                  </a:lnTo>
                  <a:lnTo>
                    <a:pt x="4502" y="14990"/>
                  </a:lnTo>
                  <a:lnTo>
                    <a:pt x="4380" y="14673"/>
                  </a:lnTo>
                  <a:lnTo>
                    <a:pt x="4283" y="14333"/>
                  </a:lnTo>
                  <a:lnTo>
                    <a:pt x="4186" y="13992"/>
                  </a:lnTo>
                  <a:lnTo>
                    <a:pt x="4113" y="13651"/>
                  </a:lnTo>
                  <a:lnTo>
                    <a:pt x="4064" y="13335"/>
                  </a:lnTo>
                  <a:lnTo>
                    <a:pt x="4015" y="12678"/>
                  </a:lnTo>
                  <a:lnTo>
                    <a:pt x="3967" y="12191"/>
                  </a:lnTo>
                  <a:lnTo>
                    <a:pt x="3942" y="11948"/>
                  </a:lnTo>
                  <a:lnTo>
                    <a:pt x="3894" y="11705"/>
                  </a:lnTo>
                  <a:lnTo>
                    <a:pt x="3821" y="11486"/>
                  </a:lnTo>
                  <a:lnTo>
                    <a:pt x="3748" y="11267"/>
                  </a:lnTo>
                  <a:lnTo>
                    <a:pt x="3626" y="11048"/>
                  </a:lnTo>
                  <a:lnTo>
                    <a:pt x="3480" y="10877"/>
                  </a:lnTo>
                  <a:lnTo>
                    <a:pt x="3431" y="10853"/>
                  </a:lnTo>
                  <a:lnTo>
                    <a:pt x="3383" y="10829"/>
                  </a:lnTo>
                  <a:lnTo>
                    <a:pt x="3285" y="10853"/>
                  </a:lnTo>
                  <a:lnTo>
                    <a:pt x="3212" y="10877"/>
                  </a:lnTo>
                  <a:lnTo>
                    <a:pt x="3139" y="10950"/>
                  </a:lnTo>
                  <a:lnTo>
                    <a:pt x="3066" y="11023"/>
                  </a:lnTo>
                  <a:lnTo>
                    <a:pt x="2823" y="11023"/>
                  </a:lnTo>
                  <a:lnTo>
                    <a:pt x="2774" y="11048"/>
                  </a:lnTo>
                  <a:lnTo>
                    <a:pt x="2726" y="11072"/>
                  </a:lnTo>
                  <a:lnTo>
                    <a:pt x="2701" y="11096"/>
                  </a:lnTo>
                  <a:lnTo>
                    <a:pt x="2701" y="11121"/>
                  </a:lnTo>
                  <a:lnTo>
                    <a:pt x="2701" y="11169"/>
                  </a:lnTo>
                  <a:lnTo>
                    <a:pt x="2726" y="11194"/>
                  </a:lnTo>
                  <a:lnTo>
                    <a:pt x="2823" y="11242"/>
                  </a:lnTo>
                  <a:lnTo>
                    <a:pt x="2969" y="11242"/>
                  </a:lnTo>
                  <a:lnTo>
                    <a:pt x="2945" y="11364"/>
                  </a:lnTo>
                  <a:lnTo>
                    <a:pt x="2847" y="11340"/>
                  </a:lnTo>
                  <a:lnTo>
                    <a:pt x="2750" y="11364"/>
                  </a:lnTo>
                  <a:lnTo>
                    <a:pt x="2677" y="11364"/>
                  </a:lnTo>
                  <a:lnTo>
                    <a:pt x="2604" y="11388"/>
                  </a:lnTo>
                  <a:lnTo>
                    <a:pt x="2556" y="11437"/>
                  </a:lnTo>
                  <a:lnTo>
                    <a:pt x="2531" y="11461"/>
                  </a:lnTo>
                  <a:lnTo>
                    <a:pt x="2556" y="11510"/>
                  </a:lnTo>
                  <a:lnTo>
                    <a:pt x="2580" y="11583"/>
                  </a:lnTo>
                  <a:lnTo>
                    <a:pt x="2628" y="11607"/>
                  </a:lnTo>
                  <a:lnTo>
                    <a:pt x="2750" y="11656"/>
                  </a:lnTo>
                  <a:lnTo>
                    <a:pt x="2920" y="11680"/>
                  </a:lnTo>
                  <a:lnTo>
                    <a:pt x="2896" y="11851"/>
                  </a:lnTo>
                  <a:lnTo>
                    <a:pt x="2628" y="11875"/>
                  </a:lnTo>
                  <a:lnTo>
                    <a:pt x="2458" y="11899"/>
                  </a:lnTo>
                  <a:lnTo>
                    <a:pt x="2361" y="11924"/>
                  </a:lnTo>
                  <a:lnTo>
                    <a:pt x="2288" y="11948"/>
                  </a:lnTo>
                  <a:lnTo>
                    <a:pt x="2288" y="11972"/>
                  </a:lnTo>
                  <a:lnTo>
                    <a:pt x="2288" y="11997"/>
                  </a:lnTo>
                  <a:lnTo>
                    <a:pt x="2337" y="12045"/>
                  </a:lnTo>
                  <a:lnTo>
                    <a:pt x="2410" y="12094"/>
                  </a:lnTo>
                  <a:lnTo>
                    <a:pt x="2507" y="12118"/>
                  </a:lnTo>
                  <a:lnTo>
                    <a:pt x="2604" y="12143"/>
                  </a:lnTo>
                  <a:lnTo>
                    <a:pt x="2896" y="12143"/>
                  </a:lnTo>
                  <a:lnTo>
                    <a:pt x="2896" y="12216"/>
                  </a:lnTo>
                  <a:lnTo>
                    <a:pt x="2628" y="12289"/>
                  </a:lnTo>
                  <a:lnTo>
                    <a:pt x="2507" y="12313"/>
                  </a:lnTo>
                  <a:lnTo>
                    <a:pt x="2385" y="12362"/>
                  </a:lnTo>
                  <a:lnTo>
                    <a:pt x="2361" y="12386"/>
                  </a:lnTo>
                  <a:lnTo>
                    <a:pt x="2337" y="12410"/>
                  </a:lnTo>
                  <a:lnTo>
                    <a:pt x="2361" y="12483"/>
                  </a:lnTo>
                  <a:lnTo>
                    <a:pt x="2410" y="12532"/>
                  </a:lnTo>
                  <a:lnTo>
                    <a:pt x="2483" y="12556"/>
                  </a:lnTo>
                  <a:lnTo>
                    <a:pt x="2604" y="12581"/>
                  </a:lnTo>
                  <a:lnTo>
                    <a:pt x="2726" y="12556"/>
                  </a:lnTo>
                  <a:lnTo>
                    <a:pt x="2872" y="12556"/>
                  </a:lnTo>
                  <a:lnTo>
                    <a:pt x="2823" y="12824"/>
                  </a:lnTo>
                  <a:lnTo>
                    <a:pt x="2677" y="12775"/>
                  </a:lnTo>
                  <a:lnTo>
                    <a:pt x="2337" y="12775"/>
                  </a:lnTo>
                  <a:lnTo>
                    <a:pt x="2264" y="12824"/>
                  </a:lnTo>
                  <a:lnTo>
                    <a:pt x="2239" y="12848"/>
                  </a:lnTo>
                  <a:lnTo>
                    <a:pt x="2239" y="12897"/>
                  </a:lnTo>
                  <a:lnTo>
                    <a:pt x="2239" y="12970"/>
                  </a:lnTo>
                  <a:lnTo>
                    <a:pt x="2312" y="13019"/>
                  </a:lnTo>
                  <a:lnTo>
                    <a:pt x="2385" y="13043"/>
                  </a:lnTo>
                  <a:lnTo>
                    <a:pt x="2458" y="13067"/>
                  </a:lnTo>
                  <a:lnTo>
                    <a:pt x="2628" y="13092"/>
                  </a:lnTo>
                  <a:lnTo>
                    <a:pt x="2799" y="13092"/>
                  </a:lnTo>
                  <a:lnTo>
                    <a:pt x="2774" y="13262"/>
                  </a:lnTo>
                  <a:lnTo>
                    <a:pt x="2458" y="13262"/>
                  </a:lnTo>
                  <a:lnTo>
                    <a:pt x="2361" y="13286"/>
                  </a:lnTo>
                  <a:lnTo>
                    <a:pt x="2264" y="13335"/>
                  </a:lnTo>
                  <a:lnTo>
                    <a:pt x="2239" y="13359"/>
                  </a:lnTo>
                  <a:lnTo>
                    <a:pt x="2239" y="13408"/>
                  </a:lnTo>
                  <a:lnTo>
                    <a:pt x="2312" y="13481"/>
                  </a:lnTo>
                  <a:lnTo>
                    <a:pt x="2410" y="13505"/>
                  </a:lnTo>
                  <a:lnTo>
                    <a:pt x="2483" y="13530"/>
                  </a:lnTo>
                  <a:lnTo>
                    <a:pt x="2726" y="13530"/>
                  </a:lnTo>
                  <a:lnTo>
                    <a:pt x="2701" y="13724"/>
                  </a:lnTo>
                  <a:lnTo>
                    <a:pt x="2483" y="13749"/>
                  </a:lnTo>
                  <a:lnTo>
                    <a:pt x="2312" y="13749"/>
                  </a:lnTo>
                  <a:lnTo>
                    <a:pt x="2264" y="13773"/>
                  </a:lnTo>
                  <a:lnTo>
                    <a:pt x="2191" y="13822"/>
                  </a:lnTo>
                  <a:lnTo>
                    <a:pt x="2166" y="13870"/>
                  </a:lnTo>
                  <a:lnTo>
                    <a:pt x="2166" y="13943"/>
                  </a:lnTo>
                  <a:lnTo>
                    <a:pt x="2215" y="13992"/>
                  </a:lnTo>
                  <a:lnTo>
                    <a:pt x="2239" y="14041"/>
                  </a:lnTo>
                  <a:lnTo>
                    <a:pt x="2361" y="14089"/>
                  </a:lnTo>
                  <a:lnTo>
                    <a:pt x="2628" y="14089"/>
                  </a:lnTo>
                  <a:lnTo>
                    <a:pt x="2604" y="14260"/>
                  </a:lnTo>
                  <a:lnTo>
                    <a:pt x="2385" y="14260"/>
                  </a:lnTo>
                  <a:lnTo>
                    <a:pt x="2264" y="14284"/>
                  </a:lnTo>
                  <a:lnTo>
                    <a:pt x="2166" y="14333"/>
                  </a:lnTo>
                  <a:lnTo>
                    <a:pt x="2118" y="14357"/>
                  </a:lnTo>
                  <a:lnTo>
                    <a:pt x="2118" y="14406"/>
                  </a:lnTo>
                  <a:lnTo>
                    <a:pt x="2142" y="14454"/>
                  </a:lnTo>
                  <a:lnTo>
                    <a:pt x="2191" y="14479"/>
                  </a:lnTo>
                  <a:lnTo>
                    <a:pt x="2312" y="14527"/>
                  </a:lnTo>
                  <a:lnTo>
                    <a:pt x="2458" y="14527"/>
                  </a:lnTo>
                  <a:lnTo>
                    <a:pt x="2580" y="14503"/>
                  </a:lnTo>
                  <a:lnTo>
                    <a:pt x="2531" y="14868"/>
                  </a:lnTo>
                  <a:lnTo>
                    <a:pt x="2531" y="14844"/>
                  </a:lnTo>
                  <a:lnTo>
                    <a:pt x="2434" y="14819"/>
                  </a:lnTo>
                  <a:lnTo>
                    <a:pt x="2312" y="14795"/>
                  </a:lnTo>
                  <a:lnTo>
                    <a:pt x="2191" y="14795"/>
                  </a:lnTo>
                  <a:lnTo>
                    <a:pt x="2093" y="14844"/>
                  </a:lnTo>
                  <a:lnTo>
                    <a:pt x="2069" y="14868"/>
                  </a:lnTo>
                  <a:lnTo>
                    <a:pt x="2069" y="14892"/>
                  </a:lnTo>
                  <a:lnTo>
                    <a:pt x="2069" y="14917"/>
                  </a:lnTo>
                  <a:lnTo>
                    <a:pt x="2093" y="14941"/>
                  </a:lnTo>
                  <a:lnTo>
                    <a:pt x="2166" y="14990"/>
                  </a:lnTo>
                  <a:lnTo>
                    <a:pt x="2264" y="14990"/>
                  </a:lnTo>
                  <a:lnTo>
                    <a:pt x="2458" y="15014"/>
                  </a:lnTo>
                  <a:lnTo>
                    <a:pt x="2507" y="15014"/>
                  </a:lnTo>
                  <a:lnTo>
                    <a:pt x="2531" y="14990"/>
                  </a:lnTo>
                  <a:lnTo>
                    <a:pt x="2531" y="15136"/>
                  </a:lnTo>
                  <a:lnTo>
                    <a:pt x="2045" y="15452"/>
                  </a:lnTo>
                  <a:lnTo>
                    <a:pt x="1801" y="15549"/>
                  </a:lnTo>
                  <a:lnTo>
                    <a:pt x="1680" y="15598"/>
                  </a:lnTo>
                  <a:lnTo>
                    <a:pt x="1534" y="15622"/>
                  </a:lnTo>
                  <a:lnTo>
                    <a:pt x="1436" y="15622"/>
                  </a:lnTo>
                  <a:lnTo>
                    <a:pt x="1339" y="15598"/>
                  </a:lnTo>
                  <a:lnTo>
                    <a:pt x="1266" y="15549"/>
                  </a:lnTo>
                  <a:lnTo>
                    <a:pt x="1242" y="15501"/>
                  </a:lnTo>
                  <a:lnTo>
                    <a:pt x="1242" y="15452"/>
                  </a:lnTo>
                  <a:lnTo>
                    <a:pt x="1266" y="15355"/>
                  </a:lnTo>
                  <a:lnTo>
                    <a:pt x="1315" y="15282"/>
                  </a:lnTo>
                  <a:lnTo>
                    <a:pt x="1485" y="15136"/>
                  </a:lnTo>
                  <a:lnTo>
                    <a:pt x="1534" y="15111"/>
                  </a:lnTo>
                  <a:lnTo>
                    <a:pt x="1582" y="15063"/>
                  </a:lnTo>
                  <a:lnTo>
                    <a:pt x="1607" y="15014"/>
                  </a:lnTo>
                  <a:lnTo>
                    <a:pt x="1631" y="14941"/>
                  </a:lnTo>
                  <a:lnTo>
                    <a:pt x="1655" y="14308"/>
                  </a:lnTo>
                  <a:lnTo>
                    <a:pt x="1680" y="13676"/>
                  </a:lnTo>
                  <a:lnTo>
                    <a:pt x="1704" y="12410"/>
                  </a:lnTo>
                  <a:lnTo>
                    <a:pt x="1728" y="11121"/>
                  </a:lnTo>
                  <a:lnTo>
                    <a:pt x="1753" y="10488"/>
                  </a:lnTo>
                  <a:lnTo>
                    <a:pt x="1801" y="9855"/>
                  </a:lnTo>
                  <a:lnTo>
                    <a:pt x="1826" y="9223"/>
                  </a:lnTo>
                  <a:lnTo>
                    <a:pt x="1826" y="8590"/>
                  </a:lnTo>
                  <a:lnTo>
                    <a:pt x="1850" y="7958"/>
                  </a:lnTo>
                  <a:lnTo>
                    <a:pt x="1923" y="7349"/>
                  </a:lnTo>
                  <a:lnTo>
                    <a:pt x="1996" y="6911"/>
                  </a:lnTo>
                  <a:lnTo>
                    <a:pt x="1996" y="6692"/>
                  </a:lnTo>
                  <a:lnTo>
                    <a:pt x="1972" y="6571"/>
                  </a:lnTo>
                  <a:lnTo>
                    <a:pt x="1923" y="6498"/>
                  </a:lnTo>
                  <a:lnTo>
                    <a:pt x="1947" y="6425"/>
                  </a:lnTo>
                  <a:lnTo>
                    <a:pt x="1947" y="6352"/>
                  </a:lnTo>
                  <a:lnTo>
                    <a:pt x="1923" y="6303"/>
                  </a:lnTo>
                  <a:lnTo>
                    <a:pt x="1874" y="6254"/>
                  </a:lnTo>
                  <a:lnTo>
                    <a:pt x="1801" y="6230"/>
                  </a:lnTo>
                  <a:lnTo>
                    <a:pt x="1704" y="6254"/>
                  </a:lnTo>
                  <a:lnTo>
                    <a:pt x="1558" y="6230"/>
                  </a:lnTo>
                  <a:lnTo>
                    <a:pt x="1485" y="6230"/>
                  </a:lnTo>
                  <a:lnTo>
                    <a:pt x="1436" y="6254"/>
                  </a:lnTo>
                  <a:lnTo>
                    <a:pt x="1388" y="6303"/>
                  </a:lnTo>
                  <a:lnTo>
                    <a:pt x="1412" y="6352"/>
                  </a:lnTo>
                  <a:lnTo>
                    <a:pt x="1412" y="6376"/>
                  </a:lnTo>
                  <a:lnTo>
                    <a:pt x="1509" y="6425"/>
                  </a:lnTo>
                  <a:lnTo>
                    <a:pt x="1485" y="6449"/>
                  </a:lnTo>
                  <a:lnTo>
                    <a:pt x="1388" y="6449"/>
                  </a:lnTo>
                  <a:lnTo>
                    <a:pt x="1193" y="6473"/>
                  </a:lnTo>
                  <a:lnTo>
                    <a:pt x="1096" y="6522"/>
                  </a:lnTo>
                  <a:lnTo>
                    <a:pt x="1071" y="6522"/>
                  </a:lnTo>
                  <a:lnTo>
                    <a:pt x="1096" y="6546"/>
                  </a:lnTo>
                  <a:lnTo>
                    <a:pt x="1144" y="6619"/>
                  </a:lnTo>
                  <a:lnTo>
                    <a:pt x="1193" y="6644"/>
                  </a:lnTo>
                  <a:lnTo>
                    <a:pt x="1266" y="6668"/>
                  </a:lnTo>
                  <a:lnTo>
                    <a:pt x="1339" y="6692"/>
                  </a:lnTo>
                  <a:lnTo>
                    <a:pt x="1315" y="6741"/>
                  </a:lnTo>
                  <a:lnTo>
                    <a:pt x="1193" y="6765"/>
                  </a:lnTo>
                  <a:lnTo>
                    <a:pt x="1096" y="6790"/>
                  </a:lnTo>
                  <a:lnTo>
                    <a:pt x="998" y="6863"/>
                  </a:lnTo>
                  <a:lnTo>
                    <a:pt x="998" y="6887"/>
                  </a:lnTo>
                  <a:lnTo>
                    <a:pt x="1096" y="6936"/>
                  </a:lnTo>
                  <a:lnTo>
                    <a:pt x="1193" y="6960"/>
                  </a:lnTo>
                  <a:lnTo>
                    <a:pt x="1217" y="6960"/>
                  </a:lnTo>
                  <a:lnTo>
                    <a:pt x="1193" y="7106"/>
                  </a:lnTo>
                  <a:lnTo>
                    <a:pt x="1047" y="7082"/>
                  </a:lnTo>
                  <a:lnTo>
                    <a:pt x="950" y="7106"/>
                  </a:lnTo>
                  <a:lnTo>
                    <a:pt x="877" y="7130"/>
                  </a:lnTo>
                  <a:lnTo>
                    <a:pt x="804" y="7203"/>
                  </a:lnTo>
                  <a:lnTo>
                    <a:pt x="804" y="7252"/>
                  </a:lnTo>
                  <a:lnTo>
                    <a:pt x="828" y="7301"/>
                  </a:lnTo>
                  <a:lnTo>
                    <a:pt x="852" y="7325"/>
                  </a:lnTo>
                  <a:lnTo>
                    <a:pt x="901" y="7349"/>
                  </a:lnTo>
                  <a:lnTo>
                    <a:pt x="1023" y="7374"/>
                  </a:lnTo>
                  <a:lnTo>
                    <a:pt x="1096" y="7398"/>
                  </a:lnTo>
                  <a:lnTo>
                    <a:pt x="1047" y="7568"/>
                  </a:lnTo>
                  <a:lnTo>
                    <a:pt x="950" y="7568"/>
                  </a:lnTo>
                  <a:lnTo>
                    <a:pt x="852" y="7593"/>
                  </a:lnTo>
                  <a:lnTo>
                    <a:pt x="731" y="7617"/>
                  </a:lnTo>
                  <a:lnTo>
                    <a:pt x="706" y="7641"/>
                  </a:lnTo>
                  <a:lnTo>
                    <a:pt x="682" y="7690"/>
                  </a:lnTo>
                  <a:lnTo>
                    <a:pt x="706" y="7739"/>
                  </a:lnTo>
                  <a:lnTo>
                    <a:pt x="731" y="7763"/>
                  </a:lnTo>
                  <a:lnTo>
                    <a:pt x="755" y="7812"/>
                  </a:lnTo>
                  <a:lnTo>
                    <a:pt x="828" y="7836"/>
                  </a:lnTo>
                  <a:lnTo>
                    <a:pt x="925" y="7860"/>
                  </a:lnTo>
                  <a:lnTo>
                    <a:pt x="974" y="7860"/>
                  </a:lnTo>
                  <a:lnTo>
                    <a:pt x="950" y="7958"/>
                  </a:lnTo>
                  <a:lnTo>
                    <a:pt x="804" y="7982"/>
                  </a:lnTo>
                  <a:lnTo>
                    <a:pt x="731" y="8006"/>
                  </a:lnTo>
                  <a:lnTo>
                    <a:pt x="658" y="8031"/>
                  </a:lnTo>
                  <a:lnTo>
                    <a:pt x="658" y="8055"/>
                  </a:lnTo>
                  <a:lnTo>
                    <a:pt x="658" y="8079"/>
                  </a:lnTo>
                  <a:lnTo>
                    <a:pt x="731" y="8104"/>
                  </a:lnTo>
                  <a:lnTo>
                    <a:pt x="804" y="8128"/>
                  </a:lnTo>
                  <a:lnTo>
                    <a:pt x="950" y="8128"/>
                  </a:lnTo>
                  <a:lnTo>
                    <a:pt x="950" y="8274"/>
                  </a:lnTo>
                  <a:lnTo>
                    <a:pt x="828" y="8298"/>
                  </a:lnTo>
                  <a:lnTo>
                    <a:pt x="779" y="8323"/>
                  </a:lnTo>
                  <a:lnTo>
                    <a:pt x="731" y="8347"/>
                  </a:lnTo>
                  <a:lnTo>
                    <a:pt x="706" y="8396"/>
                  </a:lnTo>
                  <a:lnTo>
                    <a:pt x="706" y="8420"/>
                  </a:lnTo>
                  <a:lnTo>
                    <a:pt x="731" y="8469"/>
                  </a:lnTo>
                  <a:lnTo>
                    <a:pt x="755" y="8493"/>
                  </a:lnTo>
                  <a:lnTo>
                    <a:pt x="828" y="8517"/>
                  </a:lnTo>
                  <a:lnTo>
                    <a:pt x="901" y="8517"/>
                  </a:lnTo>
                  <a:lnTo>
                    <a:pt x="974" y="8712"/>
                  </a:lnTo>
                  <a:lnTo>
                    <a:pt x="974" y="8834"/>
                  </a:lnTo>
                  <a:lnTo>
                    <a:pt x="974" y="8931"/>
                  </a:lnTo>
                  <a:lnTo>
                    <a:pt x="950" y="9028"/>
                  </a:lnTo>
                  <a:lnTo>
                    <a:pt x="901" y="9101"/>
                  </a:lnTo>
                  <a:lnTo>
                    <a:pt x="828" y="9174"/>
                  </a:lnTo>
                  <a:lnTo>
                    <a:pt x="731" y="9223"/>
                  </a:lnTo>
                  <a:lnTo>
                    <a:pt x="633" y="9223"/>
                  </a:lnTo>
                  <a:lnTo>
                    <a:pt x="512" y="9199"/>
                  </a:lnTo>
                  <a:lnTo>
                    <a:pt x="414" y="9150"/>
                  </a:lnTo>
                  <a:lnTo>
                    <a:pt x="341" y="9101"/>
                  </a:lnTo>
                  <a:lnTo>
                    <a:pt x="268" y="9028"/>
                  </a:lnTo>
                  <a:lnTo>
                    <a:pt x="268" y="8980"/>
                  </a:lnTo>
                  <a:lnTo>
                    <a:pt x="268" y="8931"/>
                  </a:lnTo>
                  <a:lnTo>
                    <a:pt x="293" y="8882"/>
                  </a:lnTo>
                  <a:lnTo>
                    <a:pt x="366" y="8858"/>
                  </a:lnTo>
                  <a:lnTo>
                    <a:pt x="390" y="8834"/>
                  </a:lnTo>
                  <a:lnTo>
                    <a:pt x="414" y="8809"/>
                  </a:lnTo>
                  <a:lnTo>
                    <a:pt x="487" y="8517"/>
                  </a:lnTo>
                  <a:lnTo>
                    <a:pt x="512" y="8225"/>
                  </a:lnTo>
                  <a:lnTo>
                    <a:pt x="560" y="7641"/>
                  </a:lnTo>
                  <a:lnTo>
                    <a:pt x="560" y="7057"/>
                  </a:lnTo>
                  <a:lnTo>
                    <a:pt x="609" y="6741"/>
                  </a:lnTo>
                  <a:lnTo>
                    <a:pt x="633" y="6473"/>
                  </a:lnTo>
                  <a:lnTo>
                    <a:pt x="731" y="6108"/>
                  </a:lnTo>
                  <a:lnTo>
                    <a:pt x="877" y="5792"/>
                  </a:lnTo>
                  <a:lnTo>
                    <a:pt x="1047" y="5524"/>
                  </a:lnTo>
                  <a:lnTo>
                    <a:pt x="1242" y="5281"/>
                  </a:lnTo>
                  <a:lnTo>
                    <a:pt x="1485" y="5062"/>
                  </a:lnTo>
                  <a:lnTo>
                    <a:pt x="1753" y="4892"/>
                  </a:lnTo>
                  <a:lnTo>
                    <a:pt x="2069" y="4746"/>
                  </a:lnTo>
                  <a:lnTo>
                    <a:pt x="2410" y="4624"/>
                  </a:lnTo>
                  <a:lnTo>
                    <a:pt x="2872" y="4527"/>
                  </a:lnTo>
                  <a:lnTo>
                    <a:pt x="3358" y="4478"/>
                  </a:lnTo>
                  <a:lnTo>
                    <a:pt x="3407" y="4502"/>
                  </a:lnTo>
                  <a:lnTo>
                    <a:pt x="3480" y="4502"/>
                  </a:lnTo>
                  <a:lnTo>
                    <a:pt x="3529" y="4478"/>
                  </a:lnTo>
                  <a:lnTo>
                    <a:pt x="3577" y="4454"/>
                  </a:lnTo>
                  <a:close/>
                  <a:moveTo>
                    <a:pt x="3261" y="1"/>
                  </a:moveTo>
                  <a:lnTo>
                    <a:pt x="3066" y="25"/>
                  </a:lnTo>
                  <a:lnTo>
                    <a:pt x="2896" y="123"/>
                  </a:lnTo>
                  <a:lnTo>
                    <a:pt x="2823" y="171"/>
                  </a:lnTo>
                  <a:lnTo>
                    <a:pt x="2750" y="244"/>
                  </a:lnTo>
                  <a:lnTo>
                    <a:pt x="2531" y="317"/>
                  </a:lnTo>
                  <a:lnTo>
                    <a:pt x="2337" y="463"/>
                  </a:lnTo>
                  <a:lnTo>
                    <a:pt x="2142" y="609"/>
                  </a:lnTo>
                  <a:lnTo>
                    <a:pt x="1972" y="804"/>
                  </a:lnTo>
                  <a:lnTo>
                    <a:pt x="1826" y="1023"/>
                  </a:lnTo>
                  <a:lnTo>
                    <a:pt x="1704" y="1242"/>
                  </a:lnTo>
                  <a:lnTo>
                    <a:pt x="1631" y="1461"/>
                  </a:lnTo>
                  <a:lnTo>
                    <a:pt x="1582" y="1680"/>
                  </a:lnTo>
                  <a:lnTo>
                    <a:pt x="1558" y="1874"/>
                  </a:lnTo>
                  <a:lnTo>
                    <a:pt x="1582" y="2069"/>
                  </a:lnTo>
                  <a:lnTo>
                    <a:pt x="1582" y="2239"/>
                  </a:lnTo>
                  <a:lnTo>
                    <a:pt x="1631" y="2410"/>
                  </a:lnTo>
                  <a:lnTo>
                    <a:pt x="1680" y="2580"/>
                  </a:lnTo>
                  <a:lnTo>
                    <a:pt x="1728" y="2750"/>
                  </a:lnTo>
                  <a:lnTo>
                    <a:pt x="1826" y="2921"/>
                  </a:lnTo>
                  <a:lnTo>
                    <a:pt x="1899" y="3067"/>
                  </a:lnTo>
                  <a:lnTo>
                    <a:pt x="2020" y="3213"/>
                  </a:lnTo>
                  <a:lnTo>
                    <a:pt x="2142" y="3334"/>
                  </a:lnTo>
                  <a:lnTo>
                    <a:pt x="2264" y="3456"/>
                  </a:lnTo>
                  <a:lnTo>
                    <a:pt x="2410" y="3578"/>
                  </a:lnTo>
                  <a:lnTo>
                    <a:pt x="2556" y="3675"/>
                  </a:lnTo>
                  <a:lnTo>
                    <a:pt x="2701" y="3748"/>
                  </a:lnTo>
                  <a:lnTo>
                    <a:pt x="2872" y="3821"/>
                  </a:lnTo>
                  <a:lnTo>
                    <a:pt x="3066" y="3894"/>
                  </a:lnTo>
                  <a:lnTo>
                    <a:pt x="3310" y="3918"/>
                  </a:lnTo>
                  <a:lnTo>
                    <a:pt x="3261" y="4016"/>
                  </a:lnTo>
                  <a:lnTo>
                    <a:pt x="3237" y="4113"/>
                  </a:lnTo>
                  <a:lnTo>
                    <a:pt x="2750" y="4162"/>
                  </a:lnTo>
                  <a:lnTo>
                    <a:pt x="2361" y="4235"/>
                  </a:lnTo>
                  <a:lnTo>
                    <a:pt x="1996" y="4356"/>
                  </a:lnTo>
                  <a:lnTo>
                    <a:pt x="1655" y="4502"/>
                  </a:lnTo>
                  <a:lnTo>
                    <a:pt x="1339" y="4697"/>
                  </a:lnTo>
                  <a:lnTo>
                    <a:pt x="1071" y="4916"/>
                  </a:lnTo>
                  <a:lnTo>
                    <a:pt x="828" y="5184"/>
                  </a:lnTo>
                  <a:lnTo>
                    <a:pt x="609" y="5500"/>
                  </a:lnTo>
                  <a:lnTo>
                    <a:pt x="439" y="5865"/>
                  </a:lnTo>
                  <a:lnTo>
                    <a:pt x="341" y="6206"/>
                  </a:lnTo>
                  <a:lnTo>
                    <a:pt x="268" y="6571"/>
                  </a:lnTo>
                  <a:lnTo>
                    <a:pt x="220" y="6936"/>
                  </a:lnTo>
                  <a:lnTo>
                    <a:pt x="195" y="7301"/>
                  </a:lnTo>
                  <a:lnTo>
                    <a:pt x="171" y="7982"/>
                  </a:lnTo>
                  <a:lnTo>
                    <a:pt x="171" y="8347"/>
                  </a:lnTo>
                  <a:lnTo>
                    <a:pt x="195" y="8688"/>
                  </a:lnTo>
                  <a:lnTo>
                    <a:pt x="147" y="8712"/>
                  </a:lnTo>
                  <a:lnTo>
                    <a:pt x="98" y="8761"/>
                  </a:lnTo>
                  <a:lnTo>
                    <a:pt x="49" y="8809"/>
                  </a:lnTo>
                  <a:lnTo>
                    <a:pt x="25" y="8882"/>
                  </a:lnTo>
                  <a:lnTo>
                    <a:pt x="1" y="9004"/>
                  </a:lnTo>
                  <a:lnTo>
                    <a:pt x="49" y="9150"/>
                  </a:lnTo>
                  <a:lnTo>
                    <a:pt x="98" y="9223"/>
                  </a:lnTo>
                  <a:lnTo>
                    <a:pt x="147" y="9296"/>
                  </a:lnTo>
                  <a:lnTo>
                    <a:pt x="293" y="9418"/>
                  </a:lnTo>
                  <a:lnTo>
                    <a:pt x="463" y="9490"/>
                  </a:lnTo>
                  <a:lnTo>
                    <a:pt x="633" y="9515"/>
                  </a:lnTo>
                  <a:lnTo>
                    <a:pt x="828" y="9515"/>
                  </a:lnTo>
                  <a:lnTo>
                    <a:pt x="901" y="9466"/>
                  </a:lnTo>
                  <a:lnTo>
                    <a:pt x="974" y="9442"/>
                  </a:lnTo>
                  <a:lnTo>
                    <a:pt x="1120" y="9320"/>
                  </a:lnTo>
                  <a:lnTo>
                    <a:pt x="1193" y="9174"/>
                  </a:lnTo>
                  <a:lnTo>
                    <a:pt x="1266" y="9004"/>
                  </a:lnTo>
                  <a:lnTo>
                    <a:pt x="1290" y="8834"/>
                  </a:lnTo>
                  <a:lnTo>
                    <a:pt x="1266" y="8663"/>
                  </a:lnTo>
                  <a:lnTo>
                    <a:pt x="1217" y="8493"/>
                  </a:lnTo>
                  <a:lnTo>
                    <a:pt x="1266" y="8396"/>
                  </a:lnTo>
                  <a:lnTo>
                    <a:pt x="1290" y="8274"/>
                  </a:lnTo>
                  <a:lnTo>
                    <a:pt x="1315" y="8031"/>
                  </a:lnTo>
                  <a:lnTo>
                    <a:pt x="1412" y="7593"/>
                  </a:lnTo>
                  <a:lnTo>
                    <a:pt x="1534" y="7179"/>
                  </a:lnTo>
                  <a:lnTo>
                    <a:pt x="1631" y="6887"/>
                  </a:lnTo>
                  <a:lnTo>
                    <a:pt x="1582" y="7130"/>
                  </a:lnTo>
                  <a:lnTo>
                    <a:pt x="1534" y="7471"/>
                  </a:lnTo>
                  <a:lnTo>
                    <a:pt x="1509" y="7812"/>
                  </a:lnTo>
                  <a:lnTo>
                    <a:pt x="1436" y="9028"/>
                  </a:lnTo>
                  <a:lnTo>
                    <a:pt x="1363" y="10220"/>
                  </a:lnTo>
                  <a:lnTo>
                    <a:pt x="1315" y="11413"/>
                  </a:lnTo>
                  <a:lnTo>
                    <a:pt x="1290" y="12581"/>
                  </a:lnTo>
                  <a:lnTo>
                    <a:pt x="1266" y="13773"/>
                  </a:lnTo>
                  <a:lnTo>
                    <a:pt x="1217" y="14941"/>
                  </a:lnTo>
                  <a:lnTo>
                    <a:pt x="1217" y="14965"/>
                  </a:lnTo>
                  <a:lnTo>
                    <a:pt x="1120" y="15038"/>
                  </a:lnTo>
                  <a:lnTo>
                    <a:pt x="1023" y="15136"/>
                  </a:lnTo>
                  <a:lnTo>
                    <a:pt x="974" y="15233"/>
                  </a:lnTo>
                  <a:lnTo>
                    <a:pt x="925" y="15379"/>
                  </a:lnTo>
                  <a:lnTo>
                    <a:pt x="925" y="15501"/>
                  </a:lnTo>
                  <a:lnTo>
                    <a:pt x="925" y="15622"/>
                  </a:lnTo>
                  <a:lnTo>
                    <a:pt x="998" y="15720"/>
                  </a:lnTo>
                  <a:lnTo>
                    <a:pt x="1071" y="15841"/>
                  </a:lnTo>
                  <a:lnTo>
                    <a:pt x="1169" y="15890"/>
                  </a:lnTo>
                  <a:lnTo>
                    <a:pt x="1266" y="15939"/>
                  </a:lnTo>
                  <a:lnTo>
                    <a:pt x="1363" y="15963"/>
                  </a:lnTo>
                  <a:lnTo>
                    <a:pt x="1704" y="15963"/>
                  </a:lnTo>
                  <a:lnTo>
                    <a:pt x="1923" y="15890"/>
                  </a:lnTo>
                  <a:lnTo>
                    <a:pt x="2142" y="15793"/>
                  </a:lnTo>
                  <a:lnTo>
                    <a:pt x="2337" y="15671"/>
                  </a:lnTo>
                  <a:lnTo>
                    <a:pt x="2701" y="15452"/>
                  </a:lnTo>
                  <a:lnTo>
                    <a:pt x="2774" y="15428"/>
                  </a:lnTo>
                  <a:lnTo>
                    <a:pt x="2847" y="15403"/>
                  </a:lnTo>
                  <a:lnTo>
                    <a:pt x="2920" y="15330"/>
                  </a:lnTo>
                  <a:lnTo>
                    <a:pt x="2945" y="15233"/>
                  </a:lnTo>
                  <a:lnTo>
                    <a:pt x="3091" y="13870"/>
                  </a:lnTo>
                  <a:lnTo>
                    <a:pt x="3237" y="12508"/>
                  </a:lnTo>
                  <a:lnTo>
                    <a:pt x="3310" y="11802"/>
                  </a:lnTo>
                  <a:lnTo>
                    <a:pt x="3334" y="11461"/>
                  </a:lnTo>
                  <a:lnTo>
                    <a:pt x="3431" y="11096"/>
                  </a:lnTo>
                  <a:lnTo>
                    <a:pt x="3480" y="11194"/>
                  </a:lnTo>
                  <a:lnTo>
                    <a:pt x="3529" y="11315"/>
                  </a:lnTo>
                  <a:lnTo>
                    <a:pt x="3577" y="11559"/>
                  </a:lnTo>
                  <a:lnTo>
                    <a:pt x="3650" y="11997"/>
                  </a:lnTo>
                  <a:lnTo>
                    <a:pt x="3699" y="12508"/>
                  </a:lnTo>
                  <a:lnTo>
                    <a:pt x="3723" y="13043"/>
                  </a:lnTo>
                  <a:lnTo>
                    <a:pt x="3748" y="13359"/>
                  </a:lnTo>
                  <a:lnTo>
                    <a:pt x="3821" y="13651"/>
                  </a:lnTo>
                  <a:lnTo>
                    <a:pt x="3942" y="14260"/>
                  </a:lnTo>
                  <a:lnTo>
                    <a:pt x="4113" y="14844"/>
                  </a:lnTo>
                  <a:lnTo>
                    <a:pt x="4259" y="15428"/>
                  </a:lnTo>
                  <a:lnTo>
                    <a:pt x="4283" y="15501"/>
                  </a:lnTo>
                  <a:lnTo>
                    <a:pt x="4332" y="15525"/>
                  </a:lnTo>
                  <a:lnTo>
                    <a:pt x="4380" y="15598"/>
                  </a:lnTo>
                  <a:lnTo>
                    <a:pt x="4478" y="15671"/>
                  </a:lnTo>
                  <a:lnTo>
                    <a:pt x="4697" y="15793"/>
                  </a:lnTo>
                  <a:lnTo>
                    <a:pt x="4940" y="15866"/>
                  </a:lnTo>
                  <a:lnTo>
                    <a:pt x="5110" y="15914"/>
                  </a:lnTo>
                  <a:lnTo>
                    <a:pt x="5354" y="15963"/>
                  </a:lnTo>
                  <a:lnTo>
                    <a:pt x="5694" y="15963"/>
                  </a:lnTo>
                  <a:lnTo>
                    <a:pt x="5816" y="15914"/>
                  </a:lnTo>
                  <a:lnTo>
                    <a:pt x="5938" y="15866"/>
                  </a:lnTo>
                  <a:lnTo>
                    <a:pt x="6011" y="15793"/>
                  </a:lnTo>
                  <a:lnTo>
                    <a:pt x="6108" y="15671"/>
                  </a:lnTo>
                  <a:lnTo>
                    <a:pt x="6157" y="15525"/>
                  </a:lnTo>
                  <a:lnTo>
                    <a:pt x="6157" y="15379"/>
                  </a:lnTo>
                  <a:lnTo>
                    <a:pt x="6108" y="15209"/>
                  </a:lnTo>
                  <a:lnTo>
                    <a:pt x="6035" y="15087"/>
                  </a:lnTo>
                  <a:lnTo>
                    <a:pt x="5962" y="14965"/>
                  </a:lnTo>
                  <a:lnTo>
                    <a:pt x="5840" y="14868"/>
                  </a:lnTo>
                  <a:lnTo>
                    <a:pt x="5694" y="14819"/>
                  </a:lnTo>
                  <a:lnTo>
                    <a:pt x="5621" y="14333"/>
                  </a:lnTo>
                  <a:lnTo>
                    <a:pt x="5548" y="13822"/>
                  </a:lnTo>
                  <a:lnTo>
                    <a:pt x="5475" y="12824"/>
                  </a:lnTo>
                  <a:lnTo>
                    <a:pt x="5402" y="10853"/>
                  </a:lnTo>
                  <a:lnTo>
                    <a:pt x="5281" y="8542"/>
                  </a:lnTo>
                  <a:lnTo>
                    <a:pt x="5256" y="7836"/>
                  </a:lnTo>
                  <a:lnTo>
                    <a:pt x="5232" y="7106"/>
                  </a:lnTo>
                  <a:lnTo>
                    <a:pt x="5256" y="7033"/>
                  </a:lnTo>
                  <a:lnTo>
                    <a:pt x="5256" y="6984"/>
                  </a:lnTo>
                  <a:lnTo>
                    <a:pt x="5232" y="6936"/>
                  </a:lnTo>
                  <a:lnTo>
                    <a:pt x="5208" y="6887"/>
                  </a:lnTo>
                  <a:lnTo>
                    <a:pt x="5183" y="6619"/>
                  </a:lnTo>
                  <a:lnTo>
                    <a:pt x="5305" y="6863"/>
                  </a:lnTo>
                  <a:lnTo>
                    <a:pt x="5402" y="7130"/>
                  </a:lnTo>
                  <a:lnTo>
                    <a:pt x="5475" y="7398"/>
                  </a:lnTo>
                  <a:lnTo>
                    <a:pt x="5500" y="7666"/>
                  </a:lnTo>
                  <a:lnTo>
                    <a:pt x="5524" y="7958"/>
                  </a:lnTo>
                  <a:lnTo>
                    <a:pt x="5548" y="8250"/>
                  </a:lnTo>
                  <a:lnTo>
                    <a:pt x="5524" y="8785"/>
                  </a:lnTo>
                  <a:lnTo>
                    <a:pt x="5524" y="8834"/>
                  </a:lnTo>
                  <a:lnTo>
                    <a:pt x="5548" y="8907"/>
                  </a:lnTo>
                  <a:lnTo>
                    <a:pt x="5524" y="9004"/>
                  </a:lnTo>
                  <a:lnTo>
                    <a:pt x="5548" y="9126"/>
                  </a:lnTo>
                  <a:lnTo>
                    <a:pt x="5573" y="9247"/>
                  </a:lnTo>
                  <a:lnTo>
                    <a:pt x="5621" y="9345"/>
                  </a:lnTo>
                  <a:lnTo>
                    <a:pt x="5694" y="9418"/>
                  </a:lnTo>
                  <a:lnTo>
                    <a:pt x="5767" y="9466"/>
                  </a:lnTo>
                  <a:lnTo>
                    <a:pt x="5840" y="9515"/>
                  </a:lnTo>
                  <a:lnTo>
                    <a:pt x="5938" y="9539"/>
                  </a:lnTo>
                  <a:lnTo>
                    <a:pt x="6011" y="9563"/>
                  </a:lnTo>
                  <a:lnTo>
                    <a:pt x="6205" y="9563"/>
                  </a:lnTo>
                  <a:lnTo>
                    <a:pt x="6303" y="9515"/>
                  </a:lnTo>
                  <a:lnTo>
                    <a:pt x="6424" y="9442"/>
                  </a:lnTo>
                  <a:lnTo>
                    <a:pt x="6546" y="9320"/>
                  </a:lnTo>
                  <a:lnTo>
                    <a:pt x="6619" y="9199"/>
                  </a:lnTo>
                  <a:lnTo>
                    <a:pt x="6668" y="9053"/>
                  </a:lnTo>
                  <a:lnTo>
                    <a:pt x="6668" y="8907"/>
                  </a:lnTo>
                  <a:lnTo>
                    <a:pt x="6643" y="8785"/>
                  </a:lnTo>
                  <a:lnTo>
                    <a:pt x="6643" y="8736"/>
                  </a:lnTo>
                  <a:lnTo>
                    <a:pt x="6692" y="8420"/>
                  </a:lnTo>
                  <a:lnTo>
                    <a:pt x="6716" y="8079"/>
                  </a:lnTo>
                  <a:lnTo>
                    <a:pt x="6741" y="7739"/>
                  </a:lnTo>
                  <a:lnTo>
                    <a:pt x="6716" y="7398"/>
                  </a:lnTo>
                  <a:lnTo>
                    <a:pt x="6692" y="7057"/>
                  </a:lnTo>
                  <a:lnTo>
                    <a:pt x="6643" y="6717"/>
                  </a:lnTo>
                  <a:lnTo>
                    <a:pt x="6570" y="6400"/>
                  </a:lnTo>
                  <a:lnTo>
                    <a:pt x="6473" y="6060"/>
                  </a:lnTo>
                  <a:lnTo>
                    <a:pt x="6473" y="6011"/>
                  </a:lnTo>
                  <a:lnTo>
                    <a:pt x="6424" y="5962"/>
                  </a:lnTo>
                  <a:lnTo>
                    <a:pt x="6230" y="5500"/>
                  </a:lnTo>
                  <a:lnTo>
                    <a:pt x="6132" y="5257"/>
                  </a:lnTo>
                  <a:lnTo>
                    <a:pt x="5986" y="5038"/>
                  </a:lnTo>
                  <a:lnTo>
                    <a:pt x="5889" y="4916"/>
                  </a:lnTo>
                  <a:lnTo>
                    <a:pt x="5792" y="4770"/>
                  </a:lnTo>
                  <a:lnTo>
                    <a:pt x="5670" y="4673"/>
                  </a:lnTo>
                  <a:lnTo>
                    <a:pt x="5548" y="4551"/>
                  </a:lnTo>
                  <a:lnTo>
                    <a:pt x="5256" y="4381"/>
                  </a:lnTo>
                  <a:lnTo>
                    <a:pt x="4964" y="4259"/>
                  </a:lnTo>
                  <a:lnTo>
                    <a:pt x="4648" y="4162"/>
                  </a:lnTo>
                  <a:lnTo>
                    <a:pt x="4332" y="4113"/>
                  </a:lnTo>
                  <a:lnTo>
                    <a:pt x="3991" y="4089"/>
                  </a:lnTo>
                  <a:lnTo>
                    <a:pt x="3650" y="4089"/>
                  </a:lnTo>
                  <a:lnTo>
                    <a:pt x="3650" y="4064"/>
                  </a:lnTo>
                  <a:lnTo>
                    <a:pt x="3650" y="3918"/>
                  </a:lnTo>
                  <a:lnTo>
                    <a:pt x="3821" y="3870"/>
                  </a:lnTo>
                  <a:lnTo>
                    <a:pt x="3991" y="3797"/>
                  </a:lnTo>
                  <a:lnTo>
                    <a:pt x="4161" y="3724"/>
                  </a:lnTo>
                  <a:lnTo>
                    <a:pt x="4332" y="3626"/>
                  </a:lnTo>
                  <a:lnTo>
                    <a:pt x="4478" y="3505"/>
                  </a:lnTo>
                  <a:lnTo>
                    <a:pt x="4624" y="3359"/>
                  </a:lnTo>
                  <a:lnTo>
                    <a:pt x="4770" y="3237"/>
                  </a:lnTo>
                  <a:lnTo>
                    <a:pt x="4891" y="3067"/>
                  </a:lnTo>
                  <a:lnTo>
                    <a:pt x="4989" y="2896"/>
                  </a:lnTo>
                  <a:lnTo>
                    <a:pt x="5086" y="2726"/>
                  </a:lnTo>
                  <a:lnTo>
                    <a:pt x="5159" y="2556"/>
                  </a:lnTo>
                  <a:lnTo>
                    <a:pt x="5232" y="2385"/>
                  </a:lnTo>
                  <a:lnTo>
                    <a:pt x="5281" y="2191"/>
                  </a:lnTo>
                  <a:lnTo>
                    <a:pt x="5305" y="2020"/>
                  </a:lnTo>
                  <a:lnTo>
                    <a:pt x="5305" y="1826"/>
                  </a:lnTo>
                  <a:lnTo>
                    <a:pt x="5281" y="1655"/>
                  </a:lnTo>
                  <a:lnTo>
                    <a:pt x="5232" y="1436"/>
                  </a:lnTo>
                  <a:lnTo>
                    <a:pt x="5135" y="1218"/>
                  </a:lnTo>
                  <a:lnTo>
                    <a:pt x="5037" y="1023"/>
                  </a:lnTo>
                  <a:lnTo>
                    <a:pt x="4916" y="853"/>
                  </a:lnTo>
                  <a:lnTo>
                    <a:pt x="4770" y="682"/>
                  </a:lnTo>
                  <a:lnTo>
                    <a:pt x="4599" y="512"/>
                  </a:lnTo>
                  <a:lnTo>
                    <a:pt x="4429" y="366"/>
                  </a:lnTo>
                  <a:lnTo>
                    <a:pt x="4234" y="244"/>
                  </a:lnTo>
                  <a:lnTo>
                    <a:pt x="4088" y="171"/>
                  </a:lnTo>
                  <a:lnTo>
                    <a:pt x="3894" y="98"/>
                  </a:lnTo>
                  <a:lnTo>
                    <a:pt x="3699" y="25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 rot="5400000">
              <a:off x="1183584" y="2228986"/>
              <a:ext cx="289897" cy="686529"/>
            </a:xfrm>
            <a:custGeom>
              <a:avLst/>
              <a:gdLst/>
              <a:ahLst/>
              <a:cxnLst/>
              <a:rect l="l" t="t" r="r" b="b"/>
              <a:pathLst>
                <a:path w="6741" h="15963" extrusionOk="0">
                  <a:moveTo>
                    <a:pt x="3431" y="439"/>
                  </a:moveTo>
                  <a:lnTo>
                    <a:pt x="3577" y="488"/>
                  </a:lnTo>
                  <a:lnTo>
                    <a:pt x="3748" y="536"/>
                  </a:lnTo>
                  <a:lnTo>
                    <a:pt x="3699" y="609"/>
                  </a:lnTo>
                  <a:lnTo>
                    <a:pt x="3699" y="682"/>
                  </a:lnTo>
                  <a:lnTo>
                    <a:pt x="3723" y="731"/>
                  </a:lnTo>
                  <a:lnTo>
                    <a:pt x="3748" y="755"/>
                  </a:lnTo>
                  <a:lnTo>
                    <a:pt x="3845" y="780"/>
                  </a:lnTo>
                  <a:lnTo>
                    <a:pt x="3918" y="780"/>
                  </a:lnTo>
                  <a:lnTo>
                    <a:pt x="3991" y="755"/>
                  </a:lnTo>
                  <a:lnTo>
                    <a:pt x="4088" y="731"/>
                  </a:lnTo>
                  <a:lnTo>
                    <a:pt x="4161" y="780"/>
                  </a:lnTo>
                  <a:lnTo>
                    <a:pt x="4088" y="828"/>
                  </a:lnTo>
                  <a:lnTo>
                    <a:pt x="4040" y="853"/>
                  </a:lnTo>
                  <a:lnTo>
                    <a:pt x="4015" y="926"/>
                  </a:lnTo>
                  <a:lnTo>
                    <a:pt x="3991" y="974"/>
                  </a:lnTo>
                  <a:lnTo>
                    <a:pt x="3967" y="1047"/>
                  </a:lnTo>
                  <a:lnTo>
                    <a:pt x="3991" y="1072"/>
                  </a:lnTo>
                  <a:lnTo>
                    <a:pt x="4015" y="1096"/>
                  </a:lnTo>
                  <a:lnTo>
                    <a:pt x="4137" y="1096"/>
                  </a:lnTo>
                  <a:lnTo>
                    <a:pt x="4259" y="1072"/>
                  </a:lnTo>
                  <a:lnTo>
                    <a:pt x="4429" y="999"/>
                  </a:lnTo>
                  <a:lnTo>
                    <a:pt x="4502" y="1096"/>
                  </a:lnTo>
                  <a:lnTo>
                    <a:pt x="4332" y="1193"/>
                  </a:lnTo>
                  <a:lnTo>
                    <a:pt x="4186" y="1291"/>
                  </a:lnTo>
                  <a:lnTo>
                    <a:pt x="4137" y="1339"/>
                  </a:lnTo>
                  <a:lnTo>
                    <a:pt x="4113" y="1388"/>
                  </a:lnTo>
                  <a:lnTo>
                    <a:pt x="4113" y="1412"/>
                  </a:lnTo>
                  <a:lnTo>
                    <a:pt x="4113" y="1436"/>
                  </a:lnTo>
                  <a:lnTo>
                    <a:pt x="4210" y="1485"/>
                  </a:lnTo>
                  <a:lnTo>
                    <a:pt x="4307" y="1485"/>
                  </a:lnTo>
                  <a:lnTo>
                    <a:pt x="4405" y="1461"/>
                  </a:lnTo>
                  <a:lnTo>
                    <a:pt x="4551" y="1436"/>
                  </a:lnTo>
                  <a:lnTo>
                    <a:pt x="4672" y="1364"/>
                  </a:lnTo>
                  <a:lnTo>
                    <a:pt x="4745" y="1509"/>
                  </a:lnTo>
                  <a:lnTo>
                    <a:pt x="4429" y="1582"/>
                  </a:lnTo>
                  <a:lnTo>
                    <a:pt x="4332" y="1631"/>
                  </a:lnTo>
                  <a:lnTo>
                    <a:pt x="4210" y="1680"/>
                  </a:lnTo>
                  <a:lnTo>
                    <a:pt x="4113" y="1753"/>
                  </a:lnTo>
                  <a:lnTo>
                    <a:pt x="4040" y="1826"/>
                  </a:lnTo>
                  <a:lnTo>
                    <a:pt x="4040" y="1874"/>
                  </a:lnTo>
                  <a:lnTo>
                    <a:pt x="4064" y="1899"/>
                  </a:lnTo>
                  <a:lnTo>
                    <a:pt x="4283" y="1899"/>
                  </a:lnTo>
                  <a:lnTo>
                    <a:pt x="4502" y="1850"/>
                  </a:lnTo>
                  <a:lnTo>
                    <a:pt x="4818" y="1801"/>
                  </a:lnTo>
                  <a:lnTo>
                    <a:pt x="4818" y="1947"/>
                  </a:lnTo>
                  <a:lnTo>
                    <a:pt x="4794" y="2093"/>
                  </a:lnTo>
                  <a:lnTo>
                    <a:pt x="4794" y="2118"/>
                  </a:lnTo>
                  <a:lnTo>
                    <a:pt x="4770" y="2118"/>
                  </a:lnTo>
                  <a:lnTo>
                    <a:pt x="4502" y="2166"/>
                  </a:lnTo>
                  <a:lnTo>
                    <a:pt x="4234" y="2264"/>
                  </a:lnTo>
                  <a:lnTo>
                    <a:pt x="4015" y="2312"/>
                  </a:lnTo>
                  <a:lnTo>
                    <a:pt x="3894" y="2361"/>
                  </a:lnTo>
                  <a:lnTo>
                    <a:pt x="3796" y="2410"/>
                  </a:lnTo>
                  <a:lnTo>
                    <a:pt x="3796" y="2434"/>
                  </a:lnTo>
                  <a:lnTo>
                    <a:pt x="3796" y="2483"/>
                  </a:lnTo>
                  <a:lnTo>
                    <a:pt x="3821" y="2531"/>
                  </a:lnTo>
                  <a:lnTo>
                    <a:pt x="3894" y="2580"/>
                  </a:lnTo>
                  <a:lnTo>
                    <a:pt x="3991" y="2604"/>
                  </a:lnTo>
                  <a:lnTo>
                    <a:pt x="4210" y="2604"/>
                  </a:lnTo>
                  <a:lnTo>
                    <a:pt x="4453" y="2580"/>
                  </a:lnTo>
                  <a:lnTo>
                    <a:pt x="4672" y="2507"/>
                  </a:lnTo>
                  <a:lnTo>
                    <a:pt x="4672" y="2507"/>
                  </a:lnTo>
                  <a:lnTo>
                    <a:pt x="4526" y="2750"/>
                  </a:lnTo>
                  <a:lnTo>
                    <a:pt x="4283" y="2750"/>
                  </a:lnTo>
                  <a:lnTo>
                    <a:pt x="4064" y="2775"/>
                  </a:lnTo>
                  <a:lnTo>
                    <a:pt x="3845" y="2823"/>
                  </a:lnTo>
                  <a:lnTo>
                    <a:pt x="3723" y="2848"/>
                  </a:lnTo>
                  <a:lnTo>
                    <a:pt x="3626" y="2896"/>
                  </a:lnTo>
                  <a:lnTo>
                    <a:pt x="3626" y="2921"/>
                  </a:lnTo>
                  <a:lnTo>
                    <a:pt x="3602" y="2969"/>
                  </a:lnTo>
                  <a:lnTo>
                    <a:pt x="3626" y="2994"/>
                  </a:lnTo>
                  <a:lnTo>
                    <a:pt x="3650" y="2994"/>
                  </a:lnTo>
                  <a:lnTo>
                    <a:pt x="3918" y="3091"/>
                  </a:lnTo>
                  <a:lnTo>
                    <a:pt x="4064" y="3115"/>
                  </a:lnTo>
                  <a:lnTo>
                    <a:pt x="4234" y="3115"/>
                  </a:lnTo>
                  <a:lnTo>
                    <a:pt x="4040" y="3286"/>
                  </a:lnTo>
                  <a:lnTo>
                    <a:pt x="3869" y="3213"/>
                  </a:lnTo>
                  <a:lnTo>
                    <a:pt x="3675" y="3188"/>
                  </a:lnTo>
                  <a:lnTo>
                    <a:pt x="3504" y="3213"/>
                  </a:lnTo>
                  <a:lnTo>
                    <a:pt x="3407" y="3237"/>
                  </a:lnTo>
                  <a:lnTo>
                    <a:pt x="3358" y="3286"/>
                  </a:lnTo>
                  <a:lnTo>
                    <a:pt x="3334" y="3310"/>
                  </a:lnTo>
                  <a:lnTo>
                    <a:pt x="3334" y="3334"/>
                  </a:lnTo>
                  <a:lnTo>
                    <a:pt x="3358" y="3407"/>
                  </a:lnTo>
                  <a:lnTo>
                    <a:pt x="3480" y="3456"/>
                  </a:lnTo>
                  <a:lnTo>
                    <a:pt x="3602" y="3480"/>
                  </a:lnTo>
                  <a:lnTo>
                    <a:pt x="3383" y="3480"/>
                  </a:lnTo>
                  <a:lnTo>
                    <a:pt x="3139" y="3456"/>
                  </a:lnTo>
                  <a:lnTo>
                    <a:pt x="2920" y="3383"/>
                  </a:lnTo>
                  <a:lnTo>
                    <a:pt x="2701" y="3261"/>
                  </a:lnTo>
                  <a:lnTo>
                    <a:pt x="2507" y="3115"/>
                  </a:lnTo>
                  <a:lnTo>
                    <a:pt x="2337" y="2945"/>
                  </a:lnTo>
                  <a:lnTo>
                    <a:pt x="2191" y="2750"/>
                  </a:lnTo>
                  <a:lnTo>
                    <a:pt x="2093" y="2531"/>
                  </a:lnTo>
                  <a:lnTo>
                    <a:pt x="2020" y="2288"/>
                  </a:lnTo>
                  <a:lnTo>
                    <a:pt x="1996" y="2069"/>
                  </a:lnTo>
                  <a:lnTo>
                    <a:pt x="1972" y="1826"/>
                  </a:lnTo>
                  <a:lnTo>
                    <a:pt x="2020" y="1582"/>
                  </a:lnTo>
                  <a:lnTo>
                    <a:pt x="2069" y="1364"/>
                  </a:lnTo>
                  <a:lnTo>
                    <a:pt x="2191" y="1169"/>
                  </a:lnTo>
                  <a:lnTo>
                    <a:pt x="2312" y="974"/>
                  </a:lnTo>
                  <a:lnTo>
                    <a:pt x="2483" y="828"/>
                  </a:lnTo>
                  <a:lnTo>
                    <a:pt x="2653" y="731"/>
                  </a:lnTo>
                  <a:lnTo>
                    <a:pt x="2799" y="658"/>
                  </a:lnTo>
                  <a:lnTo>
                    <a:pt x="2896" y="682"/>
                  </a:lnTo>
                  <a:lnTo>
                    <a:pt x="2969" y="682"/>
                  </a:lnTo>
                  <a:lnTo>
                    <a:pt x="3042" y="658"/>
                  </a:lnTo>
                  <a:lnTo>
                    <a:pt x="3115" y="561"/>
                  </a:lnTo>
                  <a:lnTo>
                    <a:pt x="3261" y="512"/>
                  </a:lnTo>
                  <a:lnTo>
                    <a:pt x="3431" y="439"/>
                  </a:lnTo>
                  <a:close/>
                  <a:moveTo>
                    <a:pt x="3869" y="4454"/>
                  </a:moveTo>
                  <a:lnTo>
                    <a:pt x="4137" y="4478"/>
                  </a:lnTo>
                  <a:lnTo>
                    <a:pt x="4040" y="4575"/>
                  </a:lnTo>
                  <a:lnTo>
                    <a:pt x="4015" y="4624"/>
                  </a:lnTo>
                  <a:lnTo>
                    <a:pt x="4015" y="4673"/>
                  </a:lnTo>
                  <a:lnTo>
                    <a:pt x="4064" y="4721"/>
                  </a:lnTo>
                  <a:lnTo>
                    <a:pt x="4113" y="4770"/>
                  </a:lnTo>
                  <a:lnTo>
                    <a:pt x="4186" y="4770"/>
                  </a:lnTo>
                  <a:lnTo>
                    <a:pt x="4429" y="4697"/>
                  </a:lnTo>
                  <a:lnTo>
                    <a:pt x="4672" y="4624"/>
                  </a:lnTo>
                  <a:lnTo>
                    <a:pt x="4745" y="4600"/>
                  </a:lnTo>
                  <a:lnTo>
                    <a:pt x="4867" y="4648"/>
                  </a:lnTo>
                  <a:lnTo>
                    <a:pt x="4745" y="4673"/>
                  </a:lnTo>
                  <a:lnTo>
                    <a:pt x="4648" y="4721"/>
                  </a:lnTo>
                  <a:lnTo>
                    <a:pt x="4526" y="4770"/>
                  </a:lnTo>
                  <a:lnTo>
                    <a:pt x="4478" y="4867"/>
                  </a:lnTo>
                  <a:lnTo>
                    <a:pt x="4453" y="4940"/>
                  </a:lnTo>
                  <a:lnTo>
                    <a:pt x="4478" y="4965"/>
                  </a:lnTo>
                  <a:lnTo>
                    <a:pt x="4502" y="4965"/>
                  </a:lnTo>
                  <a:lnTo>
                    <a:pt x="4624" y="4989"/>
                  </a:lnTo>
                  <a:lnTo>
                    <a:pt x="4770" y="4965"/>
                  </a:lnTo>
                  <a:lnTo>
                    <a:pt x="5013" y="4940"/>
                  </a:lnTo>
                  <a:lnTo>
                    <a:pt x="5183" y="4940"/>
                  </a:lnTo>
                  <a:lnTo>
                    <a:pt x="5329" y="4916"/>
                  </a:lnTo>
                  <a:lnTo>
                    <a:pt x="5378" y="4965"/>
                  </a:lnTo>
                  <a:lnTo>
                    <a:pt x="5232" y="4989"/>
                  </a:lnTo>
                  <a:lnTo>
                    <a:pt x="5110" y="5038"/>
                  </a:lnTo>
                  <a:lnTo>
                    <a:pt x="5013" y="5111"/>
                  </a:lnTo>
                  <a:lnTo>
                    <a:pt x="4964" y="5232"/>
                  </a:lnTo>
                  <a:lnTo>
                    <a:pt x="4964" y="5281"/>
                  </a:lnTo>
                  <a:lnTo>
                    <a:pt x="4989" y="5305"/>
                  </a:lnTo>
                  <a:lnTo>
                    <a:pt x="5086" y="5354"/>
                  </a:lnTo>
                  <a:lnTo>
                    <a:pt x="5159" y="5354"/>
                  </a:lnTo>
                  <a:lnTo>
                    <a:pt x="5354" y="5330"/>
                  </a:lnTo>
                  <a:lnTo>
                    <a:pt x="5694" y="5330"/>
                  </a:lnTo>
                  <a:lnTo>
                    <a:pt x="5792" y="5476"/>
                  </a:lnTo>
                  <a:lnTo>
                    <a:pt x="5621" y="5524"/>
                  </a:lnTo>
                  <a:lnTo>
                    <a:pt x="5475" y="5597"/>
                  </a:lnTo>
                  <a:lnTo>
                    <a:pt x="5451" y="5622"/>
                  </a:lnTo>
                  <a:lnTo>
                    <a:pt x="5475" y="5646"/>
                  </a:lnTo>
                  <a:lnTo>
                    <a:pt x="5548" y="5695"/>
                  </a:lnTo>
                  <a:lnTo>
                    <a:pt x="5646" y="5719"/>
                  </a:lnTo>
                  <a:lnTo>
                    <a:pt x="5816" y="5743"/>
                  </a:lnTo>
                  <a:lnTo>
                    <a:pt x="5938" y="5743"/>
                  </a:lnTo>
                  <a:lnTo>
                    <a:pt x="6011" y="5914"/>
                  </a:lnTo>
                  <a:lnTo>
                    <a:pt x="5840" y="5962"/>
                  </a:lnTo>
                  <a:lnTo>
                    <a:pt x="5767" y="5987"/>
                  </a:lnTo>
                  <a:lnTo>
                    <a:pt x="5719" y="6035"/>
                  </a:lnTo>
                  <a:lnTo>
                    <a:pt x="5694" y="6084"/>
                  </a:lnTo>
                  <a:lnTo>
                    <a:pt x="5719" y="6108"/>
                  </a:lnTo>
                  <a:lnTo>
                    <a:pt x="5913" y="6157"/>
                  </a:lnTo>
                  <a:lnTo>
                    <a:pt x="6108" y="6181"/>
                  </a:lnTo>
                  <a:lnTo>
                    <a:pt x="6157" y="6400"/>
                  </a:lnTo>
                  <a:lnTo>
                    <a:pt x="6084" y="6400"/>
                  </a:lnTo>
                  <a:lnTo>
                    <a:pt x="5938" y="6425"/>
                  </a:lnTo>
                  <a:lnTo>
                    <a:pt x="5889" y="6473"/>
                  </a:lnTo>
                  <a:lnTo>
                    <a:pt x="5816" y="6522"/>
                  </a:lnTo>
                  <a:lnTo>
                    <a:pt x="5816" y="6546"/>
                  </a:lnTo>
                  <a:lnTo>
                    <a:pt x="5816" y="6595"/>
                  </a:lnTo>
                  <a:lnTo>
                    <a:pt x="5840" y="6644"/>
                  </a:lnTo>
                  <a:lnTo>
                    <a:pt x="5889" y="6692"/>
                  </a:lnTo>
                  <a:lnTo>
                    <a:pt x="5962" y="6717"/>
                  </a:lnTo>
                  <a:lnTo>
                    <a:pt x="6084" y="6717"/>
                  </a:lnTo>
                  <a:lnTo>
                    <a:pt x="6230" y="6692"/>
                  </a:lnTo>
                  <a:lnTo>
                    <a:pt x="6278" y="6887"/>
                  </a:lnTo>
                  <a:lnTo>
                    <a:pt x="6059" y="6887"/>
                  </a:lnTo>
                  <a:lnTo>
                    <a:pt x="6035" y="6911"/>
                  </a:lnTo>
                  <a:lnTo>
                    <a:pt x="6011" y="6936"/>
                  </a:lnTo>
                  <a:lnTo>
                    <a:pt x="6011" y="6984"/>
                  </a:lnTo>
                  <a:lnTo>
                    <a:pt x="6035" y="7033"/>
                  </a:lnTo>
                  <a:lnTo>
                    <a:pt x="6084" y="7082"/>
                  </a:lnTo>
                  <a:lnTo>
                    <a:pt x="6157" y="7106"/>
                  </a:lnTo>
                  <a:lnTo>
                    <a:pt x="6303" y="7130"/>
                  </a:lnTo>
                  <a:lnTo>
                    <a:pt x="6327" y="7301"/>
                  </a:lnTo>
                  <a:lnTo>
                    <a:pt x="6157" y="7301"/>
                  </a:lnTo>
                  <a:lnTo>
                    <a:pt x="6084" y="7325"/>
                  </a:lnTo>
                  <a:lnTo>
                    <a:pt x="6035" y="7374"/>
                  </a:lnTo>
                  <a:lnTo>
                    <a:pt x="6011" y="7447"/>
                  </a:lnTo>
                  <a:lnTo>
                    <a:pt x="6011" y="7471"/>
                  </a:lnTo>
                  <a:lnTo>
                    <a:pt x="6035" y="7520"/>
                  </a:lnTo>
                  <a:lnTo>
                    <a:pt x="6084" y="7544"/>
                  </a:lnTo>
                  <a:lnTo>
                    <a:pt x="6132" y="7568"/>
                  </a:lnTo>
                  <a:lnTo>
                    <a:pt x="6254" y="7593"/>
                  </a:lnTo>
                  <a:lnTo>
                    <a:pt x="6351" y="7617"/>
                  </a:lnTo>
                  <a:lnTo>
                    <a:pt x="6351" y="7739"/>
                  </a:lnTo>
                  <a:lnTo>
                    <a:pt x="6157" y="7739"/>
                  </a:lnTo>
                  <a:lnTo>
                    <a:pt x="6132" y="7763"/>
                  </a:lnTo>
                  <a:lnTo>
                    <a:pt x="6084" y="7787"/>
                  </a:lnTo>
                  <a:lnTo>
                    <a:pt x="6059" y="7860"/>
                  </a:lnTo>
                  <a:lnTo>
                    <a:pt x="6059" y="7885"/>
                  </a:lnTo>
                  <a:lnTo>
                    <a:pt x="6059" y="7909"/>
                  </a:lnTo>
                  <a:lnTo>
                    <a:pt x="6132" y="7982"/>
                  </a:lnTo>
                  <a:lnTo>
                    <a:pt x="6230" y="8006"/>
                  </a:lnTo>
                  <a:lnTo>
                    <a:pt x="6327" y="8031"/>
                  </a:lnTo>
                  <a:lnTo>
                    <a:pt x="6327" y="8177"/>
                  </a:lnTo>
                  <a:lnTo>
                    <a:pt x="6205" y="8201"/>
                  </a:lnTo>
                  <a:lnTo>
                    <a:pt x="6157" y="8225"/>
                  </a:lnTo>
                  <a:lnTo>
                    <a:pt x="6108" y="8250"/>
                  </a:lnTo>
                  <a:lnTo>
                    <a:pt x="6084" y="8298"/>
                  </a:lnTo>
                  <a:lnTo>
                    <a:pt x="6084" y="8323"/>
                  </a:lnTo>
                  <a:lnTo>
                    <a:pt x="6084" y="8371"/>
                  </a:lnTo>
                  <a:lnTo>
                    <a:pt x="6108" y="8420"/>
                  </a:lnTo>
                  <a:lnTo>
                    <a:pt x="6205" y="8469"/>
                  </a:lnTo>
                  <a:lnTo>
                    <a:pt x="6303" y="8469"/>
                  </a:lnTo>
                  <a:lnTo>
                    <a:pt x="6278" y="8590"/>
                  </a:lnTo>
                  <a:lnTo>
                    <a:pt x="6205" y="8639"/>
                  </a:lnTo>
                  <a:lnTo>
                    <a:pt x="6181" y="8712"/>
                  </a:lnTo>
                  <a:lnTo>
                    <a:pt x="6181" y="8809"/>
                  </a:lnTo>
                  <a:lnTo>
                    <a:pt x="6205" y="8834"/>
                  </a:lnTo>
                  <a:lnTo>
                    <a:pt x="6254" y="8882"/>
                  </a:lnTo>
                  <a:lnTo>
                    <a:pt x="6327" y="8907"/>
                  </a:lnTo>
                  <a:lnTo>
                    <a:pt x="6327" y="8931"/>
                  </a:lnTo>
                  <a:lnTo>
                    <a:pt x="6327" y="8980"/>
                  </a:lnTo>
                  <a:lnTo>
                    <a:pt x="6303" y="9028"/>
                  </a:lnTo>
                  <a:lnTo>
                    <a:pt x="6254" y="9101"/>
                  </a:lnTo>
                  <a:lnTo>
                    <a:pt x="6157" y="9199"/>
                  </a:lnTo>
                  <a:lnTo>
                    <a:pt x="6084" y="9223"/>
                  </a:lnTo>
                  <a:lnTo>
                    <a:pt x="6011" y="9199"/>
                  </a:lnTo>
                  <a:lnTo>
                    <a:pt x="5962" y="9174"/>
                  </a:lnTo>
                  <a:lnTo>
                    <a:pt x="5913" y="9126"/>
                  </a:lnTo>
                  <a:lnTo>
                    <a:pt x="5865" y="9053"/>
                  </a:lnTo>
                  <a:lnTo>
                    <a:pt x="5865" y="9004"/>
                  </a:lnTo>
                  <a:lnTo>
                    <a:pt x="5865" y="8858"/>
                  </a:lnTo>
                  <a:lnTo>
                    <a:pt x="5865" y="8834"/>
                  </a:lnTo>
                  <a:lnTo>
                    <a:pt x="5913" y="8542"/>
                  </a:lnTo>
                  <a:lnTo>
                    <a:pt x="5938" y="8201"/>
                  </a:lnTo>
                  <a:lnTo>
                    <a:pt x="5913" y="7812"/>
                  </a:lnTo>
                  <a:lnTo>
                    <a:pt x="5865" y="7398"/>
                  </a:lnTo>
                  <a:lnTo>
                    <a:pt x="5792" y="7009"/>
                  </a:lnTo>
                  <a:lnTo>
                    <a:pt x="5719" y="6838"/>
                  </a:lnTo>
                  <a:lnTo>
                    <a:pt x="5646" y="6668"/>
                  </a:lnTo>
                  <a:lnTo>
                    <a:pt x="5548" y="6522"/>
                  </a:lnTo>
                  <a:lnTo>
                    <a:pt x="5451" y="6400"/>
                  </a:lnTo>
                  <a:lnTo>
                    <a:pt x="5329" y="6327"/>
                  </a:lnTo>
                  <a:lnTo>
                    <a:pt x="5208" y="6254"/>
                  </a:lnTo>
                  <a:lnTo>
                    <a:pt x="5135" y="6254"/>
                  </a:lnTo>
                  <a:lnTo>
                    <a:pt x="5086" y="6279"/>
                  </a:lnTo>
                  <a:lnTo>
                    <a:pt x="5062" y="6327"/>
                  </a:lnTo>
                  <a:lnTo>
                    <a:pt x="5037" y="6376"/>
                  </a:lnTo>
                  <a:lnTo>
                    <a:pt x="4818" y="6376"/>
                  </a:lnTo>
                  <a:lnTo>
                    <a:pt x="4745" y="6400"/>
                  </a:lnTo>
                  <a:lnTo>
                    <a:pt x="4672" y="6449"/>
                  </a:lnTo>
                  <a:lnTo>
                    <a:pt x="4648" y="6546"/>
                  </a:lnTo>
                  <a:lnTo>
                    <a:pt x="4672" y="6571"/>
                  </a:lnTo>
                  <a:lnTo>
                    <a:pt x="4697" y="6595"/>
                  </a:lnTo>
                  <a:lnTo>
                    <a:pt x="4770" y="6619"/>
                  </a:lnTo>
                  <a:lnTo>
                    <a:pt x="4867" y="6619"/>
                  </a:lnTo>
                  <a:lnTo>
                    <a:pt x="4964" y="6644"/>
                  </a:lnTo>
                  <a:lnTo>
                    <a:pt x="4916" y="6887"/>
                  </a:lnTo>
                  <a:lnTo>
                    <a:pt x="4770" y="6911"/>
                  </a:lnTo>
                  <a:lnTo>
                    <a:pt x="4624" y="6960"/>
                  </a:lnTo>
                  <a:lnTo>
                    <a:pt x="4478" y="7033"/>
                  </a:lnTo>
                  <a:lnTo>
                    <a:pt x="4356" y="7130"/>
                  </a:lnTo>
                  <a:lnTo>
                    <a:pt x="4356" y="7155"/>
                  </a:lnTo>
                  <a:lnTo>
                    <a:pt x="4356" y="7179"/>
                  </a:lnTo>
                  <a:lnTo>
                    <a:pt x="4356" y="7203"/>
                  </a:lnTo>
                  <a:lnTo>
                    <a:pt x="4380" y="7228"/>
                  </a:lnTo>
                  <a:lnTo>
                    <a:pt x="4648" y="7228"/>
                  </a:lnTo>
                  <a:lnTo>
                    <a:pt x="4916" y="7203"/>
                  </a:lnTo>
                  <a:lnTo>
                    <a:pt x="4916" y="7349"/>
                  </a:lnTo>
                  <a:lnTo>
                    <a:pt x="4770" y="7374"/>
                  </a:lnTo>
                  <a:lnTo>
                    <a:pt x="4672" y="7398"/>
                  </a:lnTo>
                  <a:lnTo>
                    <a:pt x="4575" y="7422"/>
                  </a:lnTo>
                  <a:lnTo>
                    <a:pt x="4478" y="7471"/>
                  </a:lnTo>
                  <a:lnTo>
                    <a:pt x="4405" y="7544"/>
                  </a:lnTo>
                  <a:lnTo>
                    <a:pt x="4405" y="7568"/>
                  </a:lnTo>
                  <a:lnTo>
                    <a:pt x="4405" y="7593"/>
                  </a:lnTo>
                  <a:lnTo>
                    <a:pt x="4502" y="7641"/>
                  </a:lnTo>
                  <a:lnTo>
                    <a:pt x="4624" y="7666"/>
                  </a:lnTo>
                  <a:lnTo>
                    <a:pt x="4770" y="7690"/>
                  </a:lnTo>
                  <a:lnTo>
                    <a:pt x="4916" y="7690"/>
                  </a:lnTo>
                  <a:lnTo>
                    <a:pt x="4916" y="7909"/>
                  </a:lnTo>
                  <a:lnTo>
                    <a:pt x="4697" y="7909"/>
                  </a:lnTo>
                  <a:lnTo>
                    <a:pt x="4478" y="7958"/>
                  </a:lnTo>
                  <a:lnTo>
                    <a:pt x="4405" y="7982"/>
                  </a:lnTo>
                  <a:lnTo>
                    <a:pt x="4332" y="8031"/>
                  </a:lnTo>
                  <a:lnTo>
                    <a:pt x="4307" y="8079"/>
                  </a:lnTo>
                  <a:lnTo>
                    <a:pt x="4307" y="8128"/>
                  </a:lnTo>
                  <a:lnTo>
                    <a:pt x="4332" y="8152"/>
                  </a:lnTo>
                  <a:lnTo>
                    <a:pt x="4405" y="8201"/>
                  </a:lnTo>
                  <a:lnTo>
                    <a:pt x="4526" y="8225"/>
                  </a:lnTo>
                  <a:lnTo>
                    <a:pt x="4794" y="8201"/>
                  </a:lnTo>
                  <a:lnTo>
                    <a:pt x="4916" y="8201"/>
                  </a:lnTo>
                  <a:lnTo>
                    <a:pt x="4916" y="8420"/>
                  </a:lnTo>
                  <a:lnTo>
                    <a:pt x="4770" y="8396"/>
                  </a:lnTo>
                  <a:lnTo>
                    <a:pt x="4648" y="8420"/>
                  </a:lnTo>
                  <a:lnTo>
                    <a:pt x="4478" y="8469"/>
                  </a:lnTo>
                  <a:lnTo>
                    <a:pt x="4405" y="8493"/>
                  </a:lnTo>
                  <a:lnTo>
                    <a:pt x="4332" y="8542"/>
                  </a:lnTo>
                  <a:lnTo>
                    <a:pt x="4307" y="8566"/>
                  </a:lnTo>
                  <a:lnTo>
                    <a:pt x="4307" y="8590"/>
                  </a:lnTo>
                  <a:lnTo>
                    <a:pt x="4356" y="8639"/>
                  </a:lnTo>
                  <a:lnTo>
                    <a:pt x="4429" y="8688"/>
                  </a:lnTo>
                  <a:lnTo>
                    <a:pt x="4502" y="8712"/>
                  </a:lnTo>
                  <a:lnTo>
                    <a:pt x="4672" y="8736"/>
                  </a:lnTo>
                  <a:lnTo>
                    <a:pt x="4794" y="8736"/>
                  </a:lnTo>
                  <a:lnTo>
                    <a:pt x="4916" y="8712"/>
                  </a:lnTo>
                  <a:lnTo>
                    <a:pt x="4916" y="8980"/>
                  </a:lnTo>
                  <a:lnTo>
                    <a:pt x="4770" y="9004"/>
                  </a:lnTo>
                  <a:lnTo>
                    <a:pt x="4624" y="9028"/>
                  </a:lnTo>
                  <a:lnTo>
                    <a:pt x="4356" y="9126"/>
                  </a:lnTo>
                  <a:lnTo>
                    <a:pt x="4332" y="9150"/>
                  </a:lnTo>
                  <a:lnTo>
                    <a:pt x="4356" y="9174"/>
                  </a:lnTo>
                  <a:lnTo>
                    <a:pt x="4478" y="9223"/>
                  </a:lnTo>
                  <a:lnTo>
                    <a:pt x="4599" y="9247"/>
                  </a:lnTo>
                  <a:lnTo>
                    <a:pt x="4843" y="9247"/>
                  </a:lnTo>
                  <a:lnTo>
                    <a:pt x="4940" y="9223"/>
                  </a:lnTo>
                  <a:lnTo>
                    <a:pt x="4940" y="9466"/>
                  </a:lnTo>
                  <a:lnTo>
                    <a:pt x="4770" y="9490"/>
                  </a:lnTo>
                  <a:lnTo>
                    <a:pt x="4575" y="9515"/>
                  </a:lnTo>
                  <a:lnTo>
                    <a:pt x="4380" y="9563"/>
                  </a:lnTo>
                  <a:lnTo>
                    <a:pt x="4356" y="9588"/>
                  </a:lnTo>
                  <a:lnTo>
                    <a:pt x="4332" y="9661"/>
                  </a:lnTo>
                  <a:lnTo>
                    <a:pt x="4332" y="9709"/>
                  </a:lnTo>
                  <a:lnTo>
                    <a:pt x="4356" y="9758"/>
                  </a:lnTo>
                  <a:lnTo>
                    <a:pt x="4453" y="9807"/>
                  </a:lnTo>
                  <a:lnTo>
                    <a:pt x="4526" y="9831"/>
                  </a:lnTo>
                  <a:lnTo>
                    <a:pt x="4721" y="9855"/>
                  </a:lnTo>
                  <a:lnTo>
                    <a:pt x="4964" y="9855"/>
                  </a:lnTo>
                  <a:lnTo>
                    <a:pt x="4964" y="10026"/>
                  </a:lnTo>
                  <a:lnTo>
                    <a:pt x="4818" y="10026"/>
                  </a:lnTo>
                  <a:lnTo>
                    <a:pt x="4672" y="10050"/>
                  </a:lnTo>
                  <a:lnTo>
                    <a:pt x="4551" y="10099"/>
                  </a:lnTo>
                  <a:lnTo>
                    <a:pt x="4405" y="10172"/>
                  </a:lnTo>
                  <a:lnTo>
                    <a:pt x="4405" y="10196"/>
                  </a:lnTo>
                  <a:lnTo>
                    <a:pt x="4405" y="10220"/>
                  </a:lnTo>
                  <a:lnTo>
                    <a:pt x="4551" y="10269"/>
                  </a:lnTo>
                  <a:lnTo>
                    <a:pt x="4697" y="10318"/>
                  </a:lnTo>
                  <a:lnTo>
                    <a:pt x="4916" y="10318"/>
                  </a:lnTo>
                  <a:lnTo>
                    <a:pt x="4989" y="10269"/>
                  </a:lnTo>
                  <a:lnTo>
                    <a:pt x="4989" y="10561"/>
                  </a:lnTo>
                  <a:lnTo>
                    <a:pt x="4867" y="10561"/>
                  </a:lnTo>
                  <a:lnTo>
                    <a:pt x="4721" y="10610"/>
                  </a:lnTo>
                  <a:lnTo>
                    <a:pt x="4551" y="10658"/>
                  </a:lnTo>
                  <a:lnTo>
                    <a:pt x="4478" y="10707"/>
                  </a:lnTo>
                  <a:lnTo>
                    <a:pt x="4429" y="10780"/>
                  </a:lnTo>
                  <a:lnTo>
                    <a:pt x="4429" y="10804"/>
                  </a:lnTo>
                  <a:lnTo>
                    <a:pt x="4478" y="10853"/>
                  </a:lnTo>
                  <a:lnTo>
                    <a:pt x="4551" y="10902"/>
                  </a:lnTo>
                  <a:lnTo>
                    <a:pt x="4721" y="10902"/>
                  </a:lnTo>
                  <a:lnTo>
                    <a:pt x="4867" y="10877"/>
                  </a:lnTo>
                  <a:lnTo>
                    <a:pt x="5013" y="10829"/>
                  </a:lnTo>
                  <a:lnTo>
                    <a:pt x="5013" y="10853"/>
                  </a:lnTo>
                  <a:lnTo>
                    <a:pt x="5013" y="10950"/>
                  </a:lnTo>
                  <a:lnTo>
                    <a:pt x="4843" y="10999"/>
                  </a:lnTo>
                  <a:lnTo>
                    <a:pt x="4672" y="11048"/>
                  </a:lnTo>
                  <a:lnTo>
                    <a:pt x="4599" y="11072"/>
                  </a:lnTo>
                  <a:lnTo>
                    <a:pt x="4502" y="11121"/>
                  </a:lnTo>
                  <a:lnTo>
                    <a:pt x="4502" y="11169"/>
                  </a:lnTo>
                  <a:lnTo>
                    <a:pt x="4502" y="11218"/>
                  </a:lnTo>
                  <a:lnTo>
                    <a:pt x="4575" y="11291"/>
                  </a:lnTo>
                  <a:lnTo>
                    <a:pt x="4648" y="11340"/>
                  </a:lnTo>
                  <a:lnTo>
                    <a:pt x="4843" y="11340"/>
                  </a:lnTo>
                  <a:lnTo>
                    <a:pt x="5037" y="11315"/>
                  </a:lnTo>
                  <a:lnTo>
                    <a:pt x="5037" y="11461"/>
                  </a:lnTo>
                  <a:lnTo>
                    <a:pt x="4916" y="11486"/>
                  </a:lnTo>
                  <a:lnTo>
                    <a:pt x="4794" y="11510"/>
                  </a:lnTo>
                  <a:lnTo>
                    <a:pt x="4551" y="11607"/>
                  </a:lnTo>
                  <a:lnTo>
                    <a:pt x="4502" y="11632"/>
                  </a:lnTo>
                  <a:lnTo>
                    <a:pt x="4478" y="11656"/>
                  </a:lnTo>
                  <a:lnTo>
                    <a:pt x="4502" y="11753"/>
                  </a:lnTo>
                  <a:lnTo>
                    <a:pt x="4526" y="11802"/>
                  </a:lnTo>
                  <a:lnTo>
                    <a:pt x="4599" y="11851"/>
                  </a:lnTo>
                  <a:lnTo>
                    <a:pt x="4721" y="11851"/>
                  </a:lnTo>
                  <a:lnTo>
                    <a:pt x="4843" y="11826"/>
                  </a:lnTo>
                  <a:lnTo>
                    <a:pt x="4964" y="11802"/>
                  </a:lnTo>
                  <a:lnTo>
                    <a:pt x="5062" y="11753"/>
                  </a:lnTo>
                  <a:lnTo>
                    <a:pt x="5062" y="11948"/>
                  </a:lnTo>
                  <a:lnTo>
                    <a:pt x="4843" y="11997"/>
                  </a:lnTo>
                  <a:lnTo>
                    <a:pt x="4672" y="12070"/>
                  </a:lnTo>
                  <a:lnTo>
                    <a:pt x="4551" y="12191"/>
                  </a:lnTo>
                  <a:lnTo>
                    <a:pt x="4551" y="12216"/>
                  </a:lnTo>
                  <a:lnTo>
                    <a:pt x="4575" y="12240"/>
                  </a:lnTo>
                  <a:lnTo>
                    <a:pt x="4624" y="12264"/>
                  </a:lnTo>
                  <a:lnTo>
                    <a:pt x="4697" y="12289"/>
                  </a:lnTo>
                  <a:lnTo>
                    <a:pt x="5086" y="12289"/>
                  </a:lnTo>
                  <a:lnTo>
                    <a:pt x="5110" y="12483"/>
                  </a:lnTo>
                  <a:lnTo>
                    <a:pt x="4916" y="12532"/>
                  </a:lnTo>
                  <a:lnTo>
                    <a:pt x="4745" y="12629"/>
                  </a:lnTo>
                  <a:lnTo>
                    <a:pt x="4624" y="12727"/>
                  </a:lnTo>
                  <a:lnTo>
                    <a:pt x="4599" y="12800"/>
                  </a:lnTo>
                  <a:lnTo>
                    <a:pt x="4599" y="12848"/>
                  </a:lnTo>
                  <a:lnTo>
                    <a:pt x="4624" y="12873"/>
                  </a:lnTo>
                  <a:lnTo>
                    <a:pt x="4697" y="12897"/>
                  </a:lnTo>
                  <a:lnTo>
                    <a:pt x="4770" y="12897"/>
                  </a:lnTo>
                  <a:lnTo>
                    <a:pt x="4916" y="12873"/>
                  </a:lnTo>
                  <a:lnTo>
                    <a:pt x="5135" y="12824"/>
                  </a:lnTo>
                  <a:lnTo>
                    <a:pt x="5135" y="13067"/>
                  </a:lnTo>
                  <a:lnTo>
                    <a:pt x="4964" y="13140"/>
                  </a:lnTo>
                  <a:lnTo>
                    <a:pt x="4818" y="13165"/>
                  </a:lnTo>
                  <a:lnTo>
                    <a:pt x="4697" y="13238"/>
                  </a:lnTo>
                  <a:lnTo>
                    <a:pt x="4648" y="13286"/>
                  </a:lnTo>
                  <a:lnTo>
                    <a:pt x="4648" y="13311"/>
                  </a:lnTo>
                  <a:lnTo>
                    <a:pt x="4672" y="13335"/>
                  </a:lnTo>
                  <a:lnTo>
                    <a:pt x="4770" y="13384"/>
                  </a:lnTo>
                  <a:lnTo>
                    <a:pt x="4891" y="13408"/>
                  </a:lnTo>
                  <a:lnTo>
                    <a:pt x="5037" y="13384"/>
                  </a:lnTo>
                  <a:lnTo>
                    <a:pt x="5159" y="13359"/>
                  </a:lnTo>
                  <a:lnTo>
                    <a:pt x="5183" y="13530"/>
                  </a:lnTo>
                  <a:lnTo>
                    <a:pt x="5062" y="13578"/>
                  </a:lnTo>
                  <a:lnTo>
                    <a:pt x="4940" y="13627"/>
                  </a:lnTo>
                  <a:lnTo>
                    <a:pt x="4867" y="13676"/>
                  </a:lnTo>
                  <a:lnTo>
                    <a:pt x="4818" y="13700"/>
                  </a:lnTo>
                  <a:lnTo>
                    <a:pt x="4794" y="13749"/>
                  </a:lnTo>
                  <a:lnTo>
                    <a:pt x="4818" y="13797"/>
                  </a:lnTo>
                  <a:lnTo>
                    <a:pt x="4891" y="13846"/>
                  </a:lnTo>
                  <a:lnTo>
                    <a:pt x="4989" y="13870"/>
                  </a:lnTo>
                  <a:lnTo>
                    <a:pt x="5110" y="13846"/>
                  </a:lnTo>
                  <a:lnTo>
                    <a:pt x="5208" y="13822"/>
                  </a:lnTo>
                  <a:lnTo>
                    <a:pt x="5232" y="13919"/>
                  </a:lnTo>
                  <a:lnTo>
                    <a:pt x="5208" y="13919"/>
                  </a:lnTo>
                  <a:lnTo>
                    <a:pt x="4940" y="13992"/>
                  </a:lnTo>
                  <a:lnTo>
                    <a:pt x="4891" y="14016"/>
                  </a:lnTo>
                  <a:lnTo>
                    <a:pt x="4818" y="14065"/>
                  </a:lnTo>
                  <a:lnTo>
                    <a:pt x="4745" y="14138"/>
                  </a:lnTo>
                  <a:lnTo>
                    <a:pt x="4721" y="14187"/>
                  </a:lnTo>
                  <a:lnTo>
                    <a:pt x="4745" y="14211"/>
                  </a:lnTo>
                  <a:lnTo>
                    <a:pt x="4843" y="14260"/>
                  </a:lnTo>
                  <a:lnTo>
                    <a:pt x="4916" y="14284"/>
                  </a:lnTo>
                  <a:lnTo>
                    <a:pt x="5135" y="14284"/>
                  </a:lnTo>
                  <a:lnTo>
                    <a:pt x="5256" y="14235"/>
                  </a:lnTo>
                  <a:lnTo>
                    <a:pt x="5281" y="14406"/>
                  </a:lnTo>
                  <a:lnTo>
                    <a:pt x="5037" y="14430"/>
                  </a:lnTo>
                  <a:lnTo>
                    <a:pt x="4964" y="14454"/>
                  </a:lnTo>
                  <a:lnTo>
                    <a:pt x="4891" y="14527"/>
                  </a:lnTo>
                  <a:lnTo>
                    <a:pt x="4843" y="14576"/>
                  </a:lnTo>
                  <a:lnTo>
                    <a:pt x="4843" y="14625"/>
                  </a:lnTo>
                  <a:lnTo>
                    <a:pt x="4867" y="14649"/>
                  </a:lnTo>
                  <a:lnTo>
                    <a:pt x="4916" y="14698"/>
                  </a:lnTo>
                  <a:lnTo>
                    <a:pt x="4964" y="14722"/>
                  </a:lnTo>
                  <a:lnTo>
                    <a:pt x="5110" y="14722"/>
                  </a:lnTo>
                  <a:lnTo>
                    <a:pt x="5329" y="14698"/>
                  </a:lnTo>
                  <a:lnTo>
                    <a:pt x="5354" y="14868"/>
                  </a:lnTo>
                  <a:lnTo>
                    <a:pt x="5208" y="14892"/>
                  </a:lnTo>
                  <a:lnTo>
                    <a:pt x="5062" y="14965"/>
                  </a:lnTo>
                  <a:lnTo>
                    <a:pt x="5037" y="14990"/>
                  </a:lnTo>
                  <a:lnTo>
                    <a:pt x="5037" y="15014"/>
                  </a:lnTo>
                  <a:lnTo>
                    <a:pt x="5062" y="15038"/>
                  </a:lnTo>
                  <a:lnTo>
                    <a:pt x="5232" y="15087"/>
                  </a:lnTo>
                  <a:lnTo>
                    <a:pt x="5427" y="15111"/>
                  </a:lnTo>
                  <a:lnTo>
                    <a:pt x="5475" y="15136"/>
                  </a:lnTo>
                  <a:lnTo>
                    <a:pt x="5548" y="15160"/>
                  </a:lnTo>
                  <a:lnTo>
                    <a:pt x="5646" y="15160"/>
                  </a:lnTo>
                  <a:lnTo>
                    <a:pt x="5694" y="15209"/>
                  </a:lnTo>
                  <a:lnTo>
                    <a:pt x="5743" y="15282"/>
                  </a:lnTo>
                  <a:lnTo>
                    <a:pt x="5767" y="15355"/>
                  </a:lnTo>
                  <a:lnTo>
                    <a:pt x="5792" y="15428"/>
                  </a:lnTo>
                  <a:lnTo>
                    <a:pt x="5767" y="15501"/>
                  </a:lnTo>
                  <a:lnTo>
                    <a:pt x="5694" y="15574"/>
                  </a:lnTo>
                  <a:lnTo>
                    <a:pt x="5621" y="15598"/>
                  </a:lnTo>
                  <a:lnTo>
                    <a:pt x="5524" y="15622"/>
                  </a:lnTo>
                  <a:lnTo>
                    <a:pt x="5427" y="15622"/>
                  </a:lnTo>
                  <a:lnTo>
                    <a:pt x="5208" y="15574"/>
                  </a:lnTo>
                  <a:lnTo>
                    <a:pt x="4794" y="15452"/>
                  </a:lnTo>
                  <a:lnTo>
                    <a:pt x="4599" y="15403"/>
                  </a:lnTo>
                  <a:lnTo>
                    <a:pt x="4599" y="15330"/>
                  </a:lnTo>
                  <a:lnTo>
                    <a:pt x="4502" y="14990"/>
                  </a:lnTo>
                  <a:lnTo>
                    <a:pt x="4380" y="14673"/>
                  </a:lnTo>
                  <a:lnTo>
                    <a:pt x="4283" y="14333"/>
                  </a:lnTo>
                  <a:lnTo>
                    <a:pt x="4186" y="13992"/>
                  </a:lnTo>
                  <a:lnTo>
                    <a:pt x="4113" y="13651"/>
                  </a:lnTo>
                  <a:lnTo>
                    <a:pt x="4064" y="13335"/>
                  </a:lnTo>
                  <a:lnTo>
                    <a:pt x="4015" y="12678"/>
                  </a:lnTo>
                  <a:lnTo>
                    <a:pt x="3967" y="12191"/>
                  </a:lnTo>
                  <a:lnTo>
                    <a:pt x="3942" y="11948"/>
                  </a:lnTo>
                  <a:lnTo>
                    <a:pt x="3894" y="11705"/>
                  </a:lnTo>
                  <a:lnTo>
                    <a:pt x="3821" y="11486"/>
                  </a:lnTo>
                  <a:lnTo>
                    <a:pt x="3748" y="11267"/>
                  </a:lnTo>
                  <a:lnTo>
                    <a:pt x="3626" y="11048"/>
                  </a:lnTo>
                  <a:lnTo>
                    <a:pt x="3480" y="10877"/>
                  </a:lnTo>
                  <a:lnTo>
                    <a:pt x="3431" y="10853"/>
                  </a:lnTo>
                  <a:lnTo>
                    <a:pt x="3383" y="10829"/>
                  </a:lnTo>
                  <a:lnTo>
                    <a:pt x="3285" y="10853"/>
                  </a:lnTo>
                  <a:lnTo>
                    <a:pt x="3212" y="10877"/>
                  </a:lnTo>
                  <a:lnTo>
                    <a:pt x="3139" y="10950"/>
                  </a:lnTo>
                  <a:lnTo>
                    <a:pt x="3066" y="11023"/>
                  </a:lnTo>
                  <a:lnTo>
                    <a:pt x="2823" y="11023"/>
                  </a:lnTo>
                  <a:lnTo>
                    <a:pt x="2774" y="11048"/>
                  </a:lnTo>
                  <a:lnTo>
                    <a:pt x="2726" y="11072"/>
                  </a:lnTo>
                  <a:lnTo>
                    <a:pt x="2701" y="11096"/>
                  </a:lnTo>
                  <a:lnTo>
                    <a:pt x="2701" y="11121"/>
                  </a:lnTo>
                  <a:lnTo>
                    <a:pt x="2701" y="11169"/>
                  </a:lnTo>
                  <a:lnTo>
                    <a:pt x="2726" y="11194"/>
                  </a:lnTo>
                  <a:lnTo>
                    <a:pt x="2823" y="11242"/>
                  </a:lnTo>
                  <a:lnTo>
                    <a:pt x="2969" y="11242"/>
                  </a:lnTo>
                  <a:lnTo>
                    <a:pt x="2945" y="11364"/>
                  </a:lnTo>
                  <a:lnTo>
                    <a:pt x="2847" y="11340"/>
                  </a:lnTo>
                  <a:lnTo>
                    <a:pt x="2750" y="11364"/>
                  </a:lnTo>
                  <a:lnTo>
                    <a:pt x="2677" y="11364"/>
                  </a:lnTo>
                  <a:lnTo>
                    <a:pt x="2604" y="11388"/>
                  </a:lnTo>
                  <a:lnTo>
                    <a:pt x="2556" y="11437"/>
                  </a:lnTo>
                  <a:lnTo>
                    <a:pt x="2531" y="11461"/>
                  </a:lnTo>
                  <a:lnTo>
                    <a:pt x="2556" y="11510"/>
                  </a:lnTo>
                  <a:lnTo>
                    <a:pt x="2580" y="11583"/>
                  </a:lnTo>
                  <a:lnTo>
                    <a:pt x="2628" y="11607"/>
                  </a:lnTo>
                  <a:lnTo>
                    <a:pt x="2750" y="11656"/>
                  </a:lnTo>
                  <a:lnTo>
                    <a:pt x="2920" y="11680"/>
                  </a:lnTo>
                  <a:lnTo>
                    <a:pt x="2896" y="11851"/>
                  </a:lnTo>
                  <a:lnTo>
                    <a:pt x="2628" y="11875"/>
                  </a:lnTo>
                  <a:lnTo>
                    <a:pt x="2458" y="11899"/>
                  </a:lnTo>
                  <a:lnTo>
                    <a:pt x="2361" y="11924"/>
                  </a:lnTo>
                  <a:lnTo>
                    <a:pt x="2288" y="11948"/>
                  </a:lnTo>
                  <a:lnTo>
                    <a:pt x="2288" y="11972"/>
                  </a:lnTo>
                  <a:lnTo>
                    <a:pt x="2288" y="11997"/>
                  </a:lnTo>
                  <a:lnTo>
                    <a:pt x="2337" y="12045"/>
                  </a:lnTo>
                  <a:lnTo>
                    <a:pt x="2410" y="12094"/>
                  </a:lnTo>
                  <a:lnTo>
                    <a:pt x="2507" y="12118"/>
                  </a:lnTo>
                  <a:lnTo>
                    <a:pt x="2604" y="12143"/>
                  </a:lnTo>
                  <a:lnTo>
                    <a:pt x="2896" y="12143"/>
                  </a:lnTo>
                  <a:lnTo>
                    <a:pt x="2896" y="12216"/>
                  </a:lnTo>
                  <a:lnTo>
                    <a:pt x="2628" y="12289"/>
                  </a:lnTo>
                  <a:lnTo>
                    <a:pt x="2507" y="12313"/>
                  </a:lnTo>
                  <a:lnTo>
                    <a:pt x="2385" y="12362"/>
                  </a:lnTo>
                  <a:lnTo>
                    <a:pt x="2361" y="12386"/>
                  </a:lnTo>
                  <a:lnTo>
                    <a:pt x="2337" y="12410"/>
                  </a:lnTo>
                  <a:lnTo>
                    <a:pt x="2361" y="12483"/>
                  </a:lnTo>
                  <a:lnTo>
                    <a:pt x="2410" y="12532"/>
                  </a:lnTo>
                  <a:lnTo>
                    <a:pt x="2483" y="12556"/>
                  </a:lnTo>
                  <a:lnTo>
                    <a:pt x="2604" y="12581"/>
                  </a:lnTo>
                  <a:lnTo>
                    <a:pt x="2726" y="12556"/>
                  </a:lnTo>
                  <a:lnTo>
                    <a:pt x="2872" y="12556"/>
                  </a:lnTo>
                  <a:lnTo>
                    <a:pt x="2823" y="12824"/>
                  </a:lnTo>
                  <a:lnTo>
                    <a:pt x="2677" y="12775"/>
                  </a:lnTo>
                  <a:lnTo>
                    <a:pt x="2337" y="12775"/>
                  </a:lnTo>
                  <a:lnTo>
                    <a:pt x="2264" y="12824"/>
                  </a:lnTo>
                  <a:lnTo>
                    <a:pt x="2239" y="12848"/>
                  </a:lnTo>
                  <a:lnTo>
                    <a:pt x="2239" y="12897"/>
                  </a:lnTo>
                  <a:lnTo>
                    <a:pt x="2239" y="12970"/>
                  </a:lnTo>
                  <a:lnTo>
                    <a:pt x="2312" y="13019"/>
                  </a:lnTo>
                  <a:lnTo>
                    <a:pt x="2385" y="13043"/>
                  </a:lnTo>
                  <a:lnTo>
                    <a:pt x="2458" y="13067"/>
                  </a:lnTo>
                  <a:lnTo>
                    <a:pt x="2628" y="13092"/>
                  </a:lnTo>
                  <a:lnTo>
                    <a:pt x="2799" y="13092"/>
                  </a:lnTo>
                  <a:lnTo>
                    <a:pt x="2774" y="13262"/>
                  </a:lnTo>
                  <a:lnTo>
                    <a:pt x="2458" y="13262"/>
                  </a:lnTo>
                  <a:lnTo>
                    <a:pt x="2361" y="13286"/>
                  </a:lnTo>
                  <a:lnTo>
                    <a:pt x="2264" y="13335"/>
                  </a:lnTo>
                  <a:lnTo>
                    <a:pt x="2239" y="13359"/>
                  </a:lnTo>
                  <a:lnTo>
                    <a:pt x="2239" y="13408"/>
                  </a:lnTo>
                  <a:lnTo>
                    <a:pt x="2312" y="13481"/>
                  </a:lnTo>
                  <a:lnTo>
                    <a:pt x="2410" y="13505"/>
                  </a:lnTo>
                  <a:lnTo>
                    <a:pt x="2483" y="13530"/>
                  </a:lnTo>
                  <a:lnTo>
                    <a:pt x="2726" y="13530"/>
                  </a:lnTo>
                  <a:lnTo>
                    <a:pt x="2701" y="13724"/>
                  </a:lnTo>
                  <a:lnTo>
                    <a:pt x="2483" y="13749"/>
                  </a:lnTo>
                  <a:lnTo>
                    <a:pt x="2312" y="13749"/>
                  </a:lnTo>
                  <a:lnTo>
                    <a:pt x="2264" y="13773"/>
                  </a:lnTo>
                  <a:lnTo>
                    <a:pt x="2191" y="13822"/>
                  </a:lnTo>
                  <a:lnTo>
                    <a:pt x="2166" y="13870"/>
                  </a:lnTo>
                  <a:lnTo>
                    <a:pt x="2166" y="13943"/>
                  </a:lnTo>
                  <a:lnTo>
                    <a:pt x="2215" y="13992"/>
                  </a:lnTo>
                  <a:lnTo>
                    <a:pt x="2239" y="14041"/>
                  </a:lnTo>
                  <a:lnTo>
                    <a:pt x="2361" y="14089"/>
                  </a:lnTo>
                  <a:lnTo>
                    <a:pt x="2628" y="14089"/>
                  </a:lnTo>
                  <a:lnTo>
                    <a:pt x="2604" y="14260"/>
                  </a:lnTo>
                  <a:lnTo>
                    <a:pt x="2385" y="14260"/>
                  </a:lnTo>
                  <a:lnTo>
                    <a:pt x="2264" y="14284"/>
                  </a:lnTo>
                  <a:lnTo>
                    <a:pt x="2166" y="14333"/>
                  </a:lnTo>
                  <a:lnTo>
                    <a:pt x="2118" y="14357"/>
                  </a:lnTo>
                  <a:lnTo>
                    <a:pt x="2118" y="14406"/>
                  </a:lnTo>
                  <a:lnTo>
                    <a:pt x="2142" y="14454"/>
                  </a:lnTo>
                  <a:lnTo>
                    <a:pt x="2191" y="14479"/>
                  </a:lnTo>
                  <a:lnTo>
                    <a:pt x="2312" y="14527"/>
                  </a:lnTo>
                  <a:lnTo>
                    <a:pt x="2458" y="14527"/>
                  </a:lnTo>
                  <a:lnTo>
                    <a:pt x="2580" y="14503"/>
                  </a:lnTo>
                  <a:lnTo>
                    <a:pt x="2531" y="14868"/>
                  </a:lnTo>
                  <a:lnTo>
                    <a:pt x="2531" y="14844"/>
                  </a:lnTo>
                  <a:lnTo>
                    <a:pt x="2434" y="14819"/>
                  </a:lnTo>
                  <a:lnTo>
                    <a:pt x="2312" y="14795"/>
                  </a:lnTo>
                  <a:lnTo>
                    <a:pt x="2191" y="14795"/>
                  </a:lnTo>
                  <a:lnTo>
                    <a:pt x="2093" y="14844"/>
                  </a:lnTo>
                  <a:lnTo>
                    <a:pt x="2069" y="14868"/>
                  </a:lnTo>
                  <a:lnTo>
                    <a:pt x="2069" y="14892"/>
                  </a:lnTo>
                  <a:lnTo>
                    <a:pt x="2069" y="14917"/>
                  </a:lnTo>
                  <a:lnTo>
                    <a:pt x="2093" y="14941"/>
                  </a:lnTo>
                  <a:lnTo>
                    <a:pt x="2166" y="14990"/>
                  </a:lnTo>
                  <a:lnTo>
                    <a:pt x="2264" y="14990"/>
                  </a:lnTo>
                  <a:lnTo>
                    <a:pt x="2458" y="15014"/>
                  </a:lnTo>
                  <a:lnTo>
                    <a:pt x="2507" y="15014"/>
                  </a:lnTo>
                  <a:lnTo>
                    <a:pt x="2531" y="14990"/>
                  </a:lnTo>
                  <a:lnTo>
                    <a:pt x="2531" y="15136"/>
                  </a:lnTo>
                  <a:lnTo>
                    <a:pt x="2045" y="15452"/>
                  </a:lnTo>
                  <a:lnTo>
                    <a:pt x="1801" y="15549"/>
                  </a:lnTo>
                  <a:lnTo>
                    <a:pt x="1680" y="15598"/>
                  </a:lnTo>
                  <a:lnTo>
                    <a:pt x="1534" y="15622"/>
                  </a:lnTo>
                  <a:lnTo>
                    <a:pt x="1436" y="15622"/>
                  </a:lnTo>
                  <a:lnTo>
                    <a:pt x="1339" y="15598"/>
                  </a:lnTo>
                  <a:lnTo>
                    <a:pt x="1266" y="15549"/>
                  </a:lnTo>
                  <a:lnTo>
                    <a:pt x="1242" y="15501"/>
                  </a:lnTo>
                  <a:lnTo>
                    <a:pt x="1242" y="15452"/>
                  </a:lnTo>
                  <a:lnTo>
                    <a:pt x="1266" y="15355"/>
                  </a:lnTo>
                  <a:lnTo>
                    <a:pt x="1315" y="15282"/>
                  </a:lnTo>
                  <a:lnTo>
                    <a:pt x="1485" y="15136"/>
                  </a:lnTo>
                  <a:lnTo>
                    <a:pt x="1534" y="15111"/>
                  </a:lnTo>
                  <a:lnTo>
                    <a:pt x="1582" y="15063"/>
                  </a:lnTo>
                  <a:lnTo>
                    <a:pt x="1607" y="15014"/>
                  </a:lnTo>
                  <a:lnTo>
                    <a:pt x="1631" y="14941"/>
                  </a:lnTo>
                  <a:lnTo>
                    <a:pt x="1655" y="14308"/>
                  </a:lnTo>
                  <a:lnTo>
                    <a:pt x="1680" y="13676"/>
                  </a:lnTo>
                  <a:lnTo>
                    <a:pt x="1704" y="12410"/>
                  </a:lnTo>
                  <a:lnTo>
                    <a:pt x="1728" y="11121"/>
                  </a:lnTo>
                  <a:lnTo>
                    <a:pt x="1753" y="10488"/>
                  </a:lnTo>
                  <a:lnTo>
                    <a:pt x="1801" y="9855"/>
                  </a:lnTo>
                  <a:lnTo>
                    <a:pt x="1826" y="9223"/>
                  </a:lnTo>
                  <a:lnTo>
                    <a:pt x="1826" y="8590"/>
                  </a:lnTo>
                  <a:lnTo>
                    <a:pt x="1850" y="7958"/>
                  </a:lnTo>
                  <a:lnTo>
                    <a:pt x="1923" y="7349"/>
                  </a:lnTo>
                  <a:lnTo>
                    <a:pt x="1996" y="6911"/>
                  </a:lnTo>
                  <a:lnTo>
                    <a:pt x="1996" y="6692"/>
                  </a:lnTo>
                  <a:lnTo>
                    <a:pt x="1972" y="6571"/>
                  </a:lnTo>
                  <a:lnTo>
                    <a:pt x="1923" y="6498"/>
                  </a:lnTo>
                  <a:lnTo>
                    <a:pt x="1947" y="6425"/>
                  </a:lnTo>
                  <a:lnTo>
                    <a:pt x="1947" y="6352"/>
                  </a:lnTo>
                  <a:lnTo>
                    <a:pt x="1923" y="6303"/>
                  </a:lnTo>
                  <a:lnTo>
                    <a:pt x="1874" y="6254"/>
                  </a:lnTo>
                  <a:lnTo>
                    <a:pt x="1801" y="6230"/>
                  </a:lnTo>
                  <a:lnTo>
                    <a:pt x="1704" y="6254"/>
                  </a:lnTo>
                  <a:lnTo>
                    <a:pt x="1558" y="6230"/>
                  </a:lnTo>
                  <a:lnTo>
                    <a:pt x="1485" y="6230"/>
                  </a:lnTo>
                  <a:lnTo>
                    <a:pt x="1436" y="6254"/>
                  </a:lnTo>
                  <a:lnTo>
                    <a:pt x="1388" y="6303"/>
                  </a:lnTo>
                  <a:lnTo>
                    <a:pt x="1412" y="6352"/>
                  </a:lnTo>
                  <a:lnTo>
                    <a:pt x="1412" y="6376"/>
                  </a:lnTo>
                  <a:lnTo>
                    <a:pt x="1509" y="6425"/>
                  </a:lnTo>
                  <a:lnTo>
                    <a:pt x="1485" y="6449"/>
                  </a:lnTo>
                  <a:lnTo>
                    <a:pt x="1388" y="6449"/>
                  </a:lnTo>
                  <a:lnTo>
                    <a:pt x="1193" y="6473"/>
                  </a:lnTo>
                  <a:lnTo>
                    <a:pt x="1096" y="6522"/>
                  </a:lnTo>
                  <a:lnTo>
                    <a:pt x="1071" y="6522"/>
                  </a:lnTo>
                  <a:lnTo>
                    <a:pt x="1096" y="6546"/>
                  </a:lnTo>
                  <a:lnTo>
                    <a:pt x="1144" y="6619"/>
                  </a:lnTo>
                  <a:lnTo>
                    <a:pt x="1193" y="6644"/>
                  </a:lnTo>
                  <a:lnTo>
                    <a:pt x="1266" y="6668"/>
                  </a:lnTo>
                  <a:lnTo>
                    <a:pt x="1339" y="6692"/>
                  </a:lnTo>
                  <a:lnTo>
                    <a:pt x="1315" y="6741"/>
                  </a:lnTo>
                  <a:lnTo>
                    <a:pt x="1193" y="6765"/>
                  </a:lnTo>
                  <a:lnTo>
                    <a:pt x="1096" y="6790"/>
                  </a:lnTo>
                  <a:lnTo>
                    <a:pt x="998" y="6863"/>
                  </a:lnTo>
                  <a:lnTo>
                    <a:pt x="998" y="6887"/>
                  </a:lnTo>
                  <a:lnTo>
                    <a:pt x="1096" y="6936"/>
                  </a:lnTo>
                  <a:lnTo>
                    <a:pt x="1193" y="6960"/>
                  </a:lnTo>
                  <a:lnTo>
                    <a:pt x="1217" y="6960"/>
                  </a:lnTo>
                  <a:lnTo>
                    <a:pt x="1193" y="7106"/>
                  </a:lnTo>
                  <a:lnTo>
                    <a:pt x="1047" y="7082"/>
                  </a:lnTo>
                  <a:lnTo>
                    <a:pt x="950" y="7106"/>
                  </a:lnTo>
                  <a:lnTo>
                    <a:pt x="877" y="7130"/>
                  </a:lnTo>
                  <a:lnTo>
                    <a:pt x="804" y="7203"/>
                  </a:lnTo>
                  <a:lnTo>
                    <a:pt x="804" y="7252"/>
                  </a:lnTo>
                  <a:lnTo>
                    <a:pt x="828" y="7301"/>
                  </a:lnTo>
                  <a:lnTo>
                    <a:pt x="852" y="7325"/>
                  </a:lnTo>
                  <a:lnTo>
                    <a:pt x="901" y="7349"/>
                  </a:lnTo>
                  <a:lnTo>
                    <a:pt x="1023" y="7374"/>
                  </a:lnTo>
                  <a:lnTo>
                    <a:pt x="1096" y="7398"/>
                  </a:lnTo>
                  <a:lnTo>
                    <a:pt x="1047" y="7568"/>
                  </a:lnTo>
                  <a:lnTo>
                    <a:pt x="950" y="7568"/>
                  </a:lnTo>
                  <a:lnTo>
                    <a:pt x="852" y="7593"/>
                  </a:lnTo>
                  <a:lnTo>
                    <a:pt x="731" y="7617"/>
                  </a:lnTo>
                  <a:lnTo>
                    <a:pt x="706" y="7641"/>
                  </a:lnTo>
                  <a:lnTo>
                    <a:pt x="682" y="7690"/>
                  </a:lnTo>
                  <a:lnTo>
                    <a:pt x="706" y="7739"/>
                  </a:lnTo>
                  <a:lnTo>
                    <a:pt x="731" y="7763"/>
                  </a:lnTo>
                  <a:lnTo>
                    <a:pt x="755" y="7812"/>
                  </a:lnTo>
                  <a:lnTo>
                    <a:pt x="828" y="7836"/>
                  </a:lnTo>
                  <a:lnTo>
                    <a:pt x="925" y="7860"/>
                  </a:lnTo>
                  <a:lnTo>
                    <a:pt x="974" y="7860"/>
                  </a:lnTo>
                  <a:lnTo>
                    <a:pt x="950" y="7958"/>
                  </a:lnTo>
                  <a:lnTo>
                    <a:pt x="804" y="7982"/>
                  </a:lnTo>
                  <a:lnTo>
                    <a:pt x="731" y="8006"/>
                  </a:lnTo>
                  <a:lnTo>
                    <a:pt x="658" y="8031"/>
                  </a:lnTo>
                  <a:lnTo>
                    <a:pt x="658" y="8055"/>
                  </a:lnTo>
                  <a:lnTo>
                    <a:pt x="658" y="8079"/>
                  </a:lnTo>
                  <a:lnTo>
                    <a:pt x="731" y="8104"/>
                  </a:lnTo>
                  <a:lnTo>
                    <a:pt x="804" y="8128"/>
                  </a:lnTo>
                  <a:lnTo>
                    <a:pt x="950" y="8128"/>
                  </a:lnTo>
                  <a:lnTo>
                    <a:pt x="950" y="8274"/>
                  </a:lnTo>
                  <a:lnTo>
                    <a:pt x="828" y="8298"/>
                  </a:lnTo>
                  <a:lnTo>
                    <a:pt x="779" y="8323"/>
                  </a:lnTo>
                  <a:lnTo>
                    <a:pt x="731" y="8347"/>
                  </a:lnTo>
                  <a:lnTo>
                    <a:pt x="706" y="8396"/>
                  </a:lnTo>
                  <a:lnTo>
                    <a:pt x="706" y="8420"/>
                  </a:lnTo>
                  <a:lnTo>
                    <a:pt x="731" y="8469"/>
                  </a:lnTo>
                  <a:lnTo>
                    <a:pt x="755" y="8493"/>
                  </a:lnTo>
                  <a:lnTo>
                    <a:pt x="828" y="8517"/>
                  </a:lnTo>
                  <a:lnTo>
                    <a:pt x="901" y="8517"/>
                  </a:lnTo>
                  <a:lnTo>
                    <a:pt x="974" y="8712"/>
                  </a:lnTo>
                  <a:lnTo>
                    <a:pt x="974" y="8834"/>
                  </a:lnTo>
                  <a:lnTo>
                    <a:pt x="974" y="8931"/>
                  </a:lnTo>
                  <a:lnTo>
                    <a:pt x="950" y="9028"/>
                  </a:lnTo>
                  <a:lnTo>
                    <a:pt x="901" y="9101"/>
                  </a:lnTo>
                  <a:lnTo>
                    <a:pt x="828" y="9174"/>
                  </a:lnTo>
                  <a:lnTo>
                    <a:pt x="731" y="9223"/>
                  </a:lnTo>
                  <a:lnTo>
                    <a:pt x="633" y="9223"/>
                  </a:lnTo>
                  <a:lnTo>
                    <a:pt x="512" y="9199"/>
                  </a:lnTo>
                  <a:lnTo>
                    <a:pt x="414" y="9150"/>
                  </a:lnTo>
                  <a:lnTo>
                    <a:pt x="341" y="9101"/>
                  </a:lnTo>
                  <a:lnTo>
                    <a:pt x="268" y="9028"/>
                  </a:lnTo>
                  <a:lnTo>
                    <a:pt x="268" y="8980"/>
                  </a:lnTo>
                  <a:lnTo>
                    <a:pt x="268" y="8931"/>
                  </a:lnTo>
                  <a:lnTo>
                    <a:pt x="293" y="8882"/>
                  </a:lnTo>
                  <a:lnTo>
                    <a:pt x="366" y="8858"/>
                  </a:lnTo>
                  <a:lnTo>
                    <a:pt x="390" y="8834"/>
                  </a:lnTo>
                  <a:lnTo>
                    <a:pt x="414" y="8809"/>
                  </a:lnTo>
                  <a:lnTo>
                    <a:pt x="487" y="8517"/>
                  </a:lnTo>
                  <a:lnTo>
                    <a:pt x="512" y="8225"/>
                  </a:lnTo>
                  <a:lnTo>
                    <a:pt x="560" y="7641"/>
                  </a:lnTo>
                  <a:lnTo>
                    <a:pt x="560" y="7057"/>
                  </a:lnTo>
                  <a:lnTo>
                    <a:pt x="609" y="6741"/>
                  </a:lnTo>
                  <a:lnTo>
                    <a:pt x="633" y="6473"/>
                  </a:lnTo>
                  <a:lnTo>
                    <a:pt x="731" y="6108"/>
                  </a:lnTo>
                  <a:lnTo>
                    <a:pt x="877" y="5792"/>
                  </a:lnTo>
                  <a:lnTo>
                    <a:pt x="1047" y="5524"/>
                  </a:lnTo>
                  <a:lnTo>
                    <a:pt x="1242" y="5281"/>
                  </a:lnTo>
                  <a:lnTo>
                    <a:pt x="1485" y="5062"/>
                  </a:lnTo>
                  <a:lnTo>
                    <a:pt x="1753" y="4892"/>
                  </a:lnTo>
                  <a:lnTo>
                    <a:pt x="2069" y="4746"/>
                  </a:lnTo>
                  <a:lnTo>
                    <a:pt x="2410" y="4624"/>
                  </a:lnTo>
                  <a:lnTo>
                    <a:pt x="2872" y="4527"/>
                  </a:lnTo>
                  <a:lnTo>
                    <a:pt x="3358" y="4478"/>
                  </a:lnTo>
                  <a:lnTo>
                    <a:pt x="3407" y="4502"/>
                  </a:lnTo>
                  <a:lnTo>
                    <a:pt x="3480" y="4502"/>
                  </a:lnTo>
                  <a:lnTo>
                    <a:pt x="3529" y="4478"/>
                  </a:lnTo>
                  <a:lnTo>
                    <a:pt x="3577" y="4454"/>
                  </a:lnTo>
                  <a:close/>
                  <a:moveTo>
                    <a:pt x="3261" y="1"/>
                  </a:moveTo>
                  <a:lnTo>
                    <a:pt x="3066" y="25"/>
                  </a:lnTo>
                  <a:lnTo>
                    <a:pt x="2896" y="123"/>
                  </a:lnTo>
                  <a:lnTo>
                    <a:pt x="2823" y="171"/>
                  </a:lnTo>
                  <a:lnTo>
                    <a:pt x="2750" y="244"/>
                  </a:lnTo>
                  <a:lnTo>
                    <a:pt x="2531" y="317"/>
                  </a:lnTo>
                  <a:lnTo>
                    <a:pt x="2337" y="463"/>
                  </a:lnTo>
                  <a:lnTo>
                    <a:pt x="2142" y="609"/>
                  </a:lnTo>
                  <a:lnTo>
                    <a:pt x="1972" y="804"/>
                  </a:lnTo>
                  <a:lnTo>
                    <a:pt x="1826" y="1023"/>
                  </a:lnTo>
                  <a:lnTo>
                    <a:pt x="1704" y="1242"/>
                  </a:lnTo>
                  <a:lnTo>
                    <a:pt x="1631" y="1461"/>
                  </a:lnTo>
                  <a:lnTo>
                    <a:pt x="1582" y="1680"/>
                  </a:lnTo>
                  <a:lnTo>
                    <a:pt x="1558" y="1874"/>
                  </a:lnTo>
                  <a:lnTo>
                    <a:pt x="1582" y="2069"/>
                  </a:lnTo>
                  <a:lnTo>
                    <a:pt x="1582" y="2239"/>
                  </a:lnTo>
                  <a:lnTo>
                    <a:pt x="1631" y="2410"/>
                  </a:lnTo>
                  <a:lnTo>
                    <a:pt x="1680" y="2580"/>
                  </a:lnTo>
                  <a:lnTo>
                    <a:pt x="1728" y="2750"/>
                  </a:lnTo>
                  <a:lnTo>
                    <a:pt x="1826" y="2921"/>
                  </a:lnTo>
                  <a:lnTo>
                    <a:pt x="1899" y="3067"/>
                  </a:lnTo>
                  <a:lnTo>
                    <a:pt x="2020" y="3213"/>
                  </a:lnTo>
                  <a:lnTo>
                    <a:pt x="2142" y="3334"/>
                  </a:lnTo>
                  <a:lnTo>
                    <a:pt x="2264" y="3456"/>
                  </a:lnTo>
                  <a:lnTo>
                    <a:pt x="2410" y="3578"/>
                  </a:lnTo>
                  <a:lnTo>
                    <a:pt x="2556" y="3675"/>
                  </a:lnTo>
                  <a:lnTo>
                    <a:pt x="2701" y="3748"/>
                  </a:lnTo>
                  <a:lnTo>
                    <a:pt x="2872" y="3821"/>
                  </a:lnTo>
                  <a:lnTo>
                    <a:pt x="3066" y="3894"/>
                  </a:lnTo>
                  <a:lnTo>
                    <a:pt x="3310" y="3918"/>
                  </a:lnTo>
                  <a:lnTo>
                    <a:pt x="3261" y="4016"/>
                  </a:lnTo>
                  <a:lnTo>
                    <a:pt x="3237" y="4113"/>
                  </a:lnTo>
                  <a:lnTo>
                    <a:pt x="2750" y="4162"/>
                  </a:lnTo>
                  <a:lnTo>
                    <a:pt x="2361" y="4235"/>
                  </a:lnTo>
                  <a:lnTo>
                    <a:pt x="1996" y="4356"/>
                  </a:lnTo>
                  <a:lnTo>
                    <a:pt x="1655" y="4502"/>
                  </a:lnTo>
                  <a:lnTo>
                    <a:pt x="1339" y="4697"/>
                  </a:lnTo>
                  <a:lnTo>
                    <a:pt x="1071" y="4916"/>
                  </a:lnTo>
                  <a:lnTo>
                    <a:pt x="828" y="5184"/>
                  </a:lnTo>
                  <a:lnTo>
                    <a:pt x="609" y="5500"/>
                  </a:lnTo>
                  <a:lnTo>
                    <a:pt x="439" y="5865"/>
                  </a:lnTo>
                  <a:lnTo>
                    <a:pt x="341" y="6206"/>
                  </a:lnTo>
                  <a:lnTo>
                    <a:pt x="268" y="6571"/>
                  </a:lnTo>
                  <a:lnTo>
                    <a:pt x="220" y="6936"/>
                  </a:lnTo>
                  <a:lnTo>
                    <a:pt x="195" y="7301"/>
                  </a:lnTo>
                  <a:lnTo>
                    <a:pt x="171" y="7982"/>
                  </a:lnTo>
                  <a:lnTo>
                    <a:pt x="171" y="8347"/>
                  </a:lnTo>
                  <a:lnTo>
                    <a:pt x="195" y="8688"/>
                  </a:lnTo>
                  <a:lnTo>
                    <a:pt x="147" y="8712"/>
                  </a:lnTo>
                  <a:lnTo>
                    <a:pt x="98" y="8761"/>
                  </a:lnTo>
                  <a:lnTo>
                    <a:pt x="49" y="8809"/>
                  </a:lnTo>
                  <a:lnTo>
                    <a:pt x="25" y="8882"/>
                  </a:lnTo>
                  <a:lnTo>
                    <a:pt x="1" y="9004"/>
                  </a:lnTo>
                  <a:lnTo>
                    <a:pt x="49" y="9150"/>
                  </a:lnTo>
                  <a:lnTo>
                    <a:pt x="98" y="9223"/>
                  </a:lnTo>
                  <a:lnTo>
                    <a:pt x="147" y="9296"/>
                  </a:lnTo>
                  <a:lnTo>
                    <a:pt x="293" y="9418"/>
                  </a:lnTo>
                  <a:lnTo>
                    <a:pt x="463" y="9490"/>
                  </a:lnTo>
                  <a:lnTo>
                    <a:pt x="633" y="9515"/>
                  </a:lnTo>
                  <a:lnTo>
                    <a:pt x="828" y="9515"/>
                  </a:lnTo>
                  <a:lnTo>
                    <a:pt x="901" y="9466"/>
                  </a:lnTo>
                  <a:lnTo>
                    <a:pt x="974" y="9442"/>
                  </a:lnTo>
                  <a:lnTo>
                    <a:pt x="1120" y="9320"/>
                  </a:lnTo>
                  <a:lnTo>
                    <a:pt x="1193" y="9174"/>
                  </a:lnTo>
                  <a:lnTo>
                    <a:pt x="1266" y="9004"/>
                  </a:lnTo>
                  <a:lnTo>
                    <a:pt x="1290" y="8834"/>
                  </a:lnTo>
                  <a:lnTo>
                    <a:pt x="1266" y="8663"/>
                  </a:lnTo>
                  <a:lnTo>
                    <a:pt x="1217" y="8493"/>
                  </a:lnTo>
                  <a:lnTo>
                    <a:pt x="1266" y="8396"/>
                  </a:lnTo>
                  <a:lnTo>
                    <a:pt x="1290" y="8274"/>
                  </a:lnTo>
                  <a:lnTo>
                    <a:pt x="1315" y="8031"/>
                  </a:lnTo>
                  <a:lnTo>
                    <a:pt x="1412" y="7593"/>
                  </a:lnTo>
                  <a:lnTo>
                    <a:pt x="1534" y="7179"/>
                  </a:lnTo>
                  <a:lnTo>
                    <a:pt x="1631" y="6887"/>
                  </a:lnTo>
                  <a:lnTo>
                    <a:pt x="1582" y="7130"/>
                  </a:lnTo>
                  <a:lnTo>
                    <a:pt x="1534" y="7471"/>
                  </a:lnTo>
                  <a:lnTo>
                    <a:pt x="1509" y="7812"/>
                  </a:lnTo>
                  <a:lnTo>
                    <a:pt x="1436" y="9028"/>
                  </a:lnTo>
                  <a:lnTo>
                    <a:pt x="1363" y="10220"/>
                  </a:lnTo>
                  <a:lnTo>
                    <a:pt x="1315" y="11413"/>
                  </a:lnTo>
                  <a:lnTo>
                    <a:pt x="1290" y="12581"/>
                  </a:lnTo>
                  <a:lnTo>
                    <a:pt x="1266" y="13773"/>
                  </a:lnTo>
                  <a:lnTo>
                    <a:pt x="1217" y="14941"/>
                  </a:lnTo>
                  <a:lnTo>
                    <a:pt x="1217" y="14965"/>
                  </a:lnTo>
                  <a:lnTo>
                    <a:pt x="1120" y="15038"/>
                  </a:lnTo>
                  <a:lnTo>
                    <a:pt x="1023" y="15136"/>
                  </a:lnTo>
                  <a:lnTo>
                    <a:pt x="974" y="15233"/>
                  </a:lnTo>
                  <a:lnTo>
                    <a:pt x="925" y="15379"/>
                  </a:lnTo>
                  <a:lnTo>
                    <a:pt x="925" y="15501"/>
                  </a:lnTo>
                  <a:lnTo>
                    <a:pt x="925" y="15622"/>
                  </a:lnTo>
                  <a:lnTo>
                    <a:pt x="998" y="15720"/>
                  </a:lnTo>
                  <a:lnTo>
                    <a:pt x="1071" y="15841"/>
                  </a:lnTo>
                  <a:lnTo>
                    <a:pt x="1169" y="15890"/>
                  </a:lnTo>
                  <a:lnTo>
                    <a:pt x="1266" y="15939"/>
                  </a:lnTo>
                  <a:lnTo>
                    <a:pt x="1363" y="15963"/>
                  </a:lnTo>
                  <a:lnTo>
                    <a:pt x="1704" y="15963"/>
                  </a:lnTo>
                  <a:lnTo>
                    <a:pt x="1923" y="15890"/>
                  </a:lnTo>
                  <a:lnTo>
                    <a:pt x="2142" y="15793"/>
                  </a:lnTo>
                  <a:lnTo>
                    <a:pt x="2337" y="15671"/>
                  </a:lnTo>
                  <a:lnTo>
                    <a:pt x="2701" y="15452"/>
                  </a:lnTo>
                  <a:lnTo>
                    <a:pt x="2774" y="15428"/>
                  </a:lnTo>
                  <a:lnTo>
                    <a:pt x="2847" y="15403"/>
                  </a:lnTo>
                  <a:lnTo>
                    <a:pt x="2920" y="15330"/>
                  </a:lnTo>
                  <a:lnTo>
                    <a:pt x="2945" y="15233"/>
                  </a:lnTo>
                  <a:lnTo>
                    <a:pt x="3091" y="13870"/>
                  </a:lnTo>
                  <a:lnTo>
                    <a:pt x="3237" y="12508"/>
                  </a:lnTo>
                  <a:lnTo>
                    <a:pt x="3310" y="11802"/>
                  </a:lnTo>
                  <a:lnTo>
                    <a:pt x="3334" y="11461"/>
                  </a:lnTo>
                  <a:lnTo>
                    <a:pt x="3431" y="11096"/>
                  </a:lnTo>
                  <a:lnTo>
                    <a:pt x="3480" y="11194"/>
                  </a:lnTo>
                  <a:lnTo>
                    <a:pt x="3529" y="11315"/>
                  </a:lnTo>
                  <a:lnTo>
                    <a:pt x="3577" y="11559"/>
                  </a:lnTo>
                  <a:lnTo>
                    <a:pt x="3650" y="11997"/>
                  </a:lnTo>
                  <a:lnTo>
                    <a:pt x="3699" y="12508"/>
                  </a:lnTo>
                  <a:lnTo>
                    <a:pt x="3723" y="13043"/>
                  </a:lnTo>
                  <a:lnTo>
                    <a:pt x="3748" y="13359"/>
                  </a:lnTo>
                  <a:lnTo>
                    <a:pt x="3821" y="13651"/>
                  </a:lnTo>
                  <a:lnTo>
                    <a:pt x="3942" y="14260"/>
                  </a:lnTo>
                  <a:lnTo>
                    <a:pt x="4113" y="14844"/>
                  </a:lnTo>
                  <a:lnTo>
                    <a:pt x="4259" y="15428"/>
                  </a:lnTo>
                  <a:lnTo>
                    <a:pt x="4283" y="15501"/>
                  </a:lnTo>
                  <a:lnTo>
                    <a:pt x="4332" y="15525"/>
                  </a:lnTo>
                  <a:lnTo>
                    <a:pt x="4380" y="15598"/>
                  </a:lnTo>
                  <a:lnTo>
                    <a:pt x="4478" y="15671"/>
                  </a:lnTo>
                  <a:lnTo>
                    <a:pt x="4697" y="15793"/>
                  </a:lnTo>
                  <a:lnTo>
                    <a:pt x="4940" y="15866"/>
                  </a:lnTo>
                  <a:lnTo>
                    <a:pt x="5110" y="15914"/>
                  </a:lnTo>
                  <a:lnTo>
                    <a:pt x="5354" y="15963"/>
                  </a:lnTo>
                  <a:lnTo>
                    <a:pt x="5694" y="15963"/>
                  </a:lnTo>
                  <a:lnTo>
                    <a:pt x="5816" y="15914"/>
                  </a:lnTo>
                  <a:lnTo>
                    <a:pt x="5938" y="15866"/>
                  </a:lnTo>
                  <a:lnTo>
                    <a:pt x="6011" y="15793"/>
                  </a:lnTo>
                  <a:lnTo>
                    <a:pt x="6108" y="15671"/>
                  </a:lnTo>
                  <a:lnTo>
                    <a:pt x="6157" y="15525"/>
                  </a:lnTo>
                  <a:lnTo>
                    <a:pt x="6157" y="15379"/>
                  </a:lnTo>
                  <a:lnTo>
                    <a:pt x="6108" y="15209"/>
                  </a:lnTo>
                  <a:lnTo>
                    <a:pt x="6035" y="15087"/>
                  </a:lnTo>
                  <a:lnTo>
                    <a:pt x="5962" y="14965"/>
                  </a:lnTo>
                  <a:lnTo>
                    <a:pt x="5840" y="14868"/>
                  </a:lnTo>
                  <a:lnTo>
                    <a:pt x="5694" y="14819"/>
                  </a:lnTo>
                  <a:lnTo>
                    <a:pt x="5621" y="14333"/>
                  </a:lnTo>
                  <a:lnTo>
                    <a:pt x="5548" y="13822"/>
                  </a:lnTo>
                  <a:lnTo>
                    <a:pt x="5475" y="12824"/>
                  </a:lnTo>
                  <a:lnTo>
                    <a:pt x="5402" y="10853"/>
                  </a:lnTo>
                  <a:lnTo>
                    <a:pt x="5281" y="8542"/>
                  </a:lnTo>
                  <a:lnTo>
                    <a:pt x="5256" y="7836"/>
                  </a:lnTo>
                  <a:lnTo>
                    <a:pt x="5232" y="7106"/>
                  </a:lnTo>
                  <a:lnTo>
                    <a:pt x="5256" y="7033"/>
                  </a:lnTo>
                  <a:lnTo>
                    <a:pt x="5256" y="6984"/>
                  </a:lnTo>
                  <a:lnTo>
                    <a:pt x="5232" y="6936"/>
                  </a:lnTo>
                  <a:lnTo>
                    <a:pt x="5208" y="6887"/>
                  </a:lnTo>
                  <a:lnTo>
                    <a:pt x="5183" y="6619"/>
                  </a:lnTo>
                  <a:lnTo>
                    <a:pt x="5305" y="6863"/>
                  </a:lnTo>
                  <a:lnTo>
                    <a:pt x="5402" y="7130"/>
                  </a:lnTo>
                  <a:lnTo>
                    <a:pt x="5475" y="7398"/>
                  </a:lnTo>
                  <a:lnTo>
                    <a:pt x="5500" y="7666"/>
                  </a:lnTo>
                  <a:lnTo>
                    <a:pt x="5524" y="7958"/>
                  </a:lnTo>
                  <a:lnTo>
                    <a:pt x="5548" y="8250"/>
                  </a:lnTo>
                  <a:lnTo>
                    <a:pt x="5524" y="8785"/>
                  </a:lnTo>
                  <a:lnTo>
                    <a:pt x="5524" y="8834"/>
                  </a:lnTo>
                  <a:lnTo>
                    <a:pt x="5548" y="8907"/>
                  </a:lnTo>
                  <a:lnTo>
                    <a:pt x="5524" y="9004"/>
                  </a:lnTo>
                  <a:lnTo>
                    <a:pt x="5548" y="9126"/>
                  </a:lnTo>
                  <a:lnTo>
                    <a:pt x="5573" y="9247"/>
                  </a:lnTo>
                  <a:lnTo>
                    <a:pt x="5621" y="9345"/>
                  </a:lnTo>
                  <a:lnTo>
                    <a:pt x="5694" y="9418"/>
                  </a:lnTo>
                  <a:lnTo>
                    <a:pt x="5767" y="9466"/>
                  </a:lnTo>
                  <a:lnTo>
                    <a:pt x="5840" y="9515"/>
                  </a:lnTo>
                  <a:lnTo>
                    <a:pt x="5938" y="9539"/>
                  </a:lnTo>
                  <a:lnTo>
                    <a:pt x="6011" y="9563"/>
                  </a:lnTo>
                  <a:lnTo>
                    <a:pt x="6205" y="9563"/>
                  </a:lnTo>
                  <a:lnTo>
                    <a:pt x="6303" y="9515"/>
                  </a:lnTo>
                  <a:lnTo>
                    <a:pt x="6424" y="9442"/>
                  </a:lnTo>
                  <a:lnTo>
                    <a:pt x="6546" y="9320"/>
                  </a:lnTo>
                  <a:lnTo>
                    <a:pt x="6619" y="9199"/>
                  </a:lnTo>
                  <a:lnTo>
                    <a:pt x="6668" y="9053"/>
                  </a:lnTo>
                  <a:lnTo>
                    <a:pt x="6668" y="8907"/>
                  </a:lnTo>
                  <a:lnTo>
                    <a:pt x="6643" y="8785"/>
                  </a:lnTo>
                  <a:lnTo>
                    <a:pt x="6643" y="8736"/>
                  </a:lnTo>
                  <a:lnTo>
                    <a:pt x="6692" y="8420"/>
                  </a:lnTo>
                  <a:lnTo>
                    <a:pt x="6716" y="8079"/>
                  </a:lnTo>
                  <a:lnTo>
                    <a:pt x="6741" y="7739"/>
                  </a:lnTo>
                  <a:lnTo>
                    <a:pt x="6716" y="7398"/>
                  </a:lnTo>
                  <a:lnTo>
                    <a:pt x="6692" y="7057"/>
                  </a:lnTo>
                  <a:lnTo>
                    <a:pt x="6643" y="6717"/>
                  </a:lnTo>
                  <a:lnTo>
                    <a:pt x="6570" y="6400"/>
                  </a:lnTo>
                  <a:lnTo>
                    <a:pt x="6473" y="6060"/>
                  </a:lnTo>
                  <a:lnTo>
                    <a:pt x="6473" y="6011"/>
                  </a:lnTo>
                  <a:lnTo>
                    <a:pt x="6424" y="5962"/>
                  </a:lnTo>
                  <a:lnTo>
                    <a:pt x="6230" y="5500"/>
                  </a:lnTo>
                  <a:lnTo>
                    <a:pt x="6132" y="5257"/>
                  </a:lnTo>
                  <a:lnTo>
                    <a:pt x="5986" y="5038"/>
                  </a:lnTo>
                  <a:lnTo>
                    <a:pt x="5889" y="4916"/>
                  </a:lnTo>
                  <a:lnTo>
                    <a:pt x="5792" y="4770"/>
                  </a:lnTo>
                  <a:lnTo>
                    <a:pt x="5670" y="4673"/>
                  </a:lnTo>
                  <a:lnTo>
                    <a:pt x="5548" y="4551"/>
                  </a:lnTo>
                  <a:lnTo>
                    <a:pt x="5256" y="4381"/>
                  </a:lnTo>
                  <a:lnTo>
                    <a:pt x="4964" y="4259"/>
                  </a:lnTo>
                  <a:lnTo>
                    <a:pt x="4648" y="4162"/>
                  </a:lnTo>
                  <a:lnTo>
                    <a:pt x="4332" y="4113"/>
                  </a:lnTo>
                  <a:lnTo>
                    <a:pt x="3991" y="4089"/>
                  </a:lnTo>
                  <a:lnTo>
                    <a:pt x="3650" y="4089"/>
                  </a:lnTo>
                  <a:lnTo>
                    <a:pt x="3650" y="4064"/>
                  </a:lnTo>
                  <a:lnTo>
                    <a:pt x="3650" y="3918"/>
                  </a:lnTo>
                  <a:lnTo>
                    <a:pt x="3821" y="3870"/>
                  </a:lnTo>
                  <a:lnTo>
                    <a:pt x="3991" y="3797"/>
                  </a:lnTo>
                  <a:lnTo>
                    <a:pt x="4161" y="3724"/>
                  </a:lnTo>
                  <a:lnTo>
                    <a:pt x="4332" y="3626"/>
                  </a:lnTo>
                  <a:lnTo>
                    <a:pt x="4478" y="3505"/>
                  </a:lnTo>
                  <a:lnTo>
                    <a:pt x="4624" y="3359"/>
                  </a:lnTo>
                  <a:lnTo>
                    <a:pt x="4770" y="3237"/>
                  </a:lnTo>
                  <a:lnTo>
                    <a:pt x="4891" y="3067"/>
                  </a:lnTo>
                  <a:lnTo>
                    <a:pt x="4989" y="2896"/>
                  </a:lnTo>
                  <a:lnTo>
                    <a:pt x="5086" y="2726"/>
                  </a:lnTo>
                  <a:lnTo>
                    <a:pt x="5159" y="2556"/>
                  </a:lnTo>
                  <a:lnTo>
                    <a:pt x="5232" y="2385"/>
                  </a:lnTo>
                  <a:lnTo>
                    <a:pt x="5281" y="2191"/>
                  </a:lnTo>
                  <a:lnTo>
                    <a:pt x="5305" y="2020"/>
                  </a:lnTo>
                  <a:lnTo>
                    <a:pt x="5305" y="1826"/>
                  </a:lnTo>
                  <a:lnTo>
                    <a:pt x="5281" y="1655"/>
                  </a:lnTo>
                  <a:lnTo>
                    <a:pt x="5232" y="1436"/>
                  </a:lnTo>
                  <a:lnTo>
                    <a:pt x="5135" y="1218"/>
                  </a:lnTo>
                  <a:lnTo>
                    <a:pt x="5037" y="1023"/>
                  </a:lnTo>
                  <a:lnTo>
                    <a:pt x="4916" y="853"/>
                  </a:lnTo>
                  <a:lnTo>
                    <a:pt x="4770" y="682"/>
                  </a:lnTo>
                  <a:lnTo>
                    <a:pt x="4599" y="512"/>
                  </a:lnTo>
                  <a:lnTo>
                    <a:pt x="4429" y="366"/>
                  </a:lnTo>
                  <a:lnTo>
                    <a:pt x="4234" y="244"/>
                  </a:lnTo>
                  <a:lnTo>
                    <a:pt x="4088" y="171"/>
                  </a:lnTo>
                  <a:lnTo>
                    <a:pt x="3894" y="98"/>
                  </a:lnTo>
                  <a:lnTo>
                    <a:pt x="3699" y="25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12"/>
          <p:cNvGrpSpPr/>
          <p:nvPr/>
        </p:nvGrpSpPr>
        <p:grpSpPr>
          <a:xfrm>
            <a:off x="5915424" y="1539597"/>
            <a:ext cx="835647" cy="790385"/>
            <a:chOff x="2013149" y="2653774"/>
            <a:chExt cx="1110494" cy="1050345"/>
          </a:xfrm>
        </p:grpSpPr>
        <p:sp>
          <p:nvSpPr>
            <p:cNvPr id="62" name="Google Shape;62;p12"/>
            <p:cNvSpPr/>
            <p:nvPr/>
          </p:nvSpPr>
          <p:spPr>
            <a:xfrm>
              <a:off x="2013149" y="2653774"/>
              <a:ext cx="1110494" cy="1050345"/>
            </a:xfrm>
            <a:custGeom>
              <a:avLst/>
              <a:gdLst/>
              <a:ahLst/>
              <a:cxnLst/>
              <a:rect l="l" t="t" r="r" b="b"/>
              <a:pathLst>
                <a:path w="19297" h="18251" extrusionOk="0">
                  <a:moveTo>
                    <a:pt x="18396" y="828"/>
                  </a:moveTo>
                  <a:lnTo>
                    <a:pt x="18761" y="877"/>
                  </a:lnTo>
                  <a:lnTo>
                    <a:pt x="18737" y="1242"/>
                  </a:lnTo>
                  <a:lnTo>
                    <a:pt x="18615" y="1266"/>
                  </a:lnTo>
                  <a:lnTo>
                    <a:pt x="18493" y="1315"/>
                  </a:lnTo>
                  <a:lnTo>
                    <a:pt x="18274" y="1436"/>
                  </a:lnTo>
                  <a:lnTo>
                    <a:pt x="18007" y="1582"/>
                  </a:lnTo>
                  <a:lnTo>
                    <a:pt x="17739" y="1777"/>
                  </a:lnTo>
                  <a:lnTo>
                    <a:pt x="17642" y="1850"/>
                  </a:lnTo>
                  <a:lnTo>
                    <a:pt x="17618" y="1801"/>
                  </a:lnTo>
                  <a:lnTo>
                    <a:pt x="17545" y="1704"/>
                  </a:lnTo>
                  <a:lnTo>
                    <a:pt x="17496" y="1680"/>
                  </a:lnTo>
                  <a:lnTo>
                    <a:pt x="17423" y="1655"/>
                  </a:lnTo>
                  <a:lnTo>
                    <a:pt x="17131" y="1631"/>
                  </a:lnTo>
                  <a:lnTo>
                    <a:pt x="17301" y="1509"/>
                  </a:lnTo>
                  <a:lnTo>
                    <a:pt x="17472" y="1388"/>
                  </a:lnTo>
                  <a:lnTo>
                    <a:pt x="17837" y="1144"/>
                  </a:lnTo>
                  <a:lnTo>
                    <a:pt x="18104" y="974"/>
                  </a:lnTo>
                  <a:lnTo>
                    <a:pt x="18250" y="901"/>
                  </a:lnTo>
                  <a:lnTo>
                    <a:pt x="18396" y="828"/>
                  </a:lnTo>
                  <a:close/>
                  <a:moveTo>
                    <a:pt x="18712" y="1582"/>
                  </a:moveTo>
                  <a:lnTo>
                    <a:pt x="18688" y="2385"/>
                  </a:lnTo>
                  <a:lnTo>
                    <a:pt x="18688" y="3164"/>
                  </a:lnTo>
                  <a:lnTo>
                    <a:pt x="18469" y="3334"/>
                  </a:lnTo>
                  <a:lnTo>
                    <a:pt x="18250" y="3529"/>
                  </a:lnTo>
                  <a:lnTo>
                    <a:pt x="17982" y="3748"/>
                  </a:lnTo>
                  <a:lnTo>
                    <a:pt x="17861" y="3870"/>
                  </a:lnTo>
                  <a:lnTo>
                    <a:pt x="17764" y="4016"/>
                  </a:lnTo>
                  <a:lnTo>
                    <a:pt x="17739" y="3407"/>
                  </a:lnTo>
                  <a:lnTo>
                    <a:pt x="17739" y="3334"/>
                  </a:lnTo>
                  <a:lnTo>
                    <a:pt x="17958" y="3140"/>
                  </a:lnTo>
                  <a:lnTo>
                    <a:pt x="18177" y="2945"/>
                  </a:lnTo>
                  <a:lnTo>
                    <a:pt x="18493" y="2653"/>
                  </a:lnTo>
                  <a:lnTo>
                    <a:pt x="18615" y="2531"/>
                  </a:lnTo>
                  <a:lnTo>
                    <a:pt x="18664" y="2458"/>
                  </a:lnTo>
                  <a:lnTo>
                    <a:pt x="18688" y="2361"/>
                  </a:lnTo>
                  <a:lnTo>
                    <a:pt x="18664" y="2312"/>
                  </a:lnTo>
                  <a:lnTo>
                    <a:pt x="18615" y="2288"/>
                  </a:lnTo>
                  <a:lnTo>
                    <a:pt x="18518" y="2264"/>
                  </a:lnTo>
                  <a:lnTo>
                    <a:pt x="18445" y="2288"/>
                  </a:lnTo>
                  <a:lnTo>
                    <a:pt x="18347" y="2312"/>
                  </a:lnTo>
                  <a:lnTo>
                    <a:pt x="18274" y="2385"/>
                  </a:lnTo>
                  <a:lnTo>
                    <a:pt x="18128" y="2531"/>
                  </a:lnTo>
                  <a:lnTo>
                    <a:pt x="18007" y="2653"/>
                  </a:lnTo>
                  <a:lnTo>
                    <a:pt x="17739" y="2945"/>
                  </a:lnTo>
                  <a:lnTo>
                    <a:pt x="17739" y="2531"/>
                  </a:lnTo>
                  <a:lnTo>
                    <a:pt x="17691" y="2118"/>
                  </a:lnTo>
                  <a:lnTo>
                    <a:pt x="17788" y="2069"/>
                  </a:lnTo>
                  <a:lnTo>
                    <a:pt x="18055" y="1947"/>
                  </a:lnTo>
                  <a:lnTo>
                    <a:pt x="18323" y="1777"/>
                  </a:lnTo>
                  <a:lnTo>
                    <a:pt x="18518" y="1680"/>
                  </a:lnTo>
                  <a:lnTo>
                    <a:pt x="18712" y="1582"/>
                  </a:lnTo>
                  <a:close/>
                  <a:moveTo>
                    <a:pt x="18688" y="3529"/>
                  </a:moveTo>
                  <a:lnTo>
                    <a:pt x="18688" y="3894"/>
                  </a:lnTo>
                  <a:lnTo>
                    <a:pt x="18664" y="4843"/>
                  </a:lnTo>
                  <a:lnTo>
                    <a:pt x="18639" y="4843"/>
                  </a:lnTo>
                  <a:lnTo>
                    <a:pt x="18518" y="4916"/>
                  </a:lnTo>
                  <a:lnTo>
                    <a:pt x="18396" y="5038"/>
                  </a:lnTo>
                  <a:lnTo>
                    <a:pt x="18177" y="5305"/>
                  </a:lnTo>
                  <a:lnTo>
                    <a:pt x="17982" y="5451"/>
                  </a:lnTo>
                  <a:lnTo>
                    <a:pt x="17788" y="5597"/>
                  </a:lnTo>
                  <a:lnTo>
                    <a:pt x="17788" y="5013"/>
                  </a:lnTo>
                  <a:lnTo>
                    <a:pt x="18128" y="4819"/>
                  </a:lnTo>
                  <a:lnTo>
                    <a:pt x="18274" y="4746"/>
                  </a:lnTo>
                  <a:lnTo>
                    <a:pt x="18445" y="4673"/>
                  </a:lnTo>
                  <a:lnTo>
                    <a:pt x="18591" y="4575"/>
                  </a:lnTo>
                  <a:lnTo>
                    <a:pt x="18639" y="4527"/>
                  </a:lnTo>
                  <a:lnTo>
                    <a:pt x="18664" y="4454"/>
                  </a:lnTo>
                  <a:lnTo>
                    <a:pt x="18664" y="4429"/>
                  </a:lnTo>
                  <a:lnTo>
                    <a:pt x="18639" y="4381"/>
                  </a:lnTo>
                  <a:lnTo>
                    <a:pt x="18566" y="4332"/>
                  </a:lnTo>
                  <a:lnTo>
                    <a:pt x="18420" y="4332"/>
                  </a:lnTo>
                  <a:lnTo>
                    <a:pt x="18347" y="4356"/>
                  </a:lnTo>
                  <a:lnTo>
                    <a:pt x="18177" y="4429"/>
                  </a:lnTo>
                  <a:lnTo>
                    <a:pt x="18031" y="4502"/>
                  </a:lnTo>
                  <a:lnTo>
                    <a:pt x="17788" y="4673"/>
                  </a:lnTo>
                  <a:lnTo>
                    <a:pt x="17764" y="4137"/>
                  </a:lnTo>
                  <a:lnTo>
                    <a:pt x="17958" y="4040"/>
                  </a:lnTo>
                  <a:lnTo>
                    <a:pt x="18128" y="3943"/>
                  </a:lnTo>
                  <a:lnTo>
                    <a:pt x="18445" y="3699"/>
                  </a:lnTo>
                  <a:lnTo>
                    <a:pt x="18688" y="3529"/>
                  </a:lnTo>
                  <a:close/>
                  <a:moveTo>
                    <a:pt x="18664" y="5305"/>
                  </a:moveTo>
                  <a:lnTo>
                    <a:pt x="18639" y="6011"/>
                  </a:lnTo>
                  <a:lnTo>
                    <a:pt x="18396" y="6108"/>
                  </a:lnTo>
                  <a:lnTo>
                    <a:pt x="18177" y="6230"/>
                  </a:lnTo>
                  <a:lnTo>
                    <a:pt x="17982" y="6376"/>
                  </a:lnTo>
                  <a:lnTo>
                    <a:pt x="17764" y="6522"/>
                  </a:lnTo>
                  <a:lnTo>
                    <a:pt x="17764" y="6522"/>
                  </a:lnTo>
                  <a:lnTo>
                    <a:pt x="17788" y="5865"/>
                  </a:lnTo>
                  <a:lnTo>
                    <a:pt x="17934" y="5816"/>
                  </a:lnTo>
                  <a:lnTo>
                    <a:pt x="18080" y="5743"/>
                  </a:lnTo>
                  <a:lnTo>
                    <a:pt x="18201" y="5670"/>
                  </a:lnTo>
                  <a:lnTo>
                    <a:pt x="18323" y="5597"/>
                  </a:lnTo>
                  <a:lnTo>
                    <a:pt x="18493" y="5476"/>
                  </a:lnTo>
                  <a:lnTo>
                    <a:pt x="18664" y="5305"/>
                  </a:lnTo>
                  <a:close/>
                  <a:moveTo>
                    <a:pt x="18615" y="6425"/>
                  </a:moveTo>
                  <a:lnTo>
                    <a:pt x="18615" y="6473"/>
                  </a:lnTo>
                  <a:lnTo>
                    <a:pt x="18518" y="6498"/>
                  </a:lnTo>
                  <a:lnTo>
                    <a:pt x="18420" y="6546"/>
                  </a:lnTo>
                  <a:lnTo>
                    <a:pt x="18250" y="6668"/>
                  </a:lnTo>
                  <a:lnTo>
                    <a:pt x="18104" y="6765"/>
                  </a:lnTo>
                  <a:lnTo>
                    <a:pt x="17982" y="6887"/>
                  </a:lnTo>
                  <a:lnTo>
                    <a:pt x="17739" y="7155"/>
                  </a:lnTo>
                  <a:lnTo>
                    <a:pt x="17764" y="6717"/>
                  </a:lnTo>
                  <a:lnTo>
                    <a:pt x="17982" y="6668"/>
                  </a:lnTo>
                  <a:lnTo>
                    <a:pt x="18201" y="6595"/>
                  </a:lnTo>
                  <a:lnTo>
                    <a:pt x="18615" y="6425"/>
                  </a:lnTo>
                  <a:close/>
                  <a:moveTo>
                    <a:pt x="18615" y="6838"/>
                  </a:moveTo>
                  <a:lnTo>
                    <a:pt x="18591" y="7349"/>
                  </a:lnTo>
                  <a:lnTo>
                    <a:pt x="18591" y="7666"/>
                  </a:lnTo>
                  <a:lnTo>
                    <a:pt x="18420" y="7787"/>
                  </a:lnTo>
                  <a:lnTo>
                    <a:pt x="18250" y="7909"/>
                  </a:lnTo>
                  <a:lnTo>
                    <a:pt x="17958" y="8103"/>
                  </a:lnTo>
                  <a:lnTo>
                    <a:pt x="17666" y="8322"/>
                  </a:lnTo>
                  <a:lnTo>
                    <a:pt x="17715" y="7739"/>
                  </a:lnTo>
                  <a:lnTo>
                    <a:pt x="17739" y="7349"/>
                  </a:lnTo>
                  <a:lnTo>
                    <a:pt x="18080" y="7155"/>
                  </a:lnTo>
                  <a:lnTo>
                    <a:pt x="18420" y="6960"/>
                  </a:lnTo>
                  <a:lnTo>
                    <a:pt x="18615" y="6838"/>
                  </a:lnTo>
                  <a:close/>
                  <a:moveTo>
                    <a:pt x="18566" y="8103"/>
                  </a:moveTo>
                  <a:lnTo>
                    <a:pt x="18542" y="8420"/>
                  </a:lnTo>
                  <a:lnTo>
                    <a:pt x="18420" y="8493"/>
                  </a:lnTo>
                  <a:lnTo>
                    <a:pt x="18274" y="8566"/>
                  </a:lnTo>
                  <a:lnTo>
                    <a:pt x="18055" y="8785"/>
                  </a:lnTo>
                  <a:lnTo>
                    <a:pt x="17812" y="9004"/>
                  </a:lnTo>
                  <a:lnTo>
                    <a:pt x="17593" y="9247"/>
                  </a:lnTo>
                  <a:lnTo>
                    <a:pt x="17642" y="8566"/>
                  </a:lnTo>
                  <a:lnTo>
                    <a:pt x="18031" y="8395"/>
                  </a:lnTo>
                  <a:lnTo>
                    <a:pt x="18420" y="8201"/>
                  </a:lnTo>
                  <a:lnTo>
                    <a:pt x="18566" y="8103"/>
                  </a:lnTo>
                  <a:close/>
                  <a:moveTo>
                    <a:pt x="18542" y="8809"/>
                  </a:moveTo>
                  <a:lnTo>
                    <a:pt x="18542" y="9077"/>
                  </a:lnTo>
                  <a:lnTo>
                    <a:pt x="18299" y="9271"/>
                  </a:lnTo>
                  <a:lnTo>
                    <a:pt x="17934" y="9588"/>
                  </a:lnTo>
                  <a:lnTo>
                    <a:pt x="17593" y="9928"/>
                  </a:lnTo>
                  <a:lnTo>
                    <a:pt x="17569" y="9953"/>
                  </a:lnTo>
                  <a:lnTo>
                    <a:pt x="17569" y="9977"/>
                  </a:lnTo>
                  <a:lnTo>
                    <a:pt x="17593" y="10001"/>
                  </a:lnTo>
                  <a:lnTo>
                    <a:pt x="17642" y="10001"/>
                  </a:lnTo>
                  <a:lnTo>
                    <a:pt x="18080" y="9831"/>
                  </a:lnTo>
                  <a:lnTo>
                    <a:pt x="18274" y="9709"/>
                  </a:lnTo>
                  <a:lnTo>
                    <a:pt x="18493" y="9588"/>
                  </a:lnTo>
                  <a:lnTo>
                    <a:pt x="18518" y="9563"/>
                  </a:lnTo>
                  <a:lnTo>
                    <a:pt x="18518" y="9977"/>
                  </a:lnTo>
                  <a:lnTo>
                    <a:pt x="18396" y="10026"/>
                  </a:lnTo>
                  <a:lnTo>
                    <a:pt x="18274" y="10074"/>
                  </a:lnTo>
                  <a:lnTo>
                    <a:pt x="18080" y="10220"/>
                  </a:lnTo>
                  <a:lnTo>
                    <a:pt x="17788" y="10464"/>
                  </a:lnTo>
                  <a:lnTo>
                    <a:pt x="17520" y="10731"/>
                  </a:lnTo>
                  <a:lnTo>
                    <a:pt x="17520" y="10245"/>
                  </a:lnTo>
                  <a:lnTo>
                    <a:pt x="17569" y="9490"/>
                  </a:lnTo>
                  <a:lnTo>
                    <a:pt x="17837" y="9344"/>
                  </a:lnTo>
                  <a:lnTo>
                    <a:pt x="18104" y="9150"/>
                  </a:lnTo>
                  <a:lnTo>
                    <a:pt x="18274" y="8979"/>
                  </a:lnTo>
                  <a:lnTo>
                    <a:pt x="18469" y="8833"/>
                  </a:lnTo>
                  <a:lnTo>
                    <a:pt x="18542" y="8809"/>
                  </a:lnTo>
                  <a:close/>
                  <a:moveTo>
                    <a:pt x="18518" y="10342"/>
                  </a:moveTo>
                  <a:lnTo>
                    <a:pt x="18518" y="10975"/>
                  </a:lnTo>
                  <a:lnTo>
                    <a:pt x="18347" y="11096"/>
                  </a:lnTo>
                  <a:lnTo>
                    <a:pt x="18201" y="11194"/>
                  </a:lnTo>
                  <a:lnTo>
                    <a:pt x="17861" y="11486"/>
                  </a:lnTo>
                  <a:lnTo>
                    <a:pt x="17715" y="11632"/>
                  </a:lnTo>
                  <a:lnTo>
                    <a:pt x="17569" y="11802"/>
                  </a:lnTo>
                  <a:lnTo>
                    <a:pt x="17545" y="11559"/>
                  </a:lnTo>
                  <a:lnTo>
                    <a:pt x="17520" y="11048"/>
                  </a:lnTo>
                  <a:lnTo>
                    <a:pt x="17691" y="10975"/>
                  </a:lnTo>
                  <a:lnTo>
                    <a:pt x="17837" y="10877"/>
                  </a:lnTo>
                  <a:lnTo>
                    <a:pt x="18128" y="10634"/>
                  </a:lnTo>
                  <a:lnTo>
                    <a:pt x="18518" y="10342"/>
                  </a:lnTo>
                  <a:close/>
                  <a:moveTo>
                    <a:pt x="18518" y="11413"/>
                  </a:moveTo>
                  <a:lnTo>
                    <a:pt x="18542" y="11802"/>
                  </a:lnTo>
                  <a:lnTo>
                    <a:pt x="18347" y="11899"/>
                  </a:lnTo>
                  <a:lnTo>
                    <a:pt x="18177" y="12021"/>
                  </a:lnTo>
                  <a:lnTo>
                    <a:pt x="17837" y="12289"/>
                  </a:lnTo>
                  <a:lnTo>
                    <a:pt x="17764" y="12240"/>
                  </a:lnTo>
                  <a:lnTo>
                    <a:pt x="17642" y="12240"/>
                  </a:lnTo>
                  <a:lnTo>
                    <a:pt x="17593" y="12021"/>
                  </a:lnTo>
                  <a:lnTo>
                    <a:pt x="18299" y="11559"/>
                  </a:lnTo>
                  <a:lnTo>
                    <a:pt x="18518" y="11413"/>
                  </a:lnTo>
                  <a:close/>
                  <a:moveTo>
                    <a:pt x="2093" y="1899"/>
                  </a:moveTo>
                  <a:lnTo>
                    <a:pt x="2385" y="1972"/>
                  </a:lnTo>
                  <a:lnTo>
                    <a:pt x="2702" y="1996"/>
                  </a:lnTo>
                  <a:lnTo>
                    <a:pt x="3334" y="2045"/>
                  </a:lnTo>
                  <a:lnTo>
                    <a:pt x="4356" y="2093"/>
                  </a:lnTo>
                  <a:lnTo>
                    <a:pt x="5354" y="2118"/>
                  </a:lnTo>
                  <a:lnTo>
                    <a:pt x="6376" y="2118"/>
                  </a:lnTo>
                  <a:lnTo>
                    <a:pt x="7398" y="2093"/>
                  </a:lnTo>
                  <a:lnTo>
                    <a:pt x="9466" y="2020"/>
                  </a:lnTo>
                  <a:lnTo>
                    <a:pt x="11413" y="1972"/>
                  </a:lnTo>
                  <a:lnTo>
                    <a:pt x="13359" y="1947"/>
                  </a:lnTo>
                  <a:lnTo>
                    <a:pt x="14357" y="1947"/>
                  </a:lnTo>
                  <a:lnTo>
                    <a:pt x="15330" y="1996"/>
                  </a:lnTo>
                  <a:lnTo>
                    <a:pt x="16304" y="2045"/>
                  </a:lnTo>
                  <a:lnTo>
                    <a:pt x="17277" y="2142"/>
                  </a:lnTo>
                  <a:lnTo>
                    <a:pt x="17253" y="2483"/>
                  </a:lnTo>
                  <a:lnTo>
                    <a:pt x="17228" y="2823"/>
                  </a:lnTo>
                  <a:lnTo>
                    <a:pt x="17228" y="3529"/>
                  </a:lnTo>
                  <a:lnTo>
                    <a:pt x="17277" y="4210"/>
                  </a:lnTo>
                  <a:lnTo>
                    <a:pt x="17301" y="4892"/>
                  </a:lnTo>
                  <a:lnTo>
                    <a:pt x="17301" y="5646"/>
                  </a:lnTo>
                  <a:lnTo>
                    <a:pt x="17277" y="6376"/>
                  </a:lnTo>
                  <a:lnTo>
                    <a:pt x="17180" y="7885"/>
                  </a:lnTo>
                  <a:lnTo>
                    <a:pt x="17082" y="9125"/>
                  </a:lnTo>
                  <a:lnTo>
                    <a:pt x="17034" y="9758"/>
                  </a:lnTo>
                  <a:lnTo>
                    <a:pt x="17009" y="10391"/>
                  </a:lnTo>
                  <a:lnTo>
                    <a:pt x="16985" y="10829"/>
                  </a:lnTo>
                  <a:lnTo>
                    <a:pt x="16961" y="11291"/>
                  </a:lnTo>
                  <a:lnTo>
                    <a:pt x="16985" y="11778"/>
                  </a:lnTo>
                  <a:lnTo>
                    <a:pt x="17009" y="12021"/>
                  </a:lnTo>
                  <a:lnTo>
                    <a:pt x="17058" y="12240"/>
                  </a:lnTo>
                  <a:lnTo>
                    <a:pt x="9539" y="12240"/>
                  </a:lnTo>
                  <a:lnTo>
                    <a:pt x="8566" y="12264"/>
                  </a:lnTo>
                  <a:lnTo>
                    <a:pt x="7568" y="12289"/>
                  </a:lnTo>
                  <a:lnTo>
                    <a:pt x="5622" y="12386"/>
                  </a:lnTo>
                  <a:lnTo>
                    <a:pt x="5086" y="12410"/>
                  </a:lnTo>
                  <a:lnTo>
                    <a:pt x="4551" y="12410"/>
                  </a:lnTo>
                  <a:lnTo>
                    <a:pt x="4040" y="12362"/>
                  </a:lnTo>
                  <a:lnTo>
                    <a:pt x="3529" y="12313"/>
                  </a:lnTo>
                  <a:lnTo>
                    <a:pt x="2994" y="12216"/>
                  </a:lnTo>
                  <a:lnTo>
                    <a:pt x="2702" y="12191"/>
                  </a:lnTo>
                  <a:lnTo>
                    <a:pt x="2434" y="12216"/>
                  </a:lnTo>
                  <a:lnTo>
                    <a:pt x="2385" y="11997"/>
                  </a:lnTo>
                  <a:lnTo>
                    <a:pt x="2361" y="11753"/>
                  </a:lnTo>
                  <a:lnTo>
                    <a:pt x="2337" y="11267"/>
                  </a:lnTo>
                  <a:lnTo>
                    <a:pt x="2361" y="10318"/>
                  </a:lnTo>
                  <a:lnTo>
                    <a:pt x="2361" y="9661"/>
                  </a:lnTo>
                  <a:lnTo>
                    <a:pt x="2337" y="8979"/>
                  </a:lnTo>
                  <a:lnTo>
                    <a:pt x="2312" y="7666"/>
                  </a:lnTo>
                  <a:lnTo>
                    <a:pt x="2312" y="6887"/>
                  </a:lnTo>
                  <a:lnTo>
                    <a:pt x="2288" y="6084"/>
                  </a:lnTo>
                  <a:lnTo>
                    <a:pt x="2239" y="4527"/>
                  </a:lnTo>
                  <a:lnTo>
                    <a:pt x="2215" y="2896"/>
                  </a:lnTo>
                  <a:lnTo>
                    <a:pt x="2215" y="2385"/>
                  </a:lnTo>
                  <a:lnTo>
                    <a:pt x="2166" y="2118"/>
                  </a:lnTo>
                  <a:lnTo>
                    <a:pt x="2142" y="2020"/>
                  </a:lnTo>
                  <a:lnTo>
                    <a:pt x="2093" y="1899"/>
                  </a:lnTo>
                  <a:close/>
                  <a:moveTo>
                    <a:pt x="18566" y="12118"/>
                  </a:moveTo>
                  <a:lnTo>
                    <a:pt x="18591" y="12264"/>
                  </a:lnTo>
                  <a:lnTo>
                    <a:pt x="18420" y="12313"/>
                  </a:lnTo>
                  <a:lnTo>
                    <a:pt x="18274" y="12410"/>
                  </a:lnTo>
                  <a:lnTo>
                    <a:pt x="17958" y="12581"/>
                  </a:lnTo>
                  <a:lnTo>
                    <a:pt x="17885" y="12629"/>
                  </a:lnTo>
                  <a:lnTo>
                    <a:pt x="17909" y="12532"/>
                  </a:lnTo>
                  <a:lnTo>
                    <a:pt x="17909" y="12435"/>
                  </a:lnTo>
                  <a:lnTo>
                    <a:pt x="18250" y="12264"/>
                  </a:lnTo>
                  <a:lnTo>
                    <a:pt x="18566" y="12118"/>
                  </a:lnTo>
                  <a:close/>
                  <a:moveTo>
                    <a:pt x="8761" y="512"/>
                  </a:moveTo>
                  <a:lnTo>
                    <a:pt x="10318" y="585"/>
                  </a:lnTo>
                  <a:lnTo>
                    <a:pt x="13432" y="755"/>
                  </a:lnTo>
                  <a:lnTo>
                    <a:pt x="14138" y="779"/>
                  </a:lnTo>
                  <a:lnTo>
                    <a:pt x="14844" y="804"/>
                  </a:lnTo>
                  <a:lnTo>
                    <a:pt x="16279" y="779"/>
                  </a:lnTo>
                  <a:lnTo>
                    <a:pt x="17034" y="755"/>
                  </a:lnTo>
                  <a:lnTo>
                    <a:pt x="17034" y="755"/>
                  </a:lnTo>
                  <a:lnTo>
                    <a:pt x="16912" y="852"/>
                  </a:lnTo>
                  <a:lnTo>
                    <a:pt x="16790" y="950"/>
                  </a:lnTo>
                  <a:lnTo>
                    <a:pt x="16790" y="998"/>
                  </a:lnTo>
                  <a:lnTo>
                    <a:pt x="16790" y="1023"/>
                  </a:lnTo>
                  <a:lnTo>
                    <a:pt x="16815" y="1047"/>
                  </a:lnTo>
                  <a:lnTo>
                    <a:pt x="16863" y="1047"/>
                  </a:lnTo>
                  <a:lnTo>
                    <a:pt x="17131" y="901"/>
                  </a:lnTo>
                  <a:lnTo>
                    <a:pt x="17399" y="755"/>
                  </a:lnTo>
                  <a:lnTo>
                    <a:pt x="17837" y="779"/>
                  </a:lnTo>
                  <a:lnTo>
                    <a:pt x="17593" y="925"/>
                  </a:lnTo>
                  <a:lnTo>
                    <a:pt x="17399" y="1071"/>
                  </a:lnTo>
                  <a:lnTo>
                    <a:pt x="17228" y="1217"/>
                  </a:lnTo>
                  <a:lnTo>
                    <a:pt x="17082" y="1412"/>
                  </a:lnTo>
                  <a:lnTo>
                    <a:pt x="17034" y="1509"/>
                  </a:lnTo>
                  <a:lnTo>
                    <a:pt x="17009" y="1631"/>
                  </a:lnTo>
                  <a:lnTo>
                    <a:pt x="16060" y="1558"/>
                  </a:lnTo>
                  <a:lnTo>
                    <a:pt x="15111" y="1509"/>
                  </a:lnTo>
                  <a:lnTo>
                    <a:pt x="14162" y="1461"/>
                  </a:lnTo>
                  <a:lnTo>
                    <a:pt x="13238" y="1461"/>
                  </a:lnTo>
                  <a:lnTo>
                    <a:pt x="11340" y="1485"/>
                  </a:lnTo>
                  <a:lnTo>
                    <a:pt x="9466" y="1558"/>
                  </a:lnTo>
                  <a:lnTo>
                    <a:pt x="7495" y="1631"/>
                  </a:lnTo>
                  <a:lnTo>
                    <a:pt x="5549" y="1655"/>
                  </a:lnTo>
                  <a:lnTo>
                    <a:pt x="4527" y="1631"/>
                  </a:lnTo>
                  <a:lnTo>
                    <a:pt x="3505" y="1607"/>
                  </a:lnTo>
                  <a:lnTo>
                    <a:pt x="3140" y="1558"/>
                  </a:lnTo>
                  <a:lnTo>
                    <a:pt x="2726" y="1509"/>
                  </a:lnTo>
                  <a:lnTo>
                    <a:pt x="2312" y="1509"/>
                  </a:lnTo>
                  <a:lnTo>
                    <a:pt x="2118" y="1534"/>
                  </a:lnTo>
                  <a:lnTo>
                    <a:pt x="1948" y="1582"/>
                  </a:lnTo>
                  <a:lnTo>
                    <a:pt x="1899" y="1607"/>
                  </a:lnTo>
                  <a:lnTo>
                    <a:pt x="1850" y="1631"/>
                  </a:lnTo>
                  <a:lnTo>
                    <a:pt x="1850" y="1704"/>
                  </a:lnTo>
                  <a:lnTo>
                    <a:pt x="1850" y="1777"/>
                  </a:lnTo>
                  <a:lnTo>
                    <a:pt x="1899" y="1826"/>
                  </a:lnTo>
                  <a:lnTo>
                    <a:pt x="1850" y="1947"/>
                  </a:lnTo>
                  <a:lnTo>
                    <a:pt x="1802" y="2069"/>
                  </a:lnTo>
                  <a:lnTo>
                    <a:pt x="1777" y="2215"/>
                  </a:lnTo>
                  <a:lnTo>
                    <a:pt x="1753" y="2337"/>
                  </a:lnTo>
                  <a:lnTo>
                    <a:pt x="1753" y="2604"/>
                  </a:lnTo>
                  <a:lnTo>
                    <a:pt x="1753" y="2896"/>
                  </a:lnTo>
                  <a:lnTo>
                    <a:pt x="1753" y="4527"/>
                  </a:lnTo>
                  <a:lnTo>
                    <a:pt x="1802" y="6181"/>
                  </a:lnTo>
                  <a:lnTo>
                    <a:pt x="1826" y="7009"/>
                  </a:lnTo>
                  <a:lnTo>
                    <a:pt x="1826" y="7836"/>
                  </a:lnTo>
                  <a:lnTo>
                    <a:pt x="1875" y="9223"/>
                  </a:lnTo>
                  <a:lnTo>
                    <a:pt x="1875" y="9904"/>
                  </a:lnTo>
                  <a:lnTo>
                    <a:pt x="1875" y="10585"/>
                  </a:lnTo>
                  <a:lnTo>
                    <a:pt x="1850" y="11048"/>
                  </a:lnTo>
                  <a:lnTo>
                    <a:pt x="1826" y="11583"/>
                  </a:lnTo>
                  <a:lnTo>
                    <a:pt x="1826" y="11851"/>
                  </a:lnTo>
                  <a:lnTo>
                    <a:pt x="1875" y="12094"/>
                  </a:lnTo>
                  <a:lnTo>
                    <a:pt x="1948" y="12337"/>
                  </a:lnTo>
                  <a:lnTo>
                    <a:pt x="2045" y="12532"/>
                  </a:lnTo>
                  <a:lnTo>
                    <a:pt x="2118" y="12605"/>
                  </a:lnTo>
                  <a:lnTo>
                    <a:pt x="2215" y="12654"/>
                  </a:lnTo>
                  <a:lnTo>
                    <a:pt x="2312" y="12629"/>
                  </a:lnTo>
                  <a:lnTo>
                    <a:pt x="2385" y="12581"/>
                  </a:lnTo>
                  <a:lnTo>
                    <a:pt x="2677" y="12654"/>
                  </a:lnTo>
                  <a:lnTo>
                    <a:pt x="2969" y="12678"/>
                  </a:lnTo>
                  <a:lnTo>
                    <a:pt x="3553" y="12775"/>
                  </a:lnTo>
                  <a:lnTo>
                    <a:pt x="4040" y="12824"/>
                  </a:lnTo>
                  <a:lnTo>
                    <a:pt x="4502" y="12873"/>
                  </a:lnTo>
                  <a:lnTo>
                    <a:pt x="5427" y="12873"/>
                  </a:lnTo>
                  <a:lnTo>
                    <a:pt x="6449" y="12848"/>
                  </a:lnTo>
                  <a:lnTo>
                    <a:pt x="7495" y="12800"/>
                  </a:lnTo>
                  <a:lnTo>
                    <a:pt x="8517" y="12751"/>
                  </a:lnTo>
                  <a:lnTo>
                    <a:pt x="9539" y="12727"/>
                  </a:lnTo>
                  <a:lnTo>
                    <a:pt x="17277" y="12727"/>
                  </a:lnTo>
                  <a:lnTo>
                    <a:pt x="17350" y="12775"/>
                  </a:lnTo>
                  <a:lnTo>
                    <a:pt x="17496" y="12775"/>
                  </a:lnTo>
                  <a:lnTo>
                    <a:pt x="17569" y="12727"/>
                  </a:lnTo>
                  <a:lnTo>
                    <a:pt x="17715" y="12727"/>
                  </a:lnTo>
                  <a:lnTo>
                    <a:pt x="17569" y="12824"/>
                  </a:lnTo>
                  <a:lnTo>
                    <a:pt x="17423" y="12946"/>
                  </a:lnTo>
                  <a:lnTo>
                    <a:pt x="17301" y="13092"/>
                  </a:lnTo>
                  <a:lnTo>
                    <a:pt x="17180" y="13238"/>
                  </a:lnTo>
                  <a:lnTo>
                    <a:pt x="17180" y="13262"/>
                  </a:lnTo>
                  <a:lnTo>
                    <a:pt x="17180" y="13286"/>
                  </a:lnTo>
                  <a:lnTo>
                    <a:pt x="17204" y="13311"/>
                  </a:lnTo>
                  <a:lnTo>
                    <a:pt x="17253" y="13311"/>
                  </a:lnTo>
                  <a:lnTo>
                    <a:pt x="17472" y="13262"/>
                  </a:lnTo>
                  <a:lnTo>
                    <a:pt x="17666" y="13189"/>
                  </a:lnTo>
                  <a:lnTo>
                    <a:pt x="18055" y="12994"/>
                  </a:lnTo>
                  <a:lnTo>
                    <a:pt x="18347" y="12848"/>
                  </a:lnTo>
                  <a:lnTo>
                    <a:pt x="18615" y="12727"/>
                  </a:lnTo>
                  <a:lnTo>
                    <a:pt x="18664" y="12946"/>
                  </a:lnTo>
                  <a:lnTo>
                    <a:pt x="18396" y="13092"/>
                  </a:lnTo>
                  <a:lnTo>
                    <a:pt x="17982" y="13335"/>
                  </a:lnTo>
                  <a:lnTo>
                    <a:pt x="17593" y="13603"/>
                  </a:lnTo>
                  <a:lnTo>
                    <a:pt x="17545" y="13627"/>
                  </a:lnTo>
                  <a:lnTo>
                    <a:pt x="17545" y="13676"/>
                  </a:lnTo>
                  <a:lnTo>
                    <a:pt x="17569" y="13700"/>
                  </a:lnTo>
                  <a:lnTo>
                    <a:pt x="17618" y="13724"/>
                  </a:lnTo>
                  <a:lnTo>
                    <a:pt x="17861" y="13700"/>
                  </a:lnTo>
                  <a:lnTo>
                    <a:pt x="18080" y="13651"/>
                  </a:lnTo>
                  <a:lnTo>
                    <a:pt x="18274" y="13578"/>
                  </a:lnTo>
                  <a:lnTo>
                    <a:pt x="18493" y="13457"/>
                  </a:lnTo>
                  <a:lnTo>
                    <a:pt x="18712" y="13335"/>
                  </a:lnTo>
                  <a:lnTo>
                    <a:pt x="18785" y="13724"/>
                  </a:lnTo>
                  <a:lnTo>
                    <a:pt x="18250" y="13773"/>
                  </a:lnTo>
                  <a:lnTo>
                    <a:pt x="17739" y="13797"/>
                  </a:lnTo>
                  <a:lnTo>
                    <a:pt x="17204" y="13773"/>
                  </a:lnTo>
                  <a:lnTo>
                    <a:pt x="16669" y="13724"/>
                  </a:lnTo>
                  <a:lnTo>
                    <a:pt x="15622" y="13603"/>
                  </a:lnTo>
                  <a:lnTo>
                    <a:pt x="15087" y="13554"/>
                  </a:lnTo>
                  <a:lnTo>
                    <a:pt x="14576" y="13530"/>
                  </a:lnTo>
                  <a:lnTo>
                    <a:pt x="12118" y="13530"/>
                  </a:lnTo>
                  <a:lnTo>
                    <a:pt x="9661" y="13554"/>
                  </a:lnTo>
                  <a:lnTo>
                    <a:pt x="8469" y="13578"/>
                  </a:lnTo>
                  <a:lnTo>
                    <a:pt x="7301" y="13627"/>
                  </a:lnTo>
                  <a:lnTo>
                    <a:pt x="4916" y="13773"/>
                  </a:lnTo>
                  <a:lnTo>
                    <a:pt x="3772" y="13822"/>
                  </a:lnTo>
                  <a:lnTo>
                    <a:pt x="2629" y="13846"/>
                  </a:lnTo>
                  <a:lnTo>
                    <a:pt x="2020" y="13822"/>
                  </a:lnTo>
                  <a:lnTo>
                    <a:pt x="1412" y="13797"/>
                  </a:lnTo>
                  <a:lnTo>
                    <a:pt x="1145" y="13773"/>
                  </a:lnTo>
                  <a:lnTo>
                    <a:pt x="853" y="13749"/>
                  </a:lnTo>
                  <a:lnTo>
                    <a:pt x="853" y="13724"/>
                  </a:lnTo>
                  <a:lnTo>
                    <a:pt x="731" y="13408"/>
                  </a:lnTo>
                  <a:lnTo>
                    <a:pt x="658" y="13092"/>
                  </a:lnTo>
                  <a:lnTo>
                    <a:pt x="585" y="12775"/>
                  </a:lnTo>
                  <a:lnTo>
                    <a:pt x="561" y="12435"/>
                  </a:lnTo>
                  <a:lnTo>
                    <a:pt x="561" y="11753"/>
                  </a:lnTo>
                  <a:lnTo>
                    <a:pt x="561" y="11121"/>
                  </a:lnTo>
                  <a:lnTo>
                    <a:pt x="561" y="9320"/>
                  </a:lnTo>
                  <a:lnTo>
                    <a:pt x="561" y="8420"/>
                  </a:lnTo>
                  <a:lnTo>
                    <a:pt x="585" y="7495"/>
                  </a:lnTo>
                  <a:lnTo>
                    <a:pt x="658" y="5792"/>
                  </a:lnTo>
                  <a:lnTo>
                    <a:pt x="731" y="4064"/>
                  </a:lnTo>
                  <a:lnTo>
                    <a:pt x="755" y="3188"/>
                  </a:lnTo>
                  <a:lnTo>
                    <a:pt x="755" y="2337"/>
                  </a:lnTo>
                  <a:lnTo>
                    <a:pt x="731" y="1485"/>
                  </a:lnTo>
                  <a:lnTo>
                    <a:pt x="707" y="609"/>
                  </a:lnTo>
                  <a:lnTo>
                    <a:pt x="804" y="682"/>
                  </a:lnTo>
                  <a:lnTo>
                    <a:pt x="950" y="755"/>
                  </a:lnTo>
                  <a:lnTo>
                    <a:pt x="1072" y="804"/>
                  </a:lnTo>
                  <a:lnTo>
                    <a:pt x="1242" y="852"/>
                  </a:lnTo>
                  <a:lnTo>
                    <a:pt x="1583" y="901"/>
                  </a:lnTo>
                  <a:lnTo>
                    <a:pt x="1948" y="925"/>
                  </a:lnTo>
                  <a:lnTo>
                    <a:pt x="2312" y="901"/>
                  </a:lnTo>
                  <a:lnTo>
                    <a:pt x="2653" y="901"/>
                  </a:lnTo>
                  <a:lnTo>
                    <a:pt x="3164" y="852"/>
                  </a:lnTo>
                  <a:lnTo>
                    <a:pt x="4162" y="755"/>
                  </a:lnTo>
                  <a:lnTo>
                    <a:pt x="5184" y="633"/>
                  </a:lnTo>
                  <a:lnTo>
                    <a:pt x="6181" y="560"/>
                  </a:lnTo>
                  <a:lnTo>
                    <a:pt x="6692" y="512"/>
                  </a:lnTo>
                  <a:close/>
                  <a:moveTo>
                    <a:pt x="11096" y="14016"/>
                  </a:moveTo>
                  <a:lnTo>
                    <a:pt x="11096" y="14187"/>
                  </a:lnTo>
                  <a:lnTo>
                    <a:pt x="10926" y="14260"/>
                  </a:lnTo>
                  <a:lnTo>
                    <a:pt x="10780" y="14357"/>
                  </a:lnTo>
                  <a:lnTo>
                    <a:pt x="10488" y="14552"/>
                  </a:lnTo>
                  <a:lnTo>
                    <a:pt x="10293" y="14698"/>
                  </a:lnTo>
                  <a:lnTo>
                    <a:pt x="10123" y="14868"/>
                  </a:lnTo>
                  <a:lnTo>
                    <a:pt x="9953" y="15038"/>
                  </a:lnTo>
                  <a:lnTo>
                    <a:pt x="9807" y="15233"/>
                  </a:lnTo>
                  <a:lnTo>
                    <a:pt x="9807" y="15282"/>
                  </a:lnTo>
                  <a:lnTo>
                    <a:pt x="9831" y="15330"/>
                  </a:lnTo>
                  <a:lnTo>
                    <a:pt x="9856" y="15379"/>
                  </a:lnTo>
                  <a:lnTo>
                    <a:pt x="9929" y="15379"/>
                  </a:lnTo>
                  <a:lnTo>
                    <a:pt x="10099" y="15282"/>
                  </a:lnTo>
                  <a:lnTo>
                    <a:pt x="10245" y="15184"/>
                  </a:lnTo>
                  <a:lnTo>
                    <a:pt x="10537" y="14941"/>
                  </a:lnTo>
                  <a:lnTo>
                    <a:pt x="10804" y="14771"/>
                  </a:lnTo>
                  <a:lnTo>
                    <a:pt x="11072" y="14600"/>
                  </a:lnTo>
                  <a:lnTo>
                    <a:pt x="11072" y="14600"/>
                  </a:lnTo>
                  <a:lnTo>
                    <a:pt x="11048" y="15087"/>
                  </a:lnTo>
                  <a:lnTo>
                    <a:pt x="10926" y="15136"/>
                  </a:lnTo>
                  <a:lnTo>
                    <a:pt x="10804" y="15209"/>
                  </a:lnTo>
                  <a:lnTo>
                    <a:pt x="10585" y="15330"/>
                  </a:lnTo>
                  <a:lnTo>
                    <a:pt x="10439" y="15403"/>
                  </a:lnTo>
                  <a:lnTo>
                    <a:pt x="10269" y="15525"/>
                  </a:lnTo>
                  <a:lnTo>
                    <a:pt x="10123" y="15647"/>
                  </a:lnTo>
                  <a:lnTo>
                    <a:pt x="10074" y="15695"/>
                  </a:lnTo>
                  <a:lnTo>
                    <a:pt x="10050" y="15793"/>
                  </a:lnTo>
                  <a:lnTo>
                    <a:pt x="10050" y="15817"/>
                  </a:lnTo>
                  <a:lnTo>
                    <a:pt x="10074" y="15841"/>
                  </a:lnTo>
                  <a:lnTo>
                    <a:pt x="10245" y="15841"/>
                  </a:lnTo>
                  <a:lnTo>
                    <a:pt x="10391" y="15817"/>
                  </a:lnTo>
                  <a:lnTo>
                    <a:pt x="10683" y="15671"/>
                  </a:lnTo>
                  <a:lnTo>
                    <a:pt x="11023" y="15501"/>
                  </a:lnTo>
                  <a:lnTo>
                    <a:pt x="10999" y="15841"/>
                  </a:lnTo>
                  <a:lnTo>
                    <a:pt x="10756" y="15987"/>
                  </a:lnTo>
                  <a:lnTo>
                    <a:pt x="10610" y="16085"/>
                  </a:lnTo>
                  <a:lnTo>
                    <a:pt x="10464" y="16206"/>
                  </a:lnTo>
                  <a:lnTo>
                    <a:pt x="10342" y="16352"/>
                  </a:lnTo>
                  <a:lnTo>
                    <a:pt x="10196" y="16474"/>
                  </a:lnTo>
                  <a:lnTo>
                    <a:pt x="10172" y="16498"/>
                  </a:lnTo>
                  <a:lnTo>
                    <a:pt x="10172" y="16522"/>
                  </a:lnTo>
                  <a:lnTo>
                    <a:pt x="10196" y="16547"/>
                  </a:lnTo>
                  <a:lnTo>
                    <a:pt x="10245" y="16547"/>
                  </a:lnTo>
                  <a:lnTo>
                    <a:pt x="10537" y="16425"/>
                  </a:lnTo>
                  <a:lnTo>
                    <a:pt x="10804" y="16303"/>
                  </a:lnTo>
                  <a:lnTo>
                    <a:pt x="10975" y="16230"/>
                  </a:lnTo>
                  <a:lnTo>
                    <a:pt x="10975" y="16449"/>
                  </a:lnTo>
                  <a:lnTo>
                    <a:pt x="10902" y="16474"/>
                  </a:lnTo>
                  <a:lnTo>
                    <a:pt x="10756" y="16547"/>
                  </a:lnTo>
                  <a:lnTo>
                    <a:pt x="10634" y="16620"/>
                  </a:lnTo>
                  <a:lnTo>
                    <a:pt x="10415" y="16814"/>
                  </a:lnTo>
                  <a:lnTo>
                    <a:pt x="10391" y="16863"/>
                  </a:lnTo>
                  <a:lnTo>
                    <a:pt x="10391" y="16887"/>
                  </a:lnTo>
                  <a:lnTo>
                    <a:pt x="10391" y="16960"/>
                  </a:lnTo>
                  <a:lnTo>
                    <a:pt x="10464" y="16985"/>
                  </a:lnTo>
                  <a:lnTo>
                    <a:pt x="10537" y="16985"/>
                  </a:lnTo>
                  <a:lnTo>
                    <a:pt x="10780" y="16887"/>
                  </a:lnTo>
                  <a:lnTo>
                    <a:pt x="11023" y="16790"/>
                  </a:lnTo>
                  <a:lnTo>
                    <a:pt x="11048" y="16887"/>
                  </a:lnTo>
                  <a:lnTo>
                    <a:pt x="10926" y="16960"/>
                  </a:lnTo>
                  <a:lnTo>
                    <a:pt x="10829" y="17058"/>
                  </a:lnTo>
                  <a:lnTo>
                    <a:pt x="10585" y="17252"/>
                  </a:lnTo>
                  <a:lnTo>
                    <a:pt x="10561" y="17277"/>
                  </a:lnTo>
                  <a:lnTo>
                    <a:pt x="10561" y="17301"/>
                  </a:lnTo>
                  <a:lnTo>
                    <a:pt x="10585" y="17325"/>
                  </a:lnTo>
                  <a:lnTo>
                    <a:pt x="10610" y="17325"/>
                  </a:lnTo>
                  <a:lnTo>
                    <a:pt x="10780" y="17301"/>
                  </a:lnTo>
                  <a:lnTo>
                    <a:pt x="10950" y="17252"/>
                  </a:lnTo>
                  <a:lnTo>
                    <a:pt x="11096" y="17179"/>
                  </a:lnTo>
                  <a:lnTo>
                    <a:pt x="11242" y="17082"/>
                  </a:lnTo>
                  <a:lnTo>
                    <a:pt x="11388" y="17155"/>
                  </a:lnTo>
                  <a:lnTo>
                    <a:pt x="11534" y="17179"/>
                  </a:lnTo>
                  <a:lnTo>
                    <a:pt x="11705" y="17204"/>
                  </a:lnTo>
                  <a:lnTo>
                    <a:pt x="11875" y="17204"/>
                  </a:lnTo>
                  <a:lnTo>
                    <a:pt x="12216" y="17179"/>
                  </a:lnTo>
                  <a:lnTo>
                    <a:pt x="12508" y="17155"/>
                  </a:lnTo>
                  <a:lnTo>
                    <a:pt x="12897" y="17179"/>
                  </a:lnTo>
                  <a:lnTo>
                    <a:pt x="13067" y="17179"/>
                  </a:lnTo>
                  <a:lnTo>
                    <a:pt x="13262" y="17228"/>
                  </a:lnTo>
                  <a:lnTo>
                    <a:pt x="13432" y="17277"/>
                  </a:lnTo>
                  <a:lnTo>
                    <a:pt x="13554" y="17374"/>
                  </a:lnTo>
                  <a:lnTo>
                    <a:pt x="13676" y="17496"/>
                  </a:lnTo>
                  <a:lnTo>
                    <a:pt x="13773" y="17617"/>
                  </a:lnTo>
                  <a:lnTo>
                    <a:pt x="13530" y="17593"/>
                  </a:lnTo>
                  <a:lnTo>
                    <a:pt x="12556" y="17593"/>
                  </a:lnTo>
                  <a:lnTo>
                    <a:pt x="11826" y="17642"/>
                  </a:lnTo>
                  <a:lnTo>
                    <a:pt x="10366" y="17715"/>
                  </a:lnTo>
                  <a:lnTo>
                    <a:pt x="9637" y="17739"/>
                  </a:lnTo>
                  <a:lnTo>
                    <a:pt x="8907" y="17763"/>
                  </a:lnTo>
                  <a:lnTo>
                    <a:pt x="7763" y="17788"/>
                  </a:lnTo>
                  <a:lnTo>
                    <a:pt x="6644" y="17788"/>
                  </a:lnTo>
                  <a:lnTo>
                    <a:pt x="6181" y="17739"/>
                  </a:lnTo>
                  <a:lnTo>
                    <a:pt x="5816" y="17715"/>
                  </a:lnTo>
                  <a:lnTo>
                    <a:pt x="5500" y="17690"/>
                  </a:lnTo>
                  <a:lnTo>
                    <a:pt x="5597" y="17544"/>
                  </a:lnTo>
                  <a:lnTo>
                    <a:pt x="5743" y="17447"/>
                  </a:lnTo>
                  <a:lnTo>
                    <a:pt x="5865" y="17350"/>
                  </a:lnTo>
                  <a:lnTo>
                    <a:pt x="6035" y="17277"/>
                  </a:lnTo>
                  <a:lnTo>
                    <a:pt x="6206" y="17228"/>
                  </a:lnTo>
                  <a:lnTo>
                    <a:pt x="6376" y="17179"/>
                  </a:lnTo>
                  <a:lnTo>
                    <a:pt x="6765" y="17155"/>
                  </a:lnTo>
                  <a:lnTo>
                    <a:pt x="7057" y="17179"/>
                  </a:lnTo>
                  <a:lnTo>
                    <a:pt x="7374" y="17204"/>
                  </a:lnTo>
                  <a:lnTo>
                    <a:pt x="7544" y="17179"/>
                  </a:lnTo>
                  <a:lnTo>
                    <a:pt x="7690" y="17179"/>
                  </a:lnTo>
                  <a:lnTo>
                    <a:pt x="7836" y="17131"/>
                  </a:lnTo>
                  <a:lnTo>
                    <a:pt x="7958" y="17058"/>
                  </a:lnTo>
                  <a:lnTo>
                    <a:pt x="7982" y="17009"/>
                  </a:lnTo>
                  <a:lnTo>
                    <a:pt x="8055" y="17033"/>
                  </a:lnTo>
                  <a:lnTo>
                    <a:pt x="8128" y="17033"/>
                  </a:lnTo>
                  <a:lnTo>
                    <a:pt x="8177" y="17009"/>
                  </a:lnTo>
                  <a:lnTo>
                    <a:pt x="8225" y="16960"/>
                  </a:lnTo>
                  <a:lnTo>
                    <a:pt x="8274" y="16887"/>
                  </a:lnTo>
                  <a:lnTo>
                    <a:pt x="8298" y="16766"/>
                  </a:lnTo>
                  <a:lnTo>
                    <a:pt x="8298" y="16668"/>
                  </a:lnTo>
                  <a:lnTo>
                    <a:pt x="8298" y="16620"/>
                  </a:lnTo>
                  <a:lnTo>
                    <a:pt x="8274" y="16595"/>
                  </a:lnTo>
                  <a:lnTo>
                    <a:pt x="8298" y="16303"/>
                  </a:lnTo>
                  <a:lnTo>
                    <a:pt x="8298" y="15768"/>
                  </a:lnTo>
                  <a:lnTo>
                    <a:pt x="8298" y="15233"/>
                  </a:lnTo>
                  <a:lnTo>
                    <a:pt x="8298" y="14965"/>
                  </a:lnTo>
                  <a:lnTo>
                    <a:pt x="8323" y="14649"/>
                  </a:lnTo>
                  <a:lnTo>
                    <a:pt x="8323" y="14333"/>
                  </a:lnTo>
                  <a:lnTo>
                    <a:pt x="8323" y="14187"/>
                  </a:lnTo>
                  <a:lnTo>
                    <a:pt x="8298" y="14065"/>
                  </a:lnTo>
                  <a:lnTo>
                    <a:pt x="9101" y="14041"/>
                  </a:lnTo>
                  <a:lnTo>
                    <a:pt x="9101" y="14041"/>
                  </a:lnTo>
                  <a:lnTo>
                    <a:pt x="8980" y="14138"/>
                  </a:lnTo>
                  <a:lnTo>
                    <a:pt x="8834" y="14260"/>
                  </a:lnTo>
                  <a:lnTo>
                    <a:pt x="8688" y="14406"/>
                  </a:lnTo>
                  <a:lnTo>
                    <a:pt x="8663" y="14454"/>
                  </a:lnTo>
                  <a:lnTo>
                    <a:pt x="8639" y="14503"/>
                  </a:lnTo>
                  <a:lnTo>
                    <a:pt x="8615" y="14600"/>
                  </a:lnTo>
                  <a:lnTo>
                    <a:pt x="8615" y="14649"/>
                  </a:lnTo>
                  <a:lnTo>
                    <a:pt x="8639" y="14673"/>
                  </a:lnTo>
                  <a:lnTo>
                    <a:pt x="8761" y="14673"/>
                  </a:lnTo>
                  <a:lnTo>
                    <a:pt x="8858" y="14649"/>
                  </a:lnTo>
                  <a:lnTo>
                    <a:pt x="9028" y="14527"/>
                  </a:lnTo>
                  <a:lnTo>
                    <a:pt x="9199" y="14406"/>
                  </a:lnTo>
                  <a:lnTo>
                    <a:pt x="9466" y="14235"/>
                  </a:lnTo>
                  <a:lnTo>
                    <a:pt x="9710" y="14016"/>
                  </a:lnTo>
                  <a:lnTo>
                    <a:pt x="9953" y="14016"/>
                  </a:lnTo>
                  <a:lnTo>
                    <a:pt x="9734" y="14211"/>
                  </a:lnTo>
                  <a:lnTo>
                    <a:pt x="9539" y="14406"/>
                  </a:lnTo>
                  <a:lnTo>
                    <a:pt x="9345" y="14625"/>
                  </a:lnTo>
                  <a:lnTo>
                    <a:pt x="9199" y="14868"/>
                  </a:lnTo>
                  <a:lnTo>
                    <a:pt x="9199" y="14892"/>
                  </a:lnTo>
                  <a:lnTo>
                    <a:pt x="9199" y="14917"/>
                  </a:lnTo>
                  <a:lnTo>
                    <a:pt x="9223" y="14941"/>
                  </a:lnTo>
                  <a:lnTo>
                    <a:pt x="9272" y="14941"/>
                  </a:lnTo>
                  <a:lnTo>
                    <a:pt x="9393" y="14892"/>
                  </a:lnTo>
                  <a:lnTo>
                    <a:pt x="9515" y="14844"/>
                  </a:lnTo>
                  <a:lnTo>
                    <a:pt x="9758" y="14698"/>
                  </a:lnTo>
                  <a:lnTo>
                    <a:pt x="10196" y="14357"/>
                  </a:lnTo>
                  <a:lnTo>
                    <a:pt x="10464" y="14235"/>
                  </a:lnTo>
                  <a:lnTo>
                    <a:pt x="10658" y="14138"/>
                  </a:lnTo>
                  <a:lnTo>
                    <a:pt x="10804" y="14016"/>
                  </a:lnTo>
                  <a:close/>
                  <a:moveTo>
                    <a:pt x="6936" y="1"/>
                  </a:moveTo>
                  <a:lnTo>
                    <a:pt x="5914" y="74"/>
                  </a:lnTo>
                  <a:lnTo>
                    <a:pt x="4892" y="147"/>
                  </a:lnTo>
                  <a:lnTo>
                    <a:pt x="3870" y="268"/>
                  </a:lnTo>
                  <a:lnTo>
                    <a:pt x="2945" y="366"/>
                  </a:lnTo>
                  <a:lnTo>
                    <a:pt x="2483" y="390"/>
                  </a:lnTo>
                  <a:lnTo>
                    <a:pt x="1680" y="390"/>
                  </a:lnTo>
                  <a:lnTo>
                    <a:pt x="1339" y="317"/>
                  </a:lnTo>
                  <a:lnTo>
                    <a:pt x="658" y="195"/>
                  </a:lnTo>
                  <a:lnTo>
                    <a:pt x="634" y="147"/>
                  </a:lnTo>
                  <a:lnTo>
                    <a:pt x="585" y="122"/>
                  </a:lnTo>
                  <a:lnTo>
                    <a:pt x="512" y="98"/>
                  </a:lnTo>
                  <a:lnTo>
                    <a:pt x="463" y="98"/>
                  </a:lnTo>
                  <a:lnTo>
                    <a:pt x="390" y="122"/>
                  </a:lnTo>
                  <a:lnTo>
                    <a:pt x="342" y="147"/>
                  </a:lnTo>
                  <a:lnTo>
                    <a:pt x="317" y="220"/>
                  </a:lnTo>
                  <a:lnTo>
                    <a:pt x="293" y="293"/>
                  </a:lnTo>
                  <a:lnTo>
                    <a:pt x="244" y="1169"/>
                  </a:lnTo>
                  <a:lnTo>
                    <a:pt x="220" y="2069"/>
                  </a:lnTo>
                  <a:lnTo>
                    <a:pt x="196" y="3821"/>
                  </a:lnTo>
                  <a:lnTo>
                    <a:pt x="171" y="4794"/>
                  </a:lnTo>
                  <a:lnTo>
                    <a:pt x="123" y="5768"/>
                  </a:lnTo>
                  <a:lnTo>
                    <a:pt x="25" y="7690"/>
                  </a:lnTo>
                  <a:lnTo>
                    <a:pt x="1" y="8614"/>
                  </a:lnTo>
                  <a:lnTo>
                    <a:pt x="1" y="9539"/>
                  </a:lnTo>
                  <a:lnTo>
                    <a:pt x="25" y="11364"/>
                  </a:lnTo>
                  <a:lnTo>
                    <a:pt x="1" y="11997"/>
                  </a:lnTo>
                  <a:lnTo>
                    <a:pt x="1" y="12362"/>
                  </a:lnTo>
                  <a:lnTo>
                    <a:pt x="25" y="12702"/>
                  </a:lnTo>
                  <a:lnTo>
                    <a:pt x="50" y="13067"/>
                  </a:lnTo>
                  <a:lnTo>
                    <a:pt x="123" y="13408"/>
                  </a:lnTo>
                  <a:lnTo>
                    <a:pt x="244" y="13700"/>
                  </a:lnTo>
                  <a:lnTo>
                    <a:pt x="317" y="13846"/>
                  </a:lnTo>
                  <a:lnTo>
                    <a:pt x="390" y="13968"/>
                  </a:lnTo>
                  <a:lnTo>
                    <a:pt x="463" y="14065"/>
                  </a:lnTo>
                  <a:lnTo>
                    <a:pt x="561" y="14089"/>
                  </a:lnTo>
                  <a:lnTo>
                    <a:pt x="634" y="14089"/>
                  </a:lnTo>
                  <a:lnTo>
                    <a:pt x="731" y="14065"/>
                  </a:lnTo>
                  <a:lnTo>
                    <a:pt x="901" y="14138"/>
                  </a:lnTo>
                  <a:lnTo>
                    <a:pt x="1072" y="14162"/>
                  </a:lnTo>
                  <a:lnTo>
                    <a:pt x="1412" y="14211"/>
                  </a:lnTo>
                  <a:lnTo>
                    <a:pt x="2093" y="14260"/>
                  </a:lnTo>
                  <a:lnTo>
                    <a:pt x="2726" y="14308"/>
                  </a:lnTo>
                  <a:lnTo>
                    <a:pt x="3334" y="14308"/>
                  </a:lnTo>
                  <a:lnTo>
                    <a:pt x="3943" y="14284"/>
                  </a:lnTo>
                  <a:lnTo>
                    <a:pt x="4551" y="14260"/>
                  </a:lnTo>
                  <a:lnTo>
                    <a:pt x="7958" y="14089"/>
                  </a:lnTo>
                  <a:lnTo>
                    <a:pt x="7958" y="14089"/>
                  </a:lnTo>
                  <a:lnTo>
                    <a:pt x="7909" y="14211"/>
                  </a:lnTo>
                  <a:lnTo>
                    <a:pt x="7885" y="14357"/>
                  </a:lnTo>
                  <a:lnTo>
                    <a:pt x="7860" y="14673"/>
                  </a:lnTo>
                  <a:lnTo>
                    <a:pt x="7860" y="15233"/>
                  </a:lnTo>
                  <a:lnTo>
                    <a:pt x="7860" y="15768"/>
                  </a:lnTo>
                  <a:lnTo>
                    <a:pt x="7836" y="16303"/>
                  </a:lnTo>
                  <a:lnTo>
                    <a:pt x="7812" y="16547"/>
                  </a:lnTo>
                  <a:lnTo>
                    <a:pt x="7812" y="16668"/>
                  </a:lnTo>
                  <a:lnTo>
                    <a:pt x="7812" y="16790"/>
                  </a:lnTo>
                  <a:lnTo>
                    <a:pt x="7666" y="16741"/>
                  </a:lnTo>
                  <a:lnTo>
                    <a:pt x="7471" y="16693"/>
                  </a:lnTo>
                  <a:lnTo>
                    <a:pt x="7276" y="16693"/>
                  </a:lnTo>
                  <a:lnTo>
                    <a:pt x="7057" y="16668"/>
                  </a:lnTo>
                  <a:lnTo>
                    <a:pt x="6644" y="16693"/>
                  </a:lnTo>
                  <a:lnTo>
                    <a:pt x="6303" y="16741"/>
                  </a:lnTo>
                  <a:lnTo>
                    <a:pt x="6060" y="16790"/>
                  </a:lnTo>
                  <a:lnTo>
                    <a:pt x="5841" y="16863"/>
                  </a:lnTo>
                  <a:lnTo>
                    <a:pt x="5646" y="16936"/>
                  </a:lnTo>
                  <a:lnTo>
                    <a:pt x="5451" y="17058"/>
                  </a:lnTo>
                  <a:lnTo>
                    <a:pt x="5281" y="17204"/>
                  </a:lnTo>
                  <a:lnTo>
                    <a:pt x="5135" y="17374"/>
                  </a:lnTo>
                  <a:lnTo>
                    <a:pt x="5038" y="17569"/>
                  </a:lnTo>
                  <a:lnTo>
                    <a:pt x="4940" y="17812"/>
                  </a:lnTo>
                  <a:lnTo>
                    <a:pt x="4940" y="17885"/>
                  </a:lnTo>
                  <a:lnTo>
                    <a:pt x="4940" y="17958"/>
                  </a:lnTo>
                  <a:lnTo>
                    <a:pt x="4989" y="18031"/>
                  </a:lnTo>
                  <a:lnTo>
                    <a:pt x="5038" y="18055"/>
                  </a:lnTo>
                  <a:lnTo>
                    <a:pt x="5111" y="18080"/>
                  </a:lnTo>
                  <a:lnTo>
                    <a:pt x="5184" y="18080"/>
                  </a:lnTo>
                  <a:lnTo>
                    <a:pt x="5257" y="18055"/>
                  </a:lnTo>
                  <a:lnTo>
                    <a:pt x="5330" y="18007"/>
                  </a:lnTo>
                  <a:lnTo>
                    <a:pt x="5451" y="18080"/>
                  </a:lnTo>
                  <a:lnTo>
                    <a:pt x="5597" y="18128"/>
                  </a:lnTo>
                  <a:lnTo>
                    <a:pt x="5743" y="18177"/>
                  </a:lnTo>
                  <a:lnTo>
                    <a:pt x="5914" y="18201"/>
                  </a:lnTo>
                  <a:lnTo>
                    <a:pt x="6254" y="18226"/>
                  </a:lnTo>
                  <a:lnTo>
                    <a:pt x="6498" y="18226"/>
                  </a:lnTo>
                  <a:lnTo>
                    <a:pt x="7082" y="18250"/>
                  </a:lnTo>
                  <a:lnTo>
                    <a:pt x="7641" y="18250"/>
                  </a:lnTo>
                  <a:lnTo>
                    <a:pt x="8785" y="18226"/>
                  </a:lnTo>
                  <a:lnTo>
                    <a:pt x="10147" y="18201"/>
                  </a:lnTo>
                  <a:lnTo>
                    <a:pt x="11486" y="18128"/>
                  </a:lnTo>
                  <a:lnTo>
                    <a:pt x="12994" y="18080"/>
                  </a:lnTo>
                  <a:lnTo>
                    <a:pt x="13238" y="18080"/>
                  </a:lnTo>
                  <a:lnTo>
                    <a:pt x="13505" y="18104"/>
                  </a:lnTo>
                  <a:lnTo>
                    <a:pt x="13773" y="18080"/>
                  </a:lnTo>
                  <a:lnTo>
                    <a:pt x="13919" y="18080"/>
                  </a:lnTo>
                  <a:lnTo>
                    <a:pt x="14016" y="18031"/>
                  </a:lnTo>
                  <a:lnTo>
                    <a:pt x="14089" y="18080"/>
                  </a:lnTo>
                  <a:lnTo>
                    <a:pt x="14235" y="18080"/>
                  </a:lnTo>
                  <a:lnTo>
                    <a:pt x="14284" y="18055"/>
                  </a:lnTo>
                  <a:lnTo>
                    <a:pt x="14333" y="18007"/>
                  </a:lnTo>
                  <a:lnTo>
                    <a:pt x="14381" y="17958"/>
                  </a:lnTo>
                  <a:lnTo>
                    <a:pt x="14406" y="17885"/>
                  </a:lnTo>
                  <a:lnTo>
                    <a:pt x="14381" y="17812"/>
                  </a:lnTo>
                  <a:lnTo>
                    <a:pt x="14308" y="17569"/>
                  </a:lnTo>
                  <a:lnTo>
                    <a:pt x="14211" y="17374"/>
                  </a:lnTo>
                  <a:lnTo>
                    <a:pt x="14065" y="17179"/>
                  </a:lnTo>
                  <a:lnTo>
                    <a:pt x="13895" y="17033"/>
                  </a:lnTo>
                  <a:lnTo>
                    <a:pt x="13700" y="16912"/>
                  </a:lnTo>
                  <a:lnTo>
                    <a:pt x="13505" y="16814"/>
                  </a:lnTo>
                  <a:lnTo>
                    <a:pt x="13262" y="16741"/>
                  </a:lnTo>
                  <a:lnTo>
                    <a:pt x="13043" y="16693"/>
                  </a:lnTo>
                  <a:lnTo>
                    <a:pt x="12581" y="16693"/>
                  </a:lnTo>
                  <a:lnTo>
                    <a:pt x="12118" y="16766"/>
                  </a:lnTo>
                  <a:lnTo>
                    <a:pt x="11802" y="16790"/>
                  </a:lnTo>
                  <a:lnTo>
                    <a:pt x="11486" y="16814"/>
                  </a:lnTo>
                  <a:lnTo>
                    <a:pt x="11461" y="16620"/>
                  </a:lnTo>
                  <a:lnTo>
                    <a:pt x="11510" y="16571"/>
                  </a:lnTo>
                  <a:lnTo>
                    <a:pt x="11534" y="16498"/>
                  </a:lnTo>
                  <a:lnTo>
                    <a:pt x="11534" y="16449"/>
                  </a:lnTo>
                  <a:lnTo>
                    <a:pt x="11486" y="16425"/>
                  </a:lnTo>
                  <a:lnTo>
                    <a:pt x="11437" y="16401"/>
                  </a:lnTo>
                  <a:lnTo>
                    <a:pt x="11437" y="15939"/>
                  </a:lnTo>
                  <a:lnTo>
                    <a:pt x="11461" y="15501"/>
                  </a:lnTo>
                  <a:lnTo>
                    <a:pt x="11534" y="14746"/>
                  </a:lnTo>
                  <a:lnTo>
                    <a:pt x="11534" y="14381"/>
                  </a:lnTo>
                  <a:lnTo>
                    <a:pt x="11510" y="14187"/>
                  </a:lnTo>
                  <a:lnTo>
                    <a:pt x="11461" y="14016"/>
                  </a:lnTo>
                  <a:lnTo>
                    <a:pt x="14576" y="14016"/>
                  </a:lnTo>
                  <a:lnTo>
                    <a:pt x="15136" y="14041"/>
                  </a:lnTo>
                  <a:lnTo>
                    <a:pt x="15720" y="14089"/>
                  </a:lnTo>
                  <a:lnTo>
                    <a:pt x="16839" y="14211"/>
                  </a:lnTo>
                  <a:lnTo>
                    <a:pt x="17423" y="14260"/>
                  </a:lnTo>
                  <a:lnTo>
                    <a:pt x="17982" y="14260"/>
                  </a:lnTo>
                  <a:lnTo>
                    <a:pt x="18542" y="14235"/>
                  </a:lnTo>
                  <a:lnTo>
                    <a:pt x="18834" y="14211"/>
                  </a:lnTo>
                  <a:lnTo>
                    <a:pt x="19102" y="14138"/>
                  </a:lnTo>
                  <a:lnTo>
                    <a:pt x="19199" y="14114"/>
                  </a:lnTo>
                  <a:lnTo>
                    <a:pt x="19272" y="14041"/>
                  </a:lnTo>
                  <a:lnTo>
                    <a:pt x="19296" y="13968"/>
                  </a:lnTo>
                  <a:lnTo>
                    <a:pt x="19272" y="13870"/>
                  </a:lnTo>
                  <a:lnTo>
                    <a:pt x="19272" y="13773"/>
                  </a:lnTo>
                  <a:lnTo>
                    <a:pt x="19150" y="13043"/>
                  </a:lnTo>
                  <a:lnTo>
                    <a:pt x="19248" y="12921"/>
                  </a:lnTo>
                  <a:lnTo>
                    <a:pt x="19248" y="12873"/>
                  </a:lnTo>
                  <a:lnTo>
                    <a:pt x="19248" y="12824"/>
                  </a:lnTo>
                  <a:lnTo>
                    <a:pt x="19223" y="12800"/>
                  </a:lnTo>
                  <a:lnTo>
                    <a:pt x="19102" y="12800"/>
                  </a:lnTo>
                  <a:lnTo>
                    <a:pt x="19053" y="12337"/>
                  </a:lnTo>
                  <a:lnTo>
                    <a:pt x="19029" y="11875"/>
                  </a:lnTo>
                  <a:lnTo>
                    <a:pt x="18980" y="10926"/>
                  </a:lnTo>
                  <a:lnTo>
                    <a:pt x="18980" y="10001"/>
                  </a:lnTo>
                  <a:lnTo>
                    <a:pt x="19004" y="9052"/>
                  </a:lnTo>
                  <a:lnTo>
                    <a:pt x="19004" y="8955"/>
                  </a:lnTo>
                  <a:lnTo>
                    <a:pt x="19077" y="7203"/>
                  </a:lnTo>
                  <a:lnTo>
                    <a:pt x="19150" y="5549"/>
                  </a:lnTo>
                  <a:lnTo>
                    <a:pt x="19175" y="3894"/>
                  </a:lnTo>
                  <a:lnTo>
                    <a:pt x="19223" y="2385"/>
                  </a:lnTo>
                  <a:lnTo>
                    <a:pt x="19248" y="1607"/>
                  </a:lnTo>
                  <a:lnTo>
                    <a:pt x="19223" y="1242"/>
                  </a:lnTo>
                  <a:lnTo>
                    <a:pt x="19199" y="852"/>
                  </a:lnTo>
                  <a:lnTo>
                    <a:pt x="19248" y="804"/>
                  </a:lnTo>
                  <a:lnTo>
                    <a:pt x="19272" y="755"/>
                  </a:lnTo>
                  <a:lnTo>
                    <a:pt x="19296" y="682"/>
                  </a:lnTo>
                  <a:lnTo>
                    <a:pt x="19296" y="609"/>
                  </a:lnTo>
                  <a:lnTo>
                    <a:pt x="19272" y="560"/>
                  </a:lnTo>
                  <a:lnTo>
                    <a:pt x="19223" y="512"/>
                  </a:lnTo>
                  <a:lnTo>
                    <a:pt x="19175" y="463"/>
                  </a:lnTo>
                  <a:lnTo>
                    <a:pt x="19102" y="439"/>
                  </a:lnTo>
                  <a:lnTo>
                    <a:pt x="18493" y="317"/>
                  </a:lnTo>
                  <a:lnTo>
                    <a:pt x="17885" y="268"/>
                  </a:lnTo>
                  <a:lnTo>
                    <a:pt x="17277" y="244"/>
                  </a:lnTo>
                  <a:lnTo>
                    <a:pt x="16644" y="244"/>
                  </a:lnTo>
                  <a:lnTo>
                    <a:pt x="15403" y="293"/>
                  </a:lnTo>
                  <a:lnTo>
                    <a:pt x="14187" y="293"/>
                  </a:lnTo>
                  <a:lnTo>
                    <a:pt x="12629" y="220"/>
                  </a:lnTo>
                  <a:lnTo>
                    <a:pt x="11072" y="122"/>
                  </a:lnTo>
                  <a:lnTo>
                    <a:pt x="9515" y="49"/>
                  </a:lnTo>
                  <a:lnTo>
                    <a:pt x="7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298397" y="2899176"/>
              <a:ext cx="492437" cy="398329"/>
            </a:xfrm>
            <a:custGeom>
              <a:avLst/>
              <a:gdLst/>
              <a:ahLst/>
              <a:cxnLst/>
              <a:rect l="l" t="t" r="r" b="b"/>
              <a:pathLst>
                <a:path w="22532" h="18226" extrusionOk="0">
                  <a:moveTo>
                    <a:pt x="7640" y="5499"/>
                  </a:moveTo>
                  <a:lnTo>
                    <a:pt x="7859" y="5524"/>
                  </a:lnTo>
                  <a:lnTo>
                    <a:pt x="8078" y="5572"/>
                  </a:lnTo>
                  <a:lnTo>
                    <a:pt x="8297" y="5645"/>
                  </a:lnTo>
                  <a:lnTo>
                    <a:pt x="8492" y="5743"/>
                  </a:lnTo>
                  <a:lnTo>
                    <a:pt x="8662" y="5840"/>
                  </a:lnTo>
                  <a:lnTo>
                    <a:pt x="8833" y="5986"/>
                  </a:lnTo>
                  <a:lnTo>
                    <a:pt x="9003" y="6132"/>
                  </a:lnTo>
                  <a:lnTo>
                    <a:pt x="9125" y="6302"/>
                  </a:lnTo>
                  <a:lnTo>
                    <a:pt x="9246" y="6473"/>
                  </a:lnTo>
                  <a:lnTo>
                    <a:pt x="9344" y="6667"/>
                  </a:lnTo>
                  <a:lnTo>
                    <a:pt x="9417" y="6862"/>
                  </a:lnTo>
                  <a:lnTo>
                    <a:pt x="9465" y="7081"/>
                  </a:lnTo>
                  <a:lnTo>
                    <a:pt x="9490" y="7300"/>
                  </a:lnTo>
                  <a:lnTo>
                    <a:pt x="9514" y="7543"/>
                  </a:lnTo>
                  <a:lnTo>
                    <a:pt x="9490" y="7762"/>
                  </a:lnTo>
                  <a:lnTo>
                    <a:pt x="9441" y="7932"/>
                  </a:lnTo>
                  <a:lnTo>
                    <a:pt x="9392" y="8103"/>
                  </a:lnTo>
                  <a:lnTo>
                    <a:pt x="9319" y="8249"/>
                  </a:lnTo>
                  <a:lnTo>
                    <a:pt x="9246" y="8419"/>
                  </a:lnTo>
                  <a:lnTo>
                    <a:pt x="9149" y="8541"/>
                  </a:lnTo>
                  <a:lnTo>
                    <a:pt x="9027" y="8687"/>
                  </a:lnTo>
                  <a:lnTo>
                    <a:pt x="8784" y="8906"/>
                  </a:lnTo>
                  <a:lnTo>
                    <a:pt x="8516" y="9100"/>
                  </a:lnTo>
                  <a:lnTo>
                    <a:pt x="8200" y="9246"/>
                  </a:lnTo>
                  <a:lnTo>
                    <a:pt x="7884" y="9368"/>
                  </a:lnTo>
                  <a:lnTo>
                    <a:pt x="7543" y="9417"/>
                  </a:lnTo>
                  <a:lnTo>
                    <a:pt x="7348" y="9441"/>
                  </a:lnTo>
                  <a:lnTo>
                    <a:pt x="7178" y="9441"/>
                  </a:lnTo>
                  <a:lnTo>
                    <a:pt x="6984" y="9417"/>
                  </a:lnTo>
                  <a:lnTo>
                    <a:pt x="6789" y="9368"/>
                  </a:lnTo>
                  <a:lnTo>
                    <a:pt x="6619" y="9295"/>
                  </a:lnTo>
                  <a:lnTo>
                    <a:pt x="6448" y="9222"/>
                  </a:lnTo>
                  <a:lnTo>
                    <a:pt x="6278" y="9149"/>
                  </a:lnTo>
                  <a:lnTo>
                    <a:pt x="6132" y="9027"/>
                  </a:lnTo>
                  <a:lnTo>
                    <a:pt x="5986" y="8930"/>
                  </a:lnTo>
                  <a:lnTo>
                    <a:pt x="5840" y="8784"/>
                  </a:lnTo>
                  <a:lnTo>
                    <a:pt x="5718" y="8638"/>
                  </a:lnTo>
                  <a:lnTo>
                    <a:pt x="5621" y="8492"/>
                  </a:lnTo>
                  <a:lnTo>
                    <a:pt x="5524" y="8322"/>
                  </a:lnTo>
                  <a:lnTo>
                    <a:pt x="5451" y="8151"/>
                  </a:lnTo>
                  <a:lnTo>
                    <a:pt x="5402" y="7981"/>
                  </a:lnTo>
                  <a:lnTo>
                    <a:pt x="5378" y="7786"/>
                  </a:lnTo>
                  <a:lnTo>
                    <a:pt x="5378" y="7543"/>
                  </a:lnTo>
                  <a:lnTo>
                    <a:pt x="5402" y="7324"/>
                  </a:lnTo>
                  <a:lnTo>
                    <a:pt x="5451" y="7130"/>
                  </a:lnTo>
                  <a:lnTo>
                    <a:pt x="5524" y="6911"/>
                  </a:lnTo>
                  <a:lnTo>
                    <a:pt x="5621" y="6716"/>
                  </a:lnTo>
                  <a:lnTo>
                    <a:pt x="5743" y="6521"/>
                  </a:lnTo>
                  <a:lnTo>
                    <a:pt x="5889" y="6351"/>
                  </a:lnTo>
                  <a:lnTo>
                    <a:pt x="6035" y="6181"/>
                  </a:lnTo>
                  <a:lnTo>
                    <a:pt x="6181" y="6035"/>
                  </a:lnTo>
                  <a:lnTo>
                    <a:pt x="6351" y="5937"/>
                  </a:lnTo>
                  <a:lnTo>
                    <a:pt x="6521" y="5840"/>
                  </a:lnTo>
                  <a:lnTo>
                    <a:pt x="6692" y="5743"/>
                  </a:lnTo>
                  <a:lnTo>
                    <a:pt x="7032" y="5621"/>
                  </a:lnTo>
                  <a:lnTo>
                    <a:pt x="7421" y="5499"/>
                  </a:lnTo>
                  <a:close/>
                  <a:moveTo>
                    <a:pt x="7665" y="4988"/>
                  </a:moveTo>
                  <a:lnTo>
                    <a:pt x="7373" y="5013"/>
                  </a:lnTo>
                  <a:lnTo>
                    <a:pt x="7300" y="5013"/>
                  </a:lnTo>
                  <a:lnTo>
                    <a:pt x="7251" y="5037"/>
                  </a:lnTo>
                  <a:lnTo>
                    <a:pt x="7178" y="5110"/>
                  </a:lnTo>
                  <a:lnTo>
                    <a:pt x="6984" y="5159"/>
                  </a:lnTo>
                  <a:lnTo>
                    <a:pt x="6789" y="5207"/>
                  </a:lnTo>
                  <a:lnTo>
                    <a:pt x="6619" y="5280"/>
                  </a:lnTo>
                  <a:lnTo>
                    <a:pt x="6424" y="5353"/>
                  </a:lnTo>
                  <a:lnTo>
                    <a:pt x="6083" y="5548"/>
                  </a:lnTo>
                  <a:lnTo>
                    <a:pt x="5791" y="5791"/>
                  </a:lnTo>
                  <a:lnTo>
                    <a:pt x="5597" y="5962"/>
                  </a:lnTo>
                  <a:lnTo>
                    <a:pt x="5426" y="6156"/>
                  </a:lnTo>
                  <a:lnTo>
                    <a:pt x="5280" y="6400"/>
                  </a:lnTo>
                  <a:lnTo>
                    <a:pt x="5134" y="6619"/>
                  </a:lnTo>
                  <a:lnTo>
                    <a:pt x="5037" y="6862"/>
                  </a:lnTo>
                  <a:lnTo>
                    <a:pt x="4964" y="7130"/>
                  </a:lnTo>
                  <a:lnTo>
                    <a:pt x="4915" y="7397"/>
                  </a:lnTo>
                  <a:lnTo>
                    <a:pt x="4891" y="7665"/>
                  </a:lnTo>
                  <a:lnTo>
                    <a:pt x="4915" y="7908"/>
                  </a:lnTo>
                  <a:lnTo>
                    <a:pt x="4940" y="8151"/>
                  </a:lnTo>
                  <a:lnTo>
                    <a:pt x="5013" y="8395"/>
                  </a:lnTo>
                  <a:lnTo>
                    <a:pt x="5110" y="8614"/>
                  </a:lnTo>
                  <a:lnTo>
                    <a:pt x="5232" y="8808"/>
                  </a:lnTo>
                  <a:lnTo>
                    <a:pt x="5378" y="9003"/>
                  </a:lnTo>
                  <a:lnTo>
                    <a:pt x="5548" y="9173"/>
                  </a:lnTo>
                  <a:lnTo>
                    <a:pt x="5743" y="9344"/>
                  </a:lnTo>
                  <a:lnTo>
                    <a:pt x="5937" y="9490"/>
                  </a:lnTo>
                  <a:lnTo>
                    <a:pt x="6132" y="9611"/>
                  </a:lnTo>
                  <a:lnTo>
                    <a:pt x="6351" y="9709"/>
                  </a:lnTo>
                  <a:lnTo>
                    <a:pt x="6594" y="9806"/>
                  </a:lnTo>
                  <a:lnTo>
                    <a:pt x="6838" y="9855"/>
                  </a:lnTo>
                  <a:lnTo>
                    <a:pt x="7057" y="9903"/>
                  </a:lnTo>
                  <a:lnTo>
                    <a:pt x="7300" y="9928"/>
                  </a:lnTo>
                  <a:lnTo>
                    <a:pt x="7543" y="9903"/>
                  </a:lnTo>
                  <a:lnTo>
                    <a:pt x="7762" y="9879"/>
                  </a:lnTo>
                  <a:lnTo>
                    <a:pt x="7981" y="9855"/>
                  </a:lnTo>
                  <a:lnTo>
                    <a:pt x="8176" y="9782"/>
                  </a:lnTo>
                  <a:lnTo>
                    <a:pt x="8395" y="9709"/>
                  </a:lnTo>
                  <a:lnTo>
                    <a:pt x="8589" y="9636"/>
                  </a:lnTo>
                  <a:lnTo>
                    <a:pt x="8784" y="9514"/>
                  </a:lnTo>
                  <a:lnTo>
                    <a:pt x="8954" y="9392"/>
                  </a:lnTo>
                  <a:lnTo>
                    <a:pt x="9125" y="9271"/>
                  </a:lnTo>
                  <a:lnTo>
                    <a:pt x="9295" y="9125"/>
                  </a:lnTo>
                  <a:lnTo>
                    <a:pt x="9441" y="8979"/>
                  </a:lnTo>
                  <a:lnTo>
                    <a:pt x="9563" y="8808"/>
                  </a:lnTo>
                  <a:lnTo>
                    <a:pt x="9684" y="8614"/>
                  </a:lnTo>
                  <a:lnTo>
                    <a:pt x="9782" y="8419"/>
                  </a:lnTo>
                  <a:lnTo>
                    <a:pt x="9855" y="8224"/>
                  </a:lnTo>
                  <a:lnTo>
                    <a:pt x="9928" y="8030"/>
                  </a:lnTo>
                  <a:lnTo>
                    <a:pt x="9976" y="7811"/>
                  </a:lnTo>
                  <a:lnTo>
                    <a:pt x="10001" y="7519"/>
                  </a:lnTo>
                  <a:lnTo>
                    <a:pt x="10001" y="7227"/>
                  </a:lnTo>
                  <a:lnTo>
                    <a:pt x="9952" y="6959"/>
                  </a:lnTo>
                  <a:lnTo>
                    <a:pt x="9903" y="6692"/>
                  </a:lnTo>
                  <a:lnTo>
                    <a:pt x="9806" y="6448"/>
                  </a:lnTo>
                  <a:lnTo>
                    <a:pt x="9660" y="6205"/>
                  </a:lnTo>
                  <a:lnTo>
                    <a:pt x="9514" y="5986"/>
                  </a:lnTo>
                  <a:lnTo>
                    <a:pt x="9344" y="5767"/>
                  </a:lnTo>
                  <a:lnTo>
                    <a:pt x="9149" y="5597"/>
                  </a:lnTo>
                  <a:lnTo>
                    <a:pt x="8930" y="5426"/>
                  </a:lnTo>
                  <a:lnTo>
                    <a:pt x="8711" y="5280"/>
                  </a:lnTo>
                  <a:lnTo>
                    <a:pt x="8468" y="5159"/>
                  </a:lnTo>
                  <a:lnTo>
                    <a:pt x="8200" y="5086"/>
                  </a:lnTo>
                  <a:lnTo>
                    <a:pt x="7932" y="5013"/>
                  </a:lnTo>
                  <a:lnTo>
                    <a:pt x="7665" y="4988"/>
                  </a:lnTo>
                  <a:close/>
                  <a:moveTo>
                    <a:pt x="6570" y="414"/>
                  </a:moveTo>
                  <a:lnTo>
                    <a:pt x="6789" y="438"/>
                  </a:lnTo>
                  <a:lnTo>
                    <a:pt x="7032" y="438"/>
                  </a:lnTo>
                  <a:lnTo>
                    <a:pt x="7494" y="462"/>
                  </a:lnTo>
                  <a:lnTo>
                    <a:pt x="8103" y="487"/>
                  </a:lnTo>
                  <a:lnTo>
                    <a:pt x="8395" y="511"/>
                  </a:lnTo>
                  <a:lnTo>
                    <a:pt x="8687" y="511"/>
                  </a:lnTo>
                  <a:lnTo>
                    <a:pt x="8687" y="681"/>
                  </a:lnTo>
                  <a:lnTo>
                    <a:pt x="8687" y="852"/>
                  </a:lnTo>
                  <a:lnTo>
                    <a:pt x="8419" y="754"/>
                  </a:lnTo>
                  <a:lnTo>
                    <a:pt x="8273" y="730"/>
                  </a:lnTo>
                  <a:lnTo>
                    <a:pt x="8127" y="706"/>
                  </a:lnTo>
                  <a:lnTo>
                    <a:pt x="8005" y="706"/>
                  </a:lnTo>
                  <a:lnTo>
                    <a:pt x="7859" y="730"/>
                  </a:lnTo>
                  <a:lnTo>
                    <a:pt x="7738" y="779"/>
                  </a:lnTo>
                  <a:lnTo>
                    <a:pt x="7640" y="876"/>
                  </a:lnTo>
                  <a:lnTo>
                    <a:pt x="7616" y="925"/>
                  </a:lnTo>
                  <a:lnTo>
                    <a:pt x="7616" y="949"/>
                  </a:lnTo>
                  <a:lnTo>
                    <a:pt x="7640" y="998"/>
                  </a:lnTo>
                  <a:lnTo>
                    <a:pt x="7957" y="998"/>
                  </a:lnTo>
                  <a:lnTo>
                    <a:pt x="8224" y="1022"/>
                  </a:lnTo>
                  <a:lnTo>
                    <a:pt x="8468" y="1095"/>
                  </a:lnTo>
                  <a:lnTo>
                    <a:pt x="8735" y="1192"/>
                  </a:lnTo>
                  <a:lnTo>
                    <a:pt x="8760" y="1338"/>
                  </a:lnTo>
                  <a:lnTo>
                    <a:pt x="8565" y="1338"/>
                  </a:lnTo>
                  <a:lnTo>
                    <a:pt x="7932" y="1290"/>
                  </a:lnTo>
                  <a:lnTo>
                    <a:pt x="7713" y="1265"/>
                  </a:lnTo>
                  <a:lnTo>
                    <a:pt x="7616" y="1265"/>
                  </a:lnTo>
                  <a:lnTo>
                    <a:pt x="7494" y="1314"/>
                  </a:lnTo>
                  <a:lnTo>
                    <a:pt x="7470" y="1363"/>
                  </a:lnTo>
                  <a:lnTo>
                    <a:pt x="7470" y="1411"/>
                  </a:lnTo>
                  <a:lnTo>
                    <a:pt x="7519" y="1509"/>
                  </a:lnTo>
                  <a:lnTo>
                    <a:pt x="7592" y="1582"/>
                  </a:lnTo>
                  <a:lnTo>
                    <a:pt x="7689" y="1630"/>
                  </a:lnTo>
                  <a:lnTo>
                    <a:pt x="7786" y="1655"/>
                  </a:lnTo>
                  <a:lnTo>
                    <a:pt x="8030" y="1679"/>
                  </a:lnTo>
                  <a:lnTo>
                    <a:pt x="8224" y="1703"/>
                  </a:lnTo>
                  <a:lnTo>
                    <a:pt x="8516" y="1752"/>
                  </a:lnTo>
                  <a:lnTo>
                    <a:pt x="8833" y="1776"/>
                  </a:lnTo>
                  <a:lnTo>
                    <a:pt x="8881" y="2117"/>
                  </a:lnTo>
                  <a:lnTo>
                    <a:pt x="8857" y="2117"/>
                  </a:lnTo>
                  <a:lnTo>
                    <a:pt x="8711" y="2068"/>
                  </a:lnTo>
                  <a:lnTo>
                    <a:pt x="8565" y="2020"/>
                  </a:lnTo>
                  <a:lnTo>
                    <a:pt x="8249" y="1995"/>
                  </a:lnTo>
                  <a:lnTo>
                    <a:pt x="8005" y="1947"/>
                  </a:lnTo>
                  <a:lnTo>
                    <a:pt x="7713" y="1947"/>
                  </a:lnTo>
                  <a:lnTo>
                    <a:pt x="7713" y="1995"/>
                  </a:lnTo>
                  <a:lnTo>
                    <a:pt x="7689" y="2044"/>
                  </a:lnTo>
                  <a:lnTo>
                    <a:pt x="7762" y="2166"/>
                  </a:lnTo>
                  <a:lnTo>
                    <a:pt x="7835" y="2239"/>
                  </a:lnTo>
                  <a:lnTo>
                    <a:pt x="7957" y="2287"/>
                  </a:lnTo>
                  <a:lnTo>
                    <a:pt x="8078" y="2336"/>
                  </a:lnTo>
                  <a:lnTo>
                    <a:pt x="8419" y="2409"/>
                  </a:lnTo>
                  <a:lnTo>
                    <a:pt x="8760" y="2458"/>
                  </a:lnTo>
                  <a:lnTo>
                    <a:pt x="8833" y="2458"/>
                  </a:lnTo>
                  <a:lnTo>
                    <a:pt x="8881" y="2433"/>
                  </a:lnTo>
                  <a:lnTo>
                    <a:pt x="8930" y="2409"/>
                  </a:lnTo>
                  <a:lnTo>
                    <a:pt x="8954" y="2385"/>
                  </a:lnTo>
                  <a:lnTo>
                    <a:pt x="9027" y="2506"/>
                  </a:lnTo>
                  <a:lnTo>
                    <a:pt x="9076" y="2579"/>
                  </a:lnTo>
                  <a:lnTo>
                    <a:pt x="9125" y="2604"/>
                  </a:lnTo>
                  <a:lnTo>
                    <a:pt x="9198" y="2628"/>
                  </a:lnTo>
                  <a:lnTo>
                    <a:pt x="9246" y="2628"/>
                  </a:lnTo>
                  <a:lnTo>
                    <a:pt x="9490" y="2701"/>
                  </a:lnTo>
                  <a:lnTo>
                    <a:pt x="9733" y="2798"/>
                  </a:lnTo>
                  <a:lnTo>
                    <a:pt x="9952" y="2920"/>
                  </a:lnTo>
                  <a:lnTo>
                    <a:pt x="10171" y="3066"/>
                  </a:lnTo>
                  <a:lnTo>
                    <a:pt x="10220" y="3090"/>
                  </a:lnTo>
                  <a:lnTo>
                    <a:pt x="10268" y="3115"/>
                  </a:lnTo>
                  <a:lnTo>
                    <a:pt x="10390" y="3115"/>
                  </a:lnTo>
                  <a:lnTo>
                    <a:pt x="10463" y="3042"/>
                  </a:lnTo>
                  <a:lnTo>
                    <a:pt x="10512" y="2969"/>
                  </a:lnTo>
                  <a:lnTo>
                    <a:pt x="10633" y="2896"/>
                  </a:lnTo>
                  <a:lnTo>
                    <a:pt x="10755" y="2823"/>
                  </a:lnTo>
                  <a:lnTo>
                    <a:pt x="10950" y="2652"/>
                  </a:lnTo>
                  <a:lnTo>
                    <a:pt x="11412" y="2312"/>
                  </a:lnTo>
                  <a:lnTo>
                    <a:pt x="11655" y="2166"/>
                  </a:lnTo>
                  <a:lnTo>
                    <a:pt x="11899" y="2044"/>
                  </a:lnTo>
                  <a:lnTo>
                    <a:pt x="11972" y="1995"/>
                  </a:lnTo>
                  <a:lnTo>
                    <a:pt x="11996" y="1947"/>
                  </a:lnTo>
                  <a:lnTo>
                    <a:pt x="12093" y="2020"/>
                  </a:lnTo>
                  <a:lnTo>
                    <a:pt x="12385" y="2239"/>
                  </a:lnTo>
                  <a:lnTo>
                    <a:pt x="12653" y="2458"/>
                  </a:lnTo>
                  <a:lnTo>
                    <a:pt x="12872" y="2701"/>
                  </a:lnTo>
                  <a:lnTo>
                    <a:pt x="13091" y="2944"/>
                  </a:lnTo>
                  <a:lnTo>
                    <a:pt x="13188" y="3066"/>
                  </a:lnTo>
                  <a:lnTo>
                    <a:pt x="13286" y="3188"/>
                  </a:lnTo>
                  <a:lnTo>
                    <a:pt x="13115" y="3382"/>
                  </a:lnTo>
                  <a:lnTo>
                    <a:pt x="12896" y="3188"/>
                  </a:lnTo>
                  <a:lnTo>
                    <a:pt x="12677" y="2993"/>
                  </a:lnTo>
                  <a:lnTo>
                    <a:pt x="12580" y="2920"/>
                  </a:lnTo>
                  <a:lnTo>
                    <a:pt x="12458" y="2871"/>
                  </a:lnTo>
                  <a:lnTo>
                    <a:pt x="12337" y="2823"/>
                  </a:lnTo>
                  <a:lnTo>
                    <a:pt x="12215" y="2798"/>
                  </a:lnTo>
                  <a:lnTo>
                    <a:pt x="12166" y="2823"/>
                  </a:lnTo>
                  <a:lnTo>
                    <a:pt x="12142" y="2847"/>
                  </a:lnTo>
                  <a:lnTo>
                    <a:pt x="12118" y="2896"/>
                  </a:lnTo>
                  <a:lnTo>
                    <a:pt x="12142" y="2944"/>
                  </a:lnTo>
                  <a:lnTo>
                    <a:pt x="12215" y="3042"/>
                  </a:lnTo>
                  <a:lnTo>
                    <a:pt x="12288" y="3115"/>
                  </a:lnTo>
                  <a:lnTo>
                    <a:pt x="12458" y="3261"/>
                  </a:lnTo>
                  <a:lnTo>
                    <a:pt x="12677" y="3480"/>
                  </a:lnTo>
                  <a:lnTo>
                    <a:pt x="12896" y="3650"/>
                  </a:lnTo>
                  <a:lnTo>
                    <a:pt x="12921" y="3650"/>
                  </a:lnTo>
                  <a:lnTo>
                    <a:pt x="12750" y="3869"/>
                  </a:lnTo>
                  <a:lnTo>
                    <a:pt x="12653" y="3747"/>
                  </a:lnTo>
                  <a:lnTo>
                    <a:pt x="12531" y="3626"/>
                  </a:lnTo>
                  <a:lnTo>
                    <a:pt x="12458" y="3528"/>
                  </a:lnTo>
                  <a:lnTo>
                    <a:pt x="12361" y="3431"/>
                  </a:lnTo>
                  <a:lnTo>
                    <a:pt x="12264" y="3334"/>
                  </a:lnTo>
                  <a:lnTo>
                    <a:pt x="12142" y="3285"/>
                  </a:lnTo>
                  <a:lnTo>
                    <a:pt x="12118" y="3285"/>
                  </a:lnTo>
                  <a:lnTo>
                    <a:pt x="12069" y="3309"/>
                  </a:lnTo>
                  <a:lnTo>
                    <a:pt x="12069" y="3334"/>
                  </a:lnTo>
                  <a:lnTo>
                    <a:pt x="12069" y="3382"/>
                  </a:lnTo>
                  <a:lnTo>
                    <a:pt x="12093" y="3504"/>
                  </a:lnTo>
                  <a:lnTo>
                    <a:pt x="12142" y="3626"/>
                  </a:lnTo>
                  <a:lnTo>
                    <a:pt x="12288" y="3869"/>
                  </a:lnTo>
                  <a:lnTo>
                    <a:pt x="12385" y="4039"/>
                  </a:lnTo>
                  <a:lnTo>
                    <a:pt x="12531" y="4210"/>
                  </a:lnTo>
                  <a:lnTo>
                    <a:pt x="12434" y="4331"/>
                  </a:lnTo>
                  <a:lnTo>
                    <a:pt x="12312" y="4526"/>
                  </a:lnTo>
                  <a:lnTo>
                    <a:pt x="12215" y="4356"/>
                  </a:lnTo>
                  <a:lnTo>
                    <a:pt x="12069" y="4185"/>
                  </a:lnTo>
                  <a:lnTo>
                    <a:pt x="11947" y="4015"/>
                  </a:lnTo>
                  <a:lnTo>
                    <a:pt x="11850" y="3845"/>
                  </a:lnTo>
                  <a:lnTo>
                    <a:pt x="11801" y="3796"/>
                  </a:lnTo>
                  <a:lnTo>
                    <a:pt x="11753" y="3772"/>
                  </a:lnTo>
                  <a:lnTo>
                    <a:pt x="11680" y="3772"/>
                  </a:lnTo>
                  <a:lnTo>
                    <a:pt x="11631" y="3845"/>
                  </a:lnTo>
                  <a:lnTo>
                    <a:pt x="11631" y="3966"/>
                  </a:lnTo>
                  <a:lnTo>
                    <a:pt x="11655" y="4064"/>
                  </a:lnTo>
                  <a:lnTo>
                    <a:pt x="11704" y="4185"/>
                  </a:lnTo>
                  <a:lnTo>
                    <a:pt x="11753" y="4283"/>
                  </a:lnTo>
                  <a:lnTo>
                    <a:pt x="12118" y="4842"/>
                  </a:lnTo>
                  <a:lnTo>
                    <a:pt x="12166" y="4891"/>
                  </a:lnTo>
                  <a:lnTo>
                    <a:pt x="12239" y="4915"/>
                  </a:lnTo>
                  <a:lnTo>
                    <a:pt x="12264" y="4940"/>
                  </a:lnTo>
                  <a:lnTo>
                    <a:pt x="12288" y="4964"/>
                  </a:lnTo>
                  <a:lnTo>
                    <a:pt x="12410" y="5232"/>
                  </a:lnTo>
                  <a:lnTo>
                    <a:pt x="12458" y="5524"/>
                  </a:lnTo>
                  <a:lnTo>
                    <a:pt x="12483" y="5694"/>
                  </a:lnTo>
                  <a:lnTo>
                    <a:pt x="12507" y="5864"/>
                  </a:lnTo>
                  <a:lnTo>
                    <a:pt x="12507" y="6035"/>
                  </a:lnTo>
                  <a:lnTo>
                    <a:pt x="12531" y="6205"/>
                  </a:lnTo>
                  <a:lnTo>
                    <a:pt x="12580" y="6278"/>
                  </a:lnTo>
                  <a:lnTo>
                    <a:pt x="12629" y="6302"/>
                  </a:lnTo>
                  <a:lnTo>
                    <a:pt x="12702" y="6327"/>
                  </a:lnTo>
                  <a:lnTo>
                    <a:pt x="12775" y="6327"/>
                  </a:lnTo>
                  <a:lnTo>
                    <a:pt x="12994" y="6400"/>
                  </a:lnTo>
                  <a:lnTo>
                    <a:pt x="13213" y="6424"/>
                  </a:lnTo>
                  <a:lnTo>
                    <a:pt x="13651" y="6473"/>
                  </a:lnTo>
                  <a:lnTo>
                    <a:pt x="13967" y="6521"/>
                  </a:lnTo>
                  <a:lnTo>
                    <a:pt x="14283" y="6570"/>
                  </a:lnTo>
                  <a:lnTo>
                    <a:pt x="14502" y="6643"/>
                  </a:lnTo>
                  <a:lnTo>
                    <a:pt x="14600" y="6692"/>
                  </a:lnTo>
                  <a:lnTo>
                    <a:pt x="14697" y="6692"/>
                  </a:lnTo>
                  <a:lnTo>
                    <a:pt x="14673" y="6959"/>
                  </a:lnTo>
                  <a:lnTo>
                    <a:pt x="14648" y="7227"/>
                  </a:lnTo>
                  <a:lnTo>
                    <a:pt x="14673" y="7738"/>
                  </a:lnTo>
                  <a:lnTo>
                    <a:pt x="14648" y="8176"/>
                  </a:lnTo>
                  <a:lnTo>
                    <a:pt x="14648" y="8395"/>
                  </a:lnTo>
                  <a:lnTo>
                    <a:pt x="14673" y="8614"/>
                  </a:lnTo>
                  <a:lnTo>
                    <a:pt x="14454" y="8638"/>
                  </a:lnTo>
                  <a:lnTo>
                    <a:pt x="14454" y="8638"/>
                  </a:lnTo>
                  <a:lnTo>
                    <a:pt x="14478" y="8541"/>
                  </a:lnTo>
                  <a:lnTo>
                    <a:pt x="14478" y="8443"/>
                  </a:lnTo>
                  <a:lnTo>
                    <a:pt x="14454" y="8249"/>
                  </a:lnTo>
                  <a:lnTo>
                    <a:pt x="14405" y="7981"/>
                  </a:lnTo>
                  <a:lnTo>
                    <a:pt x="14381" y="7884"/>
                  </a:lnTo>
                  <a:lnTo>
                    <a:pt x="14332" y="7762"/>
                  </a:lnTo>
                  <a:lnTo>
                    <a:pt x="14308" y="7738"/>
                  </a:lnTo>
                  <a:lnTo>
                    <a:pt x="14283" y="7713"/>
                  </a:lnTo>
                  <a:lnTo>
                    <a:pt x="14235" y="7738"/>
                  </a:lnTo>
                  <a:lnTo>
                    <a:pt x="14210" y="7762"/>
                  </a:lnTo>
                  <a:lnTo>
                    <a:pt x="14162" y="7884"/>
                  </a:lnTo>
                  <a:lnTo>
                    <a:pt x="14137" y="7981"/>
                  </a:lnTo>
                  <a:lnTo>
                    <a:pt x="14113" y="8249"/>
                  </a:lnTo>
                  <a:lnTo>
                    <a:pt x="14113" y="8468"/>
                  </a:lnTo>
                  <a:lnTo>
                    <a:pt x="14137" y="8565"/>
                  </a:lnTo>
                  <a:lnTo>
                    <a:pt x="14186" y="8662"/>
                  </a:lnTo>
                  <a:lnTo>
                    <a:pt x="13797" y="8687"/>
                  </a:lnTo>
                  <a:lnTo>
                    <a:pt x="13699" y="8687"/>
                  </a:lnTo>
                  <a:lnTo>
                    <a:pt x="13748" y="8589"/>
                  </a:lnTo>
                  <a:lnTo>
                    <a:pt x="13797" y="8346"/>
                  </a:lnTo>
                  <a:lnTo>
                    <a:pt x="13845" y="8103"/>
                  </a:lnTo>
                  <a:lnTo>
                    <a:pt x="13870" y="7835"/>
                  </a:lnTo>
                  <a:lnTo>
                    <a:pt x="13845" y="7762"/>
                  </a:lnTo>
                  <a:lnTo>
                    <a:pt x="13772" y="7713"/>
                  </a:lnTo>
                  <a:lnTo>
                    <a:pt x="13699" y="7713"/>
                  </a:lnTo>
                  <a:lnTo>
                    <a:pt x="13651" y="7762"/>
                  </a:lnTo>
                  <a:lnTo>
                    <a:pt x="13626" y="7811"/>
                  </a:lnTo>
                  <a:lnTo>
                    <a:pt x="13480" y="8273"/>
                  </a:lnTo>
                  <a:lnTo>
                    <a:pt x="13407" y="8492"/>
                  </a:lnTo>
                  <a:lnTo>
                    <a:pt x="13407" y="8614"/>
                  </a:lnTo>
                  <a:lnTo>
                    <a:pt x="13407" y="8662"/>
                  </a:lnTo>
                  <a:lnTo>
                    <a:pt x="13432" y="8711"/>
                  </a:lnTo>
                  <a:lnTo>
                    <a:pt x="13237" y="8711"/>
                  </a:lnTo>
                  <a:lnTo>
                    <a:pt x="13042" y="8735"/>
                  </a:lnTo>
                  <a:lnTo>
                    <a:pt x="13091" y="8443"/>
                  </a:lnTo>
                  <a:lnTo>
                    <a:pt x="13115" y="8176"/>
                  </a:lnTo>
                  <a:lnTo>
                    <a:pt x="13091" y="8030"/>
                  </a:lnTo>
                  <a:lnTo>
                    <a:pt x="13067" y="7908"/>
                  </a:lnTo>
                  <a:lnTo>
                    <a:pt x="13042" y="7859"/>
                  </a:lnTo>
                  <a:lnTo>
                    <a:pt x="13018" y="7835"/>
                  </a:lnTo>
                  <a:lnTo>
                    <a:pt x="12969" y="7835"/>
                  </a:lnTo>
                  <a:lnTo>
                    <a:pt x="12921" y="7859"/>
                  </a:lnTo>
                  <a:lnTo>
                    <a:pt x="12848" y="7957"/>
                  </a:lnTo>
                  <a:lnTo>
                    <a:pt x="12823" y="8054"/>
                  </a:lnTo>
                  <a:lnTo>
                    <a:pt x="12750" y="8273"/>
                  </a:lnTo>
                  <a:lnTo>
                    <a:pt x="12604" y="8906"/>
                  </a:lnTo>
                  <a:lnTo>
                    <a:pt x="12604" y="8954"/>
                  </a:lnTo>
                  <a:lnTo>
                    <a:pt x="12629" y="9027"/>
                  </a:lnTo>
                  <a:lnTo>
                    <a:pt x="12507" y="9271"/>
                  </a:lnTo>
                  <a:lnTo>
                    <a:pt x="12385" y="9514"/>
                  </a:lnTo>
                  <a:lnTo>
                    <a:pt x="12288" y="9660"/>
                  </a:lnTo>
                  <a:lnTo>
                    <a:pt x="12191" y="9806"/>
                  </a:lnTo>
                  <a:lnTo>
                    <a:pt x="11996" y="10049"/>
                  </a:lnTo>
                  <a:lnTo>
                    <a:pt x="11947" y="10122"/>
                  </a:lnTo>
                  <a:lnTo>
                    <a:pt x="11947" y="10171"/>
                  </a:lnTo>
                  <a:lnTo>
                    <a:pt x="11972" y="10244"/>
                  </a:lnTo>
                  <a:lnTo>
                    <a:pt x="11996" y="10293"/>
                  </a:lnTo>
                  <a:lnTo>
                    <a:pt x="12045" y="10341"/>
                  </a:lnTo>
                  <a:lnTo>
                    <a:pt x="12166" y="10341"/>
                  </a:lnTo>
                  <a:lnTo>
                    <a:pt x="12239" y="10317"/>
                  </a:lnTo>
                  <a:lnTo>
                    <a:pt x="12337" y="10487"/>
                  </a:lnTo>
                  <a:lnTo>
                    <a:pt x="12483" y="10633"/>
                  </a:lnTo>
                  <a:lnTo>
                    <a:pt x="12726" y="10950"/>
                  </a:lnTo>
                  <a:lnTo>
                    <a:pt x="12994" y="11339"/>
                  </a:lnTo>
                  <a:lnTo>
                    <a:pt x="13237" y="11728"/>
                  </a:lnTo>
                  <a:lnTo>
                    <a:pt x="13067" y="11947"/>
                  </a:lnTo>
                  <a:lnTo>
                    <a:pt x="12872" y="12166"/>
                  </a:lnTo>
                  <a:lnTo>
                    <a:pt x="12483" y="12556"/>
                  </a:lnTo>
                  <a:lnTo>
                    <a:pt x="12191" y="12848"/>
                  </a:lnTo>
                  <a:lnTo>
                    <a:pt x="12045" y="12994"/>
                  </a:lnTo>
                  <a:lnTo>
                    <a:pt x="11923" y="13164"/>
                  </a:lnTo>
                  <a:lnTo>
                    <a:pt x="11704" y="13018"/>
                  </a:lnTo>
                  <a:lnTo>
                    <a:pt x="11874" y="12945"/>
                  </a:lnTo>
                  <a:lnTo>
                    <a:pt x="12020" y="12848"/>
                  </a:lnTo>
                  <a:lnTo>
                    <a:pt x="12288" y="12677"/>
                  </a:lnTo>
                  <a:lnTo>
                    <a:pt x="12337" y="12629"/>
                  </a:lnTo>
                  <a:lnTo>
                    <a:pt x="12361" y="12580"/>
                  </a:lnTo>
                  <a:lnTo>
                    <a:pt x="12361" y="12507"/>
                  </a:lnTo>
                  <a:lnTo>
                    <a:pt x="12337" y="12458"/>
                  </a:lnTo>
                  <a:lnTo>
                    <a:pt x="12312" y="12434"/>
                  </a:lnTo>
                  <a:lnTo>
                    <a:pt x="12264" y="12385"/>
                  </a:lnTo>
                  <a:lnTo>
                    <a:pt x="12191" y="12385"/>
                  </a:lnTo>
                  <a:lnTo>
                    <a:pt x="12118" y="12410"/>
                  </a:lnTo>
                  <a:lnTo>
                    <a:pt x="11899" y="12531"/>
                  </a:lnTo>
                  <a:lnTo>
                    <a:pt x="11655" y="12677"/>
                  </a:lnTo>
                  <a:lnTo>
                    <a:pt x="11388" y="12799"/>
                  </a:lnTo>
                  <a:lnTo>
                    <a:pt x="11266" y="12726"/>
                  </a:lnTo>
                  <a:lnTo>
                    <a:pt x="11315" y="12702"/>
                  </a:lnTo>
                  <a:lnTo>
                    <a:pt x="11534" y="12556"/>
                  </a:lnTo>
                  <a:lnTo>
                    <a:pt x="11631" y="12458"/>
                  </a:lnTo>
                  <a:lnTo>
                    <a:pt x="11704" y="12337"/>
                  </a:lnTo>
                  <a:lnTo>
                    <a:pt x="11728" y="12288"/>
                  </a:lnTo>
                  <a:lnTo>
                    <a:pt x="11728" y="12239"/>
                  </a:lnTo>
                  <a:lnTo>
                    <a:pt x="11704" y="12166"/>
                  </a:lnTo>
                  <a:lnTo>
                    <a:pt x="11680" y="12118"/>
                  </a:lnTo>
                  <a:lnTo>
                    <a:pt x="11631" y="12093"/>
                  </a:lnTo>
                  <a:lnTo>
                    <a:pt x="11582" y="12069"/>
                  </a:lnTo>
                  <a:lnTo>
                    <a:pt x="11534" y="12069"/>
                  </a:lnTo>
                  <a:lnTo>
                    <a:pt x="11461" y="12093"/>
                  </a:lnTo>
                  <a:lnTo>
                    <a:pt x="11290" y="12264"/>
                  </a:lnTo>
                  <a:lnTo>
                    <a:pt x="11096" y="12410"/>
                  </a:lnTo>
                  <a:lnTo>
                    <a:pt x="10974" y="12507"/>
                  </a:lnTo>
                  <a:lnTo>
                    <a:pt x="10731" y="12288"/>
                  </a:lnTo>
                  <a:lnTo>
                    <a:pt x="10950" y="12142"/>
                  </a:lnTo>
                  <a:lnTo>
                    <a:pt x="11071" y="12069"/>
                  </a:lnTo>
                  <a:lnTo>
                    <a:pt x="11193" y="11996"/>
                  </a:lnTo>
                  <a:lnTo>
                    <a:pt x="11242" y="11947"/>
                  </a:lnTo>
                  <a:lnTo>
                    <a:pt x="11266" y="11899"/>
                  </a:lnTo>
                  <a:lnTo>
                    <a:pt x="11290" y="11826"/>
                  </a:lnTo>
                  <a:lnTo>
                    <a:pt x="11290" y="11753"/>
                  </a:lnTo>
                  <a:lnTo>
                    <a:pt x="11266" y="11704"/>
                  </a:lnTo>
                  <a:lnTo>
                    <a:pt x="11217" y="11680"/>
                  </a:lnTo>
                  <a:lnTo>
                    <a:pt x="11096" y="11680"/>
                  </a:lnTo>
                  <a:lnTo>
                    <a:pt x="10974" y="11753"/>
                  </a:lnTo>
                  <a:lnTo>
                    <a:pt x="10877" y="11801"/>
                  </a:lnTo>
                  <a:lnTo>
                    <a:pt x="10633" y="11947"/>
                  </a:lnTo>
                  <a:lnTo>
                    <a:pt x="10390" y="12093"/>
                  </a:lnTo>
                  <a:lnTo>
                    <a:pt x="10293" y="12069"/>
                  </a:lnTo>
                  <a:lnTo>
                    <a:pt x="10147" y="12069"/>
                  </a:lnTo>
                  <a:lnTo>
                    <a:pt x="10098" y="12118"/>
                  </a:lnTo>
                  <a:lnTo>
                    <a:pt x="9952" y="12118"/>
                  </a:lnTo>
                  <a:lnTo>
                    <a:pt x="9855" y="12191"/>
                  </a:lnTo>
                  <a:lnTo>
                    <a:pt x="9733" y="12264"/>
                  </a:lnTo>
                  <a:lnTo>
                    <a:pt x="9587" y="12312"/>
                  </a:lnTo>
                  <a:lnTo>
                    <a:pt x="9319" y="12385"/>
                  </a:lnTo>
                  <a:lnTo>
                    <a:pt x="9198" y="12434"/>
                  </a:lnTo>
                  <a:lnTo>
                    <a:pt x="9100" y="12507"/>
                  </a:lnTo>
                  <a:lnTo>
                    <a:pt x="8979" y="12507"/>
                  </a:lnTo>
                  <a:lnTo>
                    <a:pt x="8930" y="12556"/>
                  </a:lnTo>
                  <a:lnTo>
                    <a:pt x="8906" y="12604"/>
                  </a:lnTo>
                  <a:lnTo>
                    <a:pt x="8906" y="12629"/>
                  </a:lnTo>
                  <a:lnTo>
                    <a:pt x="8857" y="12629"/>
                  </a:lnTo>
                  <a:lnTo>
                    <a:pt x="8735" y="12677"/>
                  </a:lnTo>
                  <a:lnTo>
                    <a:pt x="8638" y="12726"/>
                  </a:lnTo>
                  <a:lnTo>
                    <a:pt x="8419" y="12848"/>
                  </a:lnTo>
                  <a:lnTo>
                    <a:pt x="8297" y="12872"/>
                  </a:lnTo>
                  <a:lnTo>
                    <a:pt x="8200" y="12896"/>
                  </a:lnTo>
                  <a:lnTo>
                    <a:pt x="8103" y="12921"/>
                  </a:lnTo>
                  <a:lnTo>
                    <a:pt x="8005" y="12945"/>
                  </a:lnTo>
                  <a:lnTo>
                    <a:pt x="7957" y="13018"/>
                  </a:lnTo>
                  <a:lnTo>
                    <a:pt x="7981" y="13067"/>
                  </a:lnTo>
                  <a:lnTo>
                    <a:pt x="8030" y="13140"/>
                  </a:lnTo>
                  <a:lnTo>
                    <a:pt x="8127" y="13188"/>
                  </a:lnTo>
                  <a:lnTo>
                    <a:pt x="8224" y="13213"/>
                  </a:lnTo>
                  <a:lnTo>
                    <a:pt x="8346" y="13188"/>
                  </a:lnTo>
                  <a:lnTo>
                    <a:pt x="8468" y="13164"/>
                  </a:lnTo>
                  <a:lnTo>
                    <a:pt x="8589" y="13115"/>
                  </a:lnTo>
                  <a:lnTo>
                    <a:pt x="8833" y="12994"/>
                  </a:lnTo>
                  <a:lnTo>
                    <a:pt x="8808" y="13115"/>
                  </a:lnTo>
                  <a:lnTo>
                    <a:pt x="8638" y="13213"/>
                  </a:lnTo>
                  <a:lnTo>
                    <a:pt x="8443" y="13310"/>
                  </a:lnTo>
                  <a:lnTo>
                    <a:pt x="8224" y="13383"/>
                  </a:lnTo>
                  <a:lnTo>
                    <a:pt x="8127" y="13432"/>
                  </a:lnTo>
                  <a:lnTo>
                    <a:pt x="8054" y="13480"/>
                  </a:lnTo>
                  <a:lnTo>
                    <a:pt x="8030" y="13553"/>
                  </a:lnTo>
                  <a:lnTo>
                    <a:pt x="8054" y="13602"/>
                  </a:lnTo>
                  <a:lnTo>
                    <a:pt x="8103" y="13651"/>
                  </a:lnTo>
                  <a:lnTo>
                    <a:pt x="8176" y="13675"/>
                  </a:lnTo>
                  <a:lnTo>
                    <a:pt x="8297" y="13699"/>
                  </a:lnTo>
                  <a:lnTo>
                    <a:pt x="8443" y="13651"/>
                  </a:lnTo>
                  <a:lnTo>
                    <a:pt x="8589" y="13626"/>
                  </a:lnTo>
                  <a:lnTo>
                    <a:pt x="8760" y="13553"/>
                  </a:lnTo>
                  <a:lnTo>
                    <a:pt x="8711" y="13797"/>
                  </a:lnTo>
                  <a:lnTo>
                    <a:pt x="8711" y="13821"/>
                  </a:lnTo>
                  <a:lnTo>
                    <a:pt x="8662" y="13845"/>
                  </a:lnTo>
                  <a:lnTo>
                    <a:pt x="8419" y="13918"/>
                  </a:lnTo>
                  <a:lnTo>
                    <a:pt x="8176" y="13991"/>
                  </a:lnTo>
                  <a:lnTo>
                    <a:pt x="8030" y="14016"/>
                  </a:lnTo>
                  <a:lnTo>
                    <a:pt x="7957" y="14040"/>
                  </a:lnTo>
                  <a:lnTo>
                    <a:pt x="7957" y="14089"/>
                  </a:lnTo>
                  <a:lnTo>
                    <a:pt x="7932" y="14113"/>
                  </a:lnTo>
                  <a:lnTo>
                    <a:pt x="7932" y="14162"/>
                  </a:lnTo>
                  <a:lnTo>
                    <a:pt x="7957" y="14186"/>
                  </a:lnTo>
                  <a:lnTo>
                    <a:pt x="8030" y="14235"/>
                  </a:lnTo>
                  <a:lnTo>
                    <a:pt x="8127" y="14259"/>
                  </a:lnTo>
                  <a:lnTo>
                    <a:pt x="8224" y="14283"/>
                  </a:lnTo>
                  <a:lnTo>
                    <a:pt x="8322" y="14283"/>
                  </a:lnTo>
                  <a:lnTo>
                    <a:pt x="8419" y="14259"/>
                  </a:lnTo>
                  <a:lnTo>
                    <a:pt x="8614" y="14210"/>
                  </a:lnTo>
                  <a:lnTo>
                    <a:pt x="8614" y="14210"/>
                  </a:lnTo>
                  <a:lnTo>
                    <a:pt x="8589" y="14381"/>
                  </a:lnTo>
                  <a:lnTo>
                    <a:pt x="8589" y="14575"/>
                  </a:lnTo>
                  <a:lnTo>
                    <a:pt x="8103" y="14575"/>
                  </a:lnTo>
                  <a:lnTo>
                    <a:pt x="7616" y="14624"/>
                  </a:lnTo>
                  <a:lnTo>
                    <a:pt x="6765" y="14624"/>
                  </a:lnTo>
                  <a:lnTo>
                    <a:pt x="6765" y="14405"/>
                  </a:lnTo>
                  <a:lnTo>
                    <a:pt x="6740" y="14162"/>
                  </a:lnTo>
                  <a:lnTo>
                    <a:pt x="6692" y="13748"/>
                  </a:lnTo>
                  <a:lnTo>
                    <a:pt x="6643" y="13432"/>
                  </a:lnTo>
                  <a:lnTo>
                    <a:pt x="6570" y="13042"/>
                  </a:lnTo>
                  <a:lnTo>
                    <a:pt x="6521" y="12848"/>
                  </a:lnTo>
                  <a:lnTo>
                    <a:pt x="6448" y="12702"/>
                  </a:lnTo>
                  <a:lnTo>
                    <a:pt x="6351" y="12556"/>
                  </a:lnTo>
                  <a:lnTo>
                    <a:pt x="6302" y="12531"/>
                  </a:lnTo>
                  <a:lnTo>
                    <a:pt x="6229" y="12483"/>
                  </a:lnTo>
                  <a:lnTo>
                    <a:pt x="6156" y="12483"/>
                  </a:lnTo>
                  <a:lnTo>
                    <a:pt x="6083" y="12507"/>
                  </a:lnTo>
                  <a:lnTo>
                    <a:pt x="5864" y="12434"/>
                  </a:lnTo>
                  <a:lnTo>
                    <a:pt x="5670" y="12385"/>
                  </a:lnTo>
                  <a:lnTo>
                    <a:pt x="5524" y="12312"/>
                  </a:lnTo>
                  <a:lnTo>
                    <a:pt x="5378" y="12239"/>
                  </a:lnTo>
                  <a:lnTo>
                    <a:pt x="5232" y="12166"/>
                  </a:lnTo>
                  <a:lnTo>
                    <a:pt x="5086" y="12118"/>
                  </a:lnTo>
                  <a:lnTo>
                    <a:pt x="5013" y="12045"/>
                  </a:lnTo>
                  <a:lnTo>
                    <a:pt x="4940" y="11996"/>
                  </a:lnTo>
                  <a:lnTo>
                    <a:pt x="4842" y="11996"/>
                  </a:lnTo>
                  <a:lnTo>
                    <a:pt x="4794" y="12020"/>
                  </a:lnTo>
                  <a:lnTo>
                    <a:pt x="4745" y="12069"/>
                  </a:lnTo>
                  <a:lnTo>
                    <a:pt x="4429" y="11923"/>
                  </a:lnTo>
                  <a:lnTo>
                    <a:pt x="4210" y="11826"/>
                  </a:lnTo>
                  <a:lnTo>
                    <a:pt x="4112" y="11801"/>
                  </a:lnTo>
                  <a:lnTo>
                    <a:pt x="4064" y="11801"/>
                  </a:lnTo>
                  <a:lnTo>
                    <a:pt x="4015" y="11826"/>
                  </a:lnTo>
                  <a:lnTo>
                    <a:pt x="3966" y="11850"/>
                  </a:lnTo>
                  <a:lnTo>
                    <a:pt x="3966" y="11899"/>
                  </a:lnTo>
                  <a:lnTo>
                    <a:pt x="3966" y="11947"/>
                  </a:lnTo>
                  <a:lnTo>
                    <a:pt x="3991" y="12020"/>
                  </a:lnTo>
                  <a:lnTo>
                    <a:pt x="4088" y="12093"/>
                  </a:lnTo>
                  <a:lnTo>
                    <a:pt x="4307" y="12239"/>
                  </a:lnTo>
                  <a:lnTo>
                    <a:pt x="4477" y="12361"/>
                  </a:lnTo>
                  <a:lnTo>
                    <a:pt x="4356" y="12507"/>
                  </a:lnTo>
                  <a:lnTo>
                    <a:pt x="4331" y="12434"/>
                  </a:lnTo>
                  <a:lnTo>
                    <a:pt x="4283" y="12385"/>
                  </a:lnTo>
                  <a:lnTo>
                    <a:pt x="4185" y="12337"/>
                  </a:lnTo>
                  <a:lnTo>
                    <a:pt x="4088" y="12337"/>
                  </a:lnTo>
                  <a:lnTo>
                    <a:pt x="3942" y="12312"/>
                  </a:lnTo>
                  <a:lnTo>
                    <a:pt x="3820" y="12264"/>
                  </a:lnTo>
                  <a:lnTo>
                    <a:pt x="3723" y="12191"/>
                  </a:lnTo>
                  <a:lnTo>
                    <a:pt x="3601" y="12118"/>
                  </a:lnTo>
                  <a:lnTo>
                    <a:pt x="3504" y="12045"/>
                  </a:lnTo>
                  <a:lnTo>
                    <a:pt x="3382" y="11996"/>
                  </a:lnTo>
                  <a:lnTo>
                    <a:pt x="3334" y="11996"/>
                  </a:lnTo>
                  <a:lnTo>
                    <a:pt x="3309" y="12020"/>
                  </a:lnTo>
                  <a:lnTo>
                    <a:pt x="3285" y="12045"/>
                  </a:lnTo>
                  <a:lnTo>
                    <a:pt x="3285" y="12142"/>
                  </a:lnTo>
                  <a:lnTo>
                    <a:pt x="3309" y="12215"/>
                  </a:lnTo>
                  <a:lnTo>
                    <a:pt x="3334" y="12288"/>
                  </a:lnTo>
                  <a:lnTo>
                    <a:pt x="3382" y="12337"/>
                  </a:lnTo>
                  <a:lnTo>
                    <a:pt x="3504" y="12458"/>
                  </a:lnTo>
                  <a:lnTo>
                    <a:pt x="3650" y="12556"/>
                  </a:lnTo>
                  <a:lnTo>
                    <a:pt x="3747" y="12629"/>
                  </a:lnTo>
                  <a:lnTo>
                    <a:pt x="3869" y="12677"/>
                  </a:lnTo>
                  <a:lnTo>
                    <a:pt x="4015" y="12702"/>
                  </a:lnTo>
                  <a:lnTo>
                    <a:pt x="4137" y="12702"/>
                  </a:lnTo>
                  <a:lnTo>
                    <a:pt x="3820" y="12969"/>
                  </a:lnTo>
                  <a:lnTo>
                    <a:pt x="3796" y="12921"/>
                  </a:lnTo>
                  <a:lnTo>
                    <a:pt x="3772" y="12872"/>
                  </a:lnTo>
                  <a:lnTo>
                    <a:pt x="3723" y="12848"/>
                  </a:lnTo>
                  <a:lnTo>
                    <a:pt x="3650" y="12823"/>
                  </a:lnTo>
                  <a:lnTo>
                    <a:pt x="3553" y="12823"/>
                  </a:lnTo>
                  <a:lnTo>
                    <a:pt x="3480" y="12799"/>
                  </a:lnTo>
                  <a:lnTo>
                    <a:pt x="3334" y="12702"/>
                  </a:lnTo>
                  <a:lnTo>
                    <a:pt x="3188" y="12580"/>
                  </a:lnTo>
                  <a:lnTo>
                    <a:pt x="3163" y="12556"/>
                  </a:lnTo>
                  <a:lnTo>
                    <a:pt x="3115" y="12531"/>
                  </a:lnTo>
                  <a:lnTo>
                    <a:pt x="3066" y="12507"/>
                  </a:lnTo>
                  <a:lnTo>
                    <a:pt x="3017" y="12483"/>
                  </a:lnTo>
                  <a:lnTo>
                    <a:pt x="2993" y="12483"/>
                  </a:lnTo>
                  <a:lnTo>
                    <a:pt x="2969" y="12507"/>
                  </a:lnTo>
                  <a:lnTo>
                    <a:pt x="2944" y="12604"/>
                  </a:lnTo>
                  <a:lnTo>
                    <a:pt x="2944" y="12677"/>
                  </a:lnTo>
                  <a:lnTo>
                    <a:pt x="2944" y="12726"/>
                  </a:lnTo>
                  <a:lnTo>
                    <a:pt x="2969" y="12799"/>
                  </a:lnTo>
                  <a:lnTo>
                    <a:pt x="3017" y="12872"/>
                  </a:lnTo>
                  <a:lnTo>
                    <a:pt x="3115" y="12969"/>
                  </a:lnTo>
                  <a:lnTo>
                    <a:pt x="3285" y="13115"/>
                  </a:lnTo>
                  <a:lnTo>
                    <a:pt x="3382" y="13164"/>
                  </a:lnTo>
                  <a:lnTo>
                    <a:pt x="3504" y="13213"/>
                  </a:lnTo>
                  <a:lnTo>
                    <a:pt x="3309" y="13310"/>
                  </a:lnTo>
                  <a:lnTo>
                    <a:pt x="3261" y="13286"/>
                  </a:lnTo>
                  <a:lnTo>
                    <a:pt x="2896" y="12969"/>
                  </a:lnTo>
                  <a:lnTo>
                    <a:pt x="2531" y="12629"/>
                  </a:lnTo>
                  <a:lnTo>
                    <a:pt x="2214" y="12312"/>
                  </a:lnTo>
                  <a:lnTo>
                    <a:pt x="2068" y="12118"/>
                  </a:lnTo>
                  <a:lnTo>
                    <a:pt x="1947" y="11947"/>
                  </a:lnTo>
                  <a:lnTo>
                    <a:pt x="2093" y="11777"/>
                  </a:lnTo>
                  <a:lnTo>
                    <a:pt x="2214" y="11607"/>
                  </a:lnTo>
                  <a:lnTo>
                    <a:pt x="2433" y="11242"/>
                  </a:lnTo>
                  <a:lnTo>
                    <a:pt x="2798" y="10779"/>
                  </a:lnTo>
                  <a:lnTo>
                    <a:pt x="3139" y="10317"/>
                  </a:lnTo>
                  <a:lnTo>
                    <a:pt x="3163" y="10293"/>
                  </a:lnTo>
                  <a:lnTo>
                    <a:pt x="3236" y="10244"/>
                  </a:lnTo>
                  <a:lnTo>
                    <a:pt x="3285" y="10147"/>
                  </a:lnTo>
                  <a:lnTo>
                    <a:pt x="3285" y="10074"/>
                  </a:lnTo>
                  <a:lnTo>
                    <a:pt x="3261" y="10025"/>
                  </a:lnTo>
                  <a:lnTo>
                    <a:pt x="3212" y="9976"/>
                  </a:lnTo>
                  <a:lnTo>
                    <a:pt x="3090" y="9855"/>
                  </a:lnTo>
                  <a:lnTo>
                    <a:pt x="2969" y="9709"/>
                  </a:lnTo>
                  <a:lnTo>
                    <a:pt x="2750" y="9441"/>
                  </a:lnTo>
                  <a:lnTo>
                    <a:pt x="2628" y="9246"/>
                  </a:lnTo>
                  <a:lnTo>
                    <a:pt x="2628" y="9222"/>
                  </a:lnTo>
                  <a:lnTo>
                    <a:pt x="2628" y="9149"/>
                  </a:lnTo>
                  <a:lnTo>
                    <a:pt x="2604" y="9076"/>
                  </a:lnTo>
                  <a:lnTo>
                    <a:pt x="2579" y="9003"/>
                  </a:lnTo>
                  <a:lnTo>
                    <a:pt x="2506" y="8954"/>
                  </a:lnTo>
                  <a:lnTo>
                    <a:pt x="2409" y="8930"/>
                  </a:lnTo>
                  <a:lnTo>
                    <a:pt x="1460" y="8881"/>
                  </a:lnTo>
                  <a:lnTo>
                    <a:pt x="998" y="8808"/>
                  </a:lnTo>
                  <a:lnTo>
                    <a:pt x="754" y="8784"/>
                  </a:lnTo>
                  <a:lnTo>
                    <a:pt x="535" y="8711"/>
                  </a:lnTo>
                  <a:lnTo>
                    <a:pt x="535" y="8614"/>
                  </a:lnTo>
                  <a:lnTo>
                    <a:pt x="511" y="8492"/>
                  </a:lnTo>
                  <a:lnTo>
                    <a:pt x="462" y="8273"/>
                  </a:lnTo>
                  <a:lnTo>
                    <a:pt x="462" y="7908"/>
                  </a:lnTo>
                  <a:lnTo>
                    <a:pt x="462" y="7567"/>
                  </a:lnTo>
                  <a:lnTo>
                    <a:pt x="511" y="7105"/>
                  </a:lnTo>
                  <a:lnTo>
                    <a:pt x="535" y="6862"/>
                  </a:lnTo>
                  <a:lnTo>
                    <a:pt x="535" y="6740"/>
                  </a:lnTo>
                  <a:lnTo>
                    <a:pt x="511" y="6619"/>
                  </a:lnTo>
                  <a:lnTo>
                    <a:pt x="681" y="6570"/>
                  </a:lnTo>
                  <a:lnTo>
                    <a:pt x="1046" y="6497"/>
                  </a:lnTo>
                  <a:lnTo>
                    <a:pt x="949" y="6643"/>
                  </a:lnTo>
                  <a:lnTo>
                    <a:pt x="876" y="6789"/>
                  </a:lnTo>
                  <a:lnTo>
                    <a:pt x="754" y="7105"/>
                  </a:lnTo>
                  <a:lnTo>
                    <a:pt x="754" y="7203"/>
                  </a:lnTo>
                  <a:lnTo>
                    <a:pt x="779" y="7227"/>
                  </a:lnTo>
                  <a:lnTo>
                    <a:pt x="803" y="7276"/>
                  </a:lnTo>
                  <a:lnTo>
                    <a:pt x="876" y="7324"/>
                  </a:lnTo>
                  <a:lnTo>
                    <a:pt x="973" y="7324"/>
                  </a:lnTo>
                  <a:lnTo>
                    <a:pt x="1022" y="7300"/>
                  </a:lnTo>
                  <a:lnTo>
                    <a:pt x="1046" y="7276"/>
                  </a:lnTo>
                  <a:lnTo>
                    <a:pt x="1095" y="7203"/>
                  </a:lnTo>
                  <a:lnTo>
                    <a:pt x="1168" y="6984"/>
                  </a:lnTo>
                  <a:lnTo>
                    <a:pt x="1265" y="6765"/>
                  </a:lnTo>
                  <a:lnTo>
                    <a:pt x="1338" y="6619"/>
                  </a:lnTo>
                  <a:lnTo>
                    <a:pt x="1436" y="6448"/>
                  </a:lnTo>
                  <a:lnTo>
                    <a:pt x="1606" y="6424"/>
                  </a:lnTo>
                  <a:lnTo>
                    <a:pt x="1509" y="6570"/>
                  </a:lnTo>
                  <a:lnTo>
                    <a:pt x="1436" y="6740"/>
                  </a:lnTo>
                  <a:lnTo>
                    <a:pt x="1387" y="6911"/>
                  </a:lnTo>
                  <a:lnTo>
                    <a:pt x="1338" y="7057"/>
                  </a:lnTo>
                  <a:lnTo>
                    <a:pt x="1338" y="7105"/>
                  </a:lnTo>
                  <a:lnTo>
                    <a:pt x="1363" y="7154"/>
                  </a:lnTo>
                  <a:lnTo>
                    <a:pt x="1387" y="7203"/>
                  </a:lnTo>
                  <a:lnTo>
                    <a:pt x="1436" y="7251"/>
                  </a:lnTo>
                  <a:lnTo>
                    <a:pt x="1484" y="7276"/>
                  </a:lnTo>
                  <a:lnTo>
                    <a:pt x="1557" y="7276"/>
                  </a:lnTo>
                  <a:lnTo>
                    <a:pt x="1630" y="7227"/>
                  </a:lnTo>
                  <a:lnTo>
                    <a:pt x="1679" y="7178"/>
                  </a:lnTo>
                  <a:lnTo>
                    <a:pt x="1679" y="7154"/>
                  </a:lnTo>
                  <a:lnTo>
                    <a:pt x="1728" y="6935"/>
                  </a:lnTo>
                  <a:lnTo>
                    <a:pt x="1801" y="6716"/>
                  </a:lnTo>
                  <a:lnTo>
                    <a:pt x="1898" y="6570"/>
                  </a:lnTo>
                  <a:lnTo>
                    <a:pt x="1947" y="6424"/>
                  </a:lnTo>
                  <a:lnTo>
                    <a:pt x="2093" y="6424"/>
                  </a:lnTo>
                  <a:lnTo>
                    <a:pt x="2044" y="6546"/>
                  </a:lnTo>
                  <a:lnTo>
                    <a:pt x="1947" y="6813"/>
                  </a:lnTo>
                  <a:lnTo>
                    <a:pt x="1922" y="6935"/>
                  </a:lnTo>
                  <a:lnTo>
                    <a:pt x="1898" y="7057"/>
                  </a:lnTo>
                  <a:lnTo>
                    <a:pt x="1922" y="7105"/>
                  </a:lnTo>
                  <a:lnTo>
                    <a:pt x="1947" y="7154"/>
                  </a:lnTo>
                  <a:lnTo>
                    <a:pt x="2020" y="7203"/>
                  </a:lnTo>
                  <a:lnTo>
                    <a:pt x="2117" y="7203"/>
                  </a:lnTo>
                  <a:lnTo>
                    <a:pt x="2166" y="7178"/>
                  </a:lnTo>
                  <a:lnTo>
                    <a:pt x="2190" y="7130"/>
                  </a:lnTo>
                  <a:lnTo>
                    <a:pt x="2239" y="6935"/>
                  </a:lnTo>
                  <a:lnTo>
                    <a:pt x="2287" y="6716"/>
                  </a:lnTo>
                  <a:lnTo>
                    <a:pt x="2336" y="6546"/>
                  </a:lnTo>
                  <a:lnTo>
                    <a:pt x="2360" y="6400"/>
                  </a:lnTo>
                  <a:lnTo>
                    <a:pt x="2482" y="6375"/>
                  </a:lnTo>
                  <a:lnTo>
                    <a:pt x="2531" y="6351"/>
                  </a:lnTo>
                  <a:lnTo>
                    <a:pt x="2579" y="6302"/>
                  </a:lnTo>
                  <a:lnTo>
                    <a:pt x="2604" y="6254"/>
                  </a:lnTo>
                  <a:lnTo>
                    <a:pt x="2604" y="6205"/>
                  </a:lnTo>
                  <a:lnTo>
                    <a:pt x="2652" y="6132"/>
                  </a:lnTo>
                  <a:lnTo>
                    <a:pt x="2677" y="6059"/>
                  </a:lnTo>
                  <a:lnTo>
                    <a:pt x="2677" y="5913"/>
                  </a:lnTo>
                  <a:lnTo>
                    <a:pt x="2701" y="5767"/>
                  </a:lnTo>
                  <a:lnTo>
                    <a:pt x="2798" y="5499"/>
                  </a:lnTo>
                  <a:lnTo>
                    <a:pt x="2993" y="4964"/>
                  </a:lnTo>
                  <a:lnTo>
                    <a:pt x="3090" y="4891"/>
                  </a:lnTo>
                  <a:lnTo>
                    <a:pt x="3139" y="4794"/>
                  </a:lnTo>
                  <a:lnTo>
                    <a:pt x="3139" y="4745"/>
                  </a:lnTo>
                  <a:lnTo>
                    <a:pt x="3139" y="4696"/>
                  </a:lnTo>
                  <a:lnTo>
                    <a:pt x="3115" y="4648"/>
                  </a:lnTo>
                  <a:lnTo>
                    <a:pt x="3066" y="4575"/>
                  </a:lnTo>
                  <a:lnTo>
                    <a:pt x="2750" y="4234"/>
                  </a:lnTo>
                  <a:lnTo>
                    <a:pt x="2433" y="3893"/>
                  </a:lnTo>
                  <a:lnTo>
                    <a:pt x="2117" y="3528"/>
                  </a:lnTo>
                  <a:lnTo>
                    <a:pt x="1801" y="3188"/>
                  </a:lnTo>
                  <a:lnTo>
                    <a:pt x="1971" y="3042"/>
                  </a:lnTo>
                  <a:lnTo>
                    <a:pt x="2141" y="2871"/>
                  </a:lnTo>
                  <a:lnTo>
                    <a:pt x="2433" y="2506"/>
                  </a:lnTo>
                  <a:lnTo>
                    <a:pt x="2604" y="2336"/>
                  </a:lnTo>
                  <a:lnTo>
                    <a:pt x="2774" y="2166"/>
                  </a:lnTo>
                  <a:lnTo>
                    <a:pt x="2944" y="2044"/>
                  </a:lnTo>
                  <a:lnTo>
                    <a:pt x="3163" y="1947"/>
                  </a:lnTo>
                  <a:lnTo>
                    <a:pt x="3236" y="1922"/>
                  </a:lnTo>
                  <a:lnTo>
                    <a:pt x="3261" y="1922"/>
                  </a:lnTo>
                  <a:lnTo>
                    <a:pt x="3115" y="2020"/>
                  </a:lnTo>
                  <a:lnTo>
                    <a:pt x="2993" y="2117"/>
                  </a:lnTo>
                  <a:lnTo>
                    <a:pt x="2847" y="2263"/>
                  </a:lnTo>
                  <a:lnTo>
                    <a:pt x="2725" y="2409"/>
                  </a:lnTo>
                  <a:lnTo>
                    <a:pt x="2701" y="2506"/>
                  </a:lnTo>
                  <a:lnTo>
                    <a:pt x="2701" y="2579"/>
                  </a:lnTo>
                  <a:lnTo>
                    <a:pt x="2701" y="2652"/>
                  </a:lnTo>
                  <a:lnTo>
                    <a:pt x="2750" y="2701"/>
                  </a:lnTo>
                  <a:lnTo>
                    <a:pt x="2798" y="2725"/>
                  </a:lnTo>
                  <a:lnTo>
                    <a:pt x="2871" y="2725"/>
                  </a:lnTo>
                  <a:lnTo>
                    <a:pt x="2944" y="2677"/>
                  </a:lnTo>
                  <a:lnTo>
                    <a:pt x="2993" y="2628"/>
                  </a:lnTo>
                  <a:lnTo>
                    <a:pt x="3090" y="2506"/>
                  </a:lnTo>
                  <a:lnTo>
                    <a:pt x="3212" y="2360"/>
                  </a:lnTo>
                  <a:lnTo>
                    <a:pt x="3358" y="2239"/>
                  </a:lnTo>
                  <a:lnTo>
                    <a:pt x="3553" y="2117"/>
                  </a:lnTo>
                  <a:lnTo>
                    <a:pt x="3626" y="2166"/>
                  </a:lnTo>
                  <a:lnTo>
                    <a:pt x="3504" y="2263"/>
                  </a:lnTo>
                  <a:lnTo>
                    <a:pt x="3407" y="2336"/>
                  </a:lnTo>
                  <a:lnTo>
                    <a:pt x="3285" y="2458"/>
                  </a:lnTo>
                  <a:lnTo>
                    <a:pt x="3188" y="2579"/>
                  </a:lnTo>
                  <a:lnTo>
                    <a:pt x="3115" y="2725"/>
                  </a:lnTo>
                  <a:lnTo>
                    <a:pt x="3090" y="2798"/>
                  </a:lnTo>
                  <a:lnTo>
                    <a:pt x="3090" y="2871"/>
                  </a:lnTo>
                  <a:lnTo>
                    <a:pt x="3115" y="2920"/>
                  </a:lnTo>
                  <a:lnTo>
                    <a:pt x="3139" y="2944"/>
                  </a:lnTo>
                  <a:lnTo>
                    <a:pt x="3212" y="2969"/>
                  </a:lnTo>
                  <a:lnTo>
                    <a:pt x="3285" y="2969"/>
                  </a:lnTo>
                  <a:lnTo>
                    <a:pt x="3358" y="2944"/>
                  </a:lnTo>
                  <a:lnTo>
                    <a:pt x="3431" y="2847"/>
                  </a:lnTo>
                  <a:lnTo>
                    <a:pt x="3480" y="2750"/>
                  </a:lnTo>
                  <a:lnTo>
                    <a:pt x="3577" y="2652"/>
                  </a:lnTo>
                  <a:lnTo>
                    <a:pt x="3674" y="2555"/>
                  </a:lnTo>
                  <a:lnTo>
                    <a:pt x="3869" y="2360"/>
                  </a:lnTo>
                  <a:lnTo>
                    <a:pt x="3966" y="2433"/>
                  </a:lnTo>
                  <a:lnTo>
                    <a:pt x="4112" y="2506"/>
                  </a:lnTo>
                  <a:lnTo>
                    <a:pt x="3893" y="2628"/>
                  </a:lnTo>
                  <a:lnTo>
                    <a:pt x="3699" y="2750"/>
                  </a:lnTo>
                  <a:lnTo>
                    <a:pt x="3553" y="2871"/>
                  </a:lnTo>
                  <a:lnTo>
                    <a:pt x="3407" y="3017"/>
                  </a:lnTo>
                  <a:lnTo>
                    <a:pt x="3334" y="3115"/>
                  </a:lnTo>
                  <a:lnTo>
                    <a:pt x="3309" y="3188"/>
                  </a:lnTo>
                  <a:lnTo>
                    <a:pt x="3309" y="3285"/>
                  </a:lnTo>
                  <a:lnTo>
                    <a:pt x="3334" y="3382"/>
                  </a:lnTo>
                  <a:lnTo>
                    <a:pt x="3382" y="3431"/>
                  </a:lnTo>
                  <a:lnTo>
                    <a:pt x="3455" y="3455"/>
                  </a:lnTo>
                  <a:lnTo>
                    <a:pt x="3528" y="3431"/>
                  </a:lnTo>
                  <a:lnTo>
                    <a:pt x="3577" y="3382"/>
                  </a:lnTo>
                  <a:lnTo>
                    <a:pt x="3674" y="3261"/>
                  </a:lnTo>
                  <a:lnTo>
                    <a:pt x="3747" y="3139"/>
                  </a:lnTo>
                  <a:lnTo>
                    <a:pt x="3869" y="3042"/>
                  </a:lnTo>
                  <a:lnTo>
                    <a:pt x="3991" y="2969"/>
                  </a:lnTo>
                  <a:lnTo>
                    <a:pt x="4185" y="2847"/>
                  </a:lnTo>
                  <a:lnTo>
                    <a:pt x="4380" y="2701"/>
                  </a:lnTo>
                  <a:lnTo>
                    <a:pt x="4623" y="2871"/>
                  </a:lnTo>
                  <a:lnTo>
                    <a:pt x="4356" y="3066"/>
                  </a:lnTo>
                  <a:lnTo>
                    <a:pt x="4234" y="3139"/>
                  </a:lnTo>
                  <a:lnTo>
                    <a:pt x="4088" y="3261"/>
                  </a:lnTo>
                  <a:lnTo>
                    <a:pt x="3966" y="3382"/>
                  </a:lnTo>
                  <a:lnTo>
                    <a:pt x="3942" y="3455"/>
                  </a:lnTo>
                  <a:lnTo>
                    <a:pt x="3918" y="3528"/>
                  </a:lnTo>
                  <a:lnTo>
                    <a:pt x="3942" y="3577"/>
                  </a:lnTo>
                  <a:lnTo>
                    <a:pt x="3966" y="3601"/>
                  </a:lnTo>
                  <a:lnTo>
                    <a:pt x="4015" y="3626"/>
                  </a:lnTo>
                  <a:lnTo>
                    <a:pt x="4064" y="3626"/>
                  </a:lnTo>
                  <a:lnTo>
                    <a:pt x="4112" y="3601"/>
                  </a:lnTo>
                  <a:lnTo>
                    <a:pt x="4161" y="3553"/>
                  </a:lnTo>
                  <a:lnTo>
                    <a:pt x="4258" y="3480"/>
                  </a:lnTo>
                  <a:lnTo>
                    <a:pt x="4380" y="3358"/>
                  </a:lnTo>
                  <a:lnTo>
                    <a:pt x="4526" y="3261"/>
                  </a:lnTo>
                  <a:lnTo>
                    <a:pt x="4842" y="3042"/>
                  </a:lnTo>
                  <a:lnTo>
                    <a:pt x="4891" y="3066"/>
                  </a:lnTo>
                  <a:lnTo>
                    <a:pt x="4964" y="3090"/>
                  </a:lnTo>
                  <a:lnTo>
                    <a:pt x="5037" y="3090"/>
                  </a:lnTo>
                  <a:lnTo>
                    <a:pt x="5110" y="3042"/>
                  </a:lnTo>
                  <a:lnTo>
                    <a:pt x="5159" y="2993"/>
                  </a:lnTo>
                  <a:lnTo>
                    <a:pt x="5378" y="2896"/>
                  </a:lnTo>
                  <a:lnTo>
                    <a:pt x="5645" y="2798"/>
                  </a:lnTo>
                  <a:lnTo>
                    <a:pt x="6156" y="2652"/>
                  </a:lnTo>
                  <a:lnTo>
                    <a:pt x="6229" y="2604"/>
                  </a:lnTo>
                  <a:lnTo>
                    <a:pt x="6278" y="2531"/>
                  </a:lnTo>
                  <a:lnTo>
                    <a:pt x="6302" y="2506"/>
                  </a:lnTo>
                  <a:lnTo>
                    <a:pt x="6351" y="2360"/>
                  </a:lnTo>
                  <a:lnTo>
                    <a:pt x="6400" y="2214"/>
                  </a:lnTo>
                  <a:lnTo>
                    <a:pt x="6424" y="1922"/>
                  </a:lnTo>
                  <a:lnTo>
                    <a:pt x="6473" y="1314"/>
                  </a:lnTo>
                  <a:lnTo>
                    <a:pt x="6546" y="876"/>
                  </a:lnTo>
                  <a:lnTo>
                    <a:pt x="6570" y="633"/>
                  </a:lnTo>
                  <a:lnTo>
                    <a:pt x="6570" y="535"/>
                  </a:lnTo>
                  <a:lnTo>
                    <a:pt x="6570" y="414"/>
                  </a:lnTo>
                  <a:close/>
                  <a:moveTo>
                    <a:pt x="17519" y="12093"/>
                  </a:moveTo>
                  <a:lnTo>
                    <a:pt x="17544" y="12142"/>
                  </a:lnTo>
                  <a:lnTo>
                    <a:pt x="17592" y="12191"/>
                  </a:lnTo>
                  <a:lnTo>
                    <a:pt x="17665" y="12215"/>
                  </a:lnTo>
                  <a:lnTo>
                    <a:pt x="17738" y="12215"/>
                  </a:lnTo>
                  <a:lnTo>
                    <a:pt x="18030" y="12239"/>
                  </a:lnTo>
                  <a:lnTo>
                    <a:pt x="18322" y="12312"/>
                  </a:lnTo>
                  <a:lnTo>
                    <a:pt x="18590" y="12434"/>
                  </a:lnTo>
                  <a:lnTo>
                    <a:pt x="18712" y="12507"/>
                  </a:lnTo>
                  <a:lnTo>
                    <a:pt x="18809" y="12604"/>
                  </a:lnTo>
                  <a:lnTo>
                    <a:pt x="18906" y="12702"/>
                  </a:lnTo>
                  <a:lnTo>
                    <a:pt x="18979" y="12799"/>
                  </a:lnTo>
                  <a:lnTo>
                    <a:pt x="19052" y="12921"/>
                  </a:lnTo>
                  <a:lnTo>
                    <a:pt x="19101" y="13042"/>
                  </a:lnTo>
                  <a:lnTo>
                    <a:pt x="19125" y="13188"/>
                  </a:lnTo>
                  <a:lnTo>
                    <a:pt x="19150" y="13334"/>
                  </a:lnTo>
                  <a:lnTo>
                    <a:pt x="19150" y="13480"/>
                  </a:lnTo>
                  <a:lnTo>
                    <a:pt x="19125" y="13651"/>
                  </a:lnTo>
                  <a:lnTo>
                    <a:pt x="19052" y="13870"/>
                  </a:lnTo>
                  <a:lnTo>
                    <a:pt x="18955" y="14089"/>
                  </a:lnTo>
                  <a:lnTo>
                    <a:pt x="18809" y="14283"/>
                  </a:lnTo>
                  <a:lnTo>
                    <a:pt x="18663" y="14454"/>
                  </a:lnTo>
                  <a:lnTo>
                    <a:pt x="18493" y="14624"/>
                  </a:lnTo>
                  <a:lnTo>
                    <a:pt x="18298" y="14770"/>
                  </a:lnTo>
                  <a:lnTo>
                    <a:pt x="18103" y="14867"/>
                  </a:lnTo>
                  <a:lnTo>
                    <a:pt x="17884" y="14965"/>
                  </a:lnTo>
                  <a:lnTo>
                    <a:pt x="17738" y="14989"/>
                  </a:lnTo>
                  <a:lnTo>
                    <a:pt x="17446" y="14989"/>
                  </a:lnTo>
                  <a:lnTo>
                    <a:pt x="17300" y="14965"/>
                  </a:lnTo>
                  <a:lnTo>
                    <a:pt x="17154" y="14916"/>
                  </a:lnTo>
                  <a:lnTo>
                    <a:pt x="17033" y="14843"/>
                  </a:lnTo>
                  <a:lnTo>
                    <a:pt x="16911" y="14746"/>
                  </a:lnTo>
                  <a:lnTo>
                    <a:pt x="16814" y="14648"/>
                  </a:lnTo>
                  <a:lnTo>
                    <a:pt x="16619" y="14429"/>
                  </a:lnTo>
                  <a:lnTo>
                    <a:pt x="16449" y="14186"/>
                  </a:lnTo>
                  <a:lnTo>
                    <a:pt x="16351" y="13894"/>
                  </a:lnTo>
                  <a:lnTo>
                    <a:pt x="16303" y="13626"/>
                  </a:lnTo>
                  <a:lnTo>
                    <a:pt x="16303" y="13456"/>
                  </a:lnTo>
                  <a:lnTo>
                    <a:pt x="16303" y="13286"/>
                  </a:lnTo>
                  <a:lnTo>
                    <a:pt x="16351" y="13115"/>
                  </a:lnTo>
                  <a:lnTo>
                    <a:pt x="16424" y="12969"/>
                  </a:lnTo>
                  <a:lnTo>
                    <a:pt x="16497" y="12823"/>
                  </a:lnTo>
                  <a:lnTo>
                    <a:pt x="16595" y="12677"/>
                  </a:lnTo>
                  <a:lnTo>
                    <a:pt x="16692" y="12556"/>
                  </a:lnTo>
                  <a:lnTo>
                    <a:pt x="16814" y="12434"/>
                  </a:lnTo>
                  <a:lnTo>
                    <a:pt x="16960" y="12312"/>
                  </a:lnTo>
                  <a:lnTo>
                    <a:pt x="17130" y="12215"/>
                  </a:lnTo>
                  <a:lnTo>
                    <a:pt x="17300" y="12142"/>
                  </a:lnTo>
                  <a:lnTo>
                    <a:pt x="17495" y="12093"/>
                  </a:lnTo>
                  <a:close/>
                  <a:moveTo>
                    <a:pt x="7008" y="0"/>
                  </a:moveTo>
                  <a:lnTo>
                    <a:pt x="6692" y="24"/>
                  </a:lnTo>
                  <a:lnTo>
                    <a:pt x="6521" y="73"/>
                  </a:lnTo>
                  <a:lnTo>
                    <a:pt x="6375" y="122"/>
                  </a:lnTo>
                  <a:lnTo>
                    <a:pt x="6327" y="146"/>
                  </a:lnTo>
                  <a:lnTo>
                    <a:pt x="6302" y="170"/>
                  </a:lnTo>
                  <a:lnTo>
                    <a:pt x="6278" y="219"/>
                  </a:lnTo>
                  <a:lnTo>
                    <a:pt x="6278" y="268"/>
                  </a:lnTo>
                  <a:lnTo>
                    <a:pt x="6205" y="365"/>
                  </a:lnTo>
                  <a:lnTo>
                    <a:pt x="6156" y="462"/>
                  </a:lnTo>
                  <a:lnTo>
                    <a:pt x="6108" y="608"/>
                  </a:lnTo>
                  <a:lnTo>
                    <a:pt x="6083" y="730"/>
                  </a:lnTo>
                  <a:lnTo>
                    <a:pt x="6035" y="1265"/>
                  </a:lnTo>
                  <a:lnTo>
                    <a:pt x="5937" y="1776"/>
                  </a:lnTo>
                  <a:lnTo>
                    <a:pt x="5913" y="2020"/>
                  </a:lnTo>
                  <a:lnTo>
                    <a:pt x="5913" y="2287"/>
                  </a:lnTo>
                  <a:lnTo>
                    <a:pt x="5670" y="2360"/>
                  </a:lnTo>
                  <a:lnTo>
                    <a:pt x="5451" y="2458"/>
                  </a:lnTo>
                  <a:lnTo>
                    <a:pt x="4988" y="2677"/>
                  </a:lnTo>
                  <a:lnTo>
                    <a:pt x="4161" y="2093"/>
                  </a:lnTo>
                  <a:lnTo>
                    <a:pt x="3966" y="1947"/>
                  </a:lnTo>
                  <a:lnTo>
                    <a:pt x="3723" y="1776"/>
                  </a:lnTo>
                  <a:lnTo>
                    <a:pt x="3601" y="1703"/>
                  </a:lnTo>
                  <a:lnTo>
                    <a:pt x="3480" y="1630"/>
                  </a:lnTo>
                  <a:lnTo>
                    <a:pt x="3334" y="1606"/>
                  </a:lnTo>
                  <a:lnTo>
                    <a:pt x="3236" y="1606"/>
                  </a:lnTo>
                  <a:lnTo>
                    <a:pt x="3163" y="1557"/>
                  </a:lnTo>
                  <a:lnTo>
                    <a:pt x="3042" y="1557"/>
                  </a:lnTo>
                  <a:lnTo>
                    <a:pt x="2944" y="1606"/>
                  </a:lnTo>
                  <a:lnTo>
                    <a:pt x="2823" y="1679"/>
                  </a:lnTo>
                  <a:lnTo>
                    <a:pt x="2604" y="1825"/>
                  </a:lnTo>
                  <a:lnTo>
                    <a:pt x="2409" y="1995"/>
                  </a:lnTo>
                  <a:lnTo>
                    <a:pt x="2239" y="2190"/>
                  </a:lnTo>
                  <a:lnTo>
                    <a:pt x="1849" y="2604"/>
                  </a:lnTo>
                  <a:lnTo>
                    <a:pt x="1655" y="2798"/>
                  </a:lnTo>
                  <a:lnTo>
                    <a:pt x="1484" y="3042"/>
                  </a:lnTo>
                  <a:lnTo>
                    <a:pt x="1436" y="3066"/>
                  </a:lnTo>
                  <a:lnTo>
                    <a:pt x="1387" y="3115"/>
                  </a:lnTo>
                  <a:lnTo>
                    <a:pt x="1363" y="3163"/>
                  </a:lnTo>
                  <a:lnTo>
                    <a:pt x="1387" y="3236"/>
                  </a:lnTo>
                  <a:lnTo>
                    <a:pt x="1509" y="3455"/>
                  </a:lnTo>
                  <a:lnTo>
                    <a:pt x="1655" y="3650"/>
                  </a:lnTo>
                  <a:lnTo>
                    <a:pt x="1971" y="4039"/>
                  </a:lnTo>
                  <a:lnTo>
                    <a:pt x="2287" y="4477"/>
                  </a:lnTo>
                  <a:lnTo>
                    <a:pt x="2482" y="4672"/>
                  </a:lnTo>
                  <a:lnTo>
                    <a:pt x="2652" y="4867"/>
                  </a:lnTo>
                  <a:lnTo>
                    <a:pt x="2531" y="5061"/>
                  </a:lnTo>
                  <a:lnTo>
                    <a:pt x="2433" y="5280"/>
                  </a:lnTo>
                  <a:lnTo>
                    <a:pt x="2312" y="5597"/>
                  </a:lnTo>
                  <a:lnTo>
                    <a:pt x="2263" y="5791"/>
                  </a:lnTo>
                  <a:lnTo>
                    <a:pt x="2263" y="5962"/>
                  </a:lnTo>
                  <a:lnTo>
                    <a:pt x="1995" y="5962"/>
                  </a:lnTo>
                  <a:lnTo>
                    <a:pt x="1703" y="5986"/>
                  </a:lnTo>
                  <a:lnTo>
                    <a:pt x="1192" y="6083"/>
                  </a:lnTo>
                  <a:lnTo>
                    <a:pt x="973" y="6108"/>
                  </a:lnTo>
                  <a:lnTo>
                    <a:pt x="706" y="6181"/>
                  </a:lnTo>
                  <a:lnTo>
                    <a:pt x="584" y="6229"/>
                  </a:lnTo>
                  <a:lnTo>
                    <a:pt x="462" y="6278"/>
                  </a:lnTo>
                  <a:lnTo>
                    <a:pt x="365" y="6351"/>
                  </a:lnTo>
                  <a:lnTo>
                    <a:pt x="292" y="6424"/>
                  </a:lnTo>
                  <a:lnTo>
                    <a:pt x="243" y="6448"/>
                  </a:lnTo>
                  <a:lnTo>
                    <a:pt x="195" y="6473"/>
                  </a:lnTo>
                  <a:lnTo>
                    <a:pt x="146" y="6570"/>
                  </a:lnTo>
                  <a:lnTo>
                    <a:pt x="97" y="6692"/>
                  </a:lnTo>
                  <a:lnTo>
                    <a:pt x="73" y="6935"/>
                  </a:lnTo>
                  <a:lnTo>
                    <a:pt x="0" y="7738"/>
                  </a:lnTo>
                  <a:lnTo>
                    <a:pt x="0" y="8005"/>
                  </a:lnTo>
                  <a:lnTo>
                    <a:pt x="0" y="8346"/>
                  </a:lnTo>
                  <a:lnTo>
                    <a:pt x="24" y="8492"/>
                  </a:lnTo>
                  <a:lnTo>
                    <a:pt x="73" y="8638"/>
                  </a:lnTo>
                  <a:lnTo>
                    <a:pt x="122" y="8760"/>
                  </a:lnTo>
                  <a:lnTo>
                    <a:pt x="243" y="8833"/>
                  </a:lnTo>
                  <a:lnTo>
                    <a:pt x="219" y="8906"/>
                  </a:lnTo>
                  <a:lnTo>
                    <a:pt x="243" y="8954"/>
                  </a:lnTo>
                  <a:lnTo>
                    <a:pt x="268" y="9003"/>
                  </a:lnTo>
                  <a:lnTo>
                    <a:pt x="316" y="9027"/>
                  </a:lnTo>
                  <a:lnTo>
                    <a:pt x="560" y="9125"/>
                  </a:lnTo>
                  <a:lnTo>
                    <a:pt x="779" y="9198"/>
                  </a:lnTo>
                  <a:lnTo>
                    <a:pt x="1046" y="9246"/>
                  </a:lnTo>
                  <a:lnTo>
                    <a:pt x="1290" y="9271"/>
                  </a:lnTo>
                  <a:lnTo>
                    <a:pt x="1801" y="9344"/>
                  </a:lnTo>
                  <a:lnTo>
                    <a:pt x="2312" y="9368"/>
                  </a:lnTo>
                  <a:lnTo>
                    <a:pt x="2385" y="9538"/>
                  </a:lnTo>
                  <a:lnTo>
                    <a:pt x="2458" y="9660"/>
                  </a:lnTo>
                  <a:lnTo>
                    <a:pt x="2628" y="9952"/>
                  </a:lnTo>
                  <a:lnTo>
                    <a:pt x="2847" y="10195"/>
                  </a:lnTo>
                  <a:lnTo>
                    <a:pt x="2652" y="10366"/>
                  </a:lnTo>
                  <a:lnTo>
                    <a:pt x="2506" y="10560"/>
                  </a:lnTo>
                  <a:lnTo>
                    <a:pt x="2190" y="10925"/>
                  </a:lnTo>
                  <a:lnTo>
                    <a:pt x="1849" y="11363"/>
                  </a:lnTo>
                  <a:lnTo>
                    <a:pt x="1679" y="11558"/>
                  </a:lnTo>
                  <a:lnTo>
                    <a:pt x="1630" y="11680"/>
                  </a:lnTo>
                  <a:lnTo>
                    <a:pt x="1582" y="11777"/>
                  </a:lnTo>
                  <a:lnTo>
                    <a:pt x="1582" y="11850"/>
                  </a:lnTo>
                  <a:lnTo>
                    <a:pt x="1606" y="11923"/>
                  </a:lnTo>
                  <a:lnTo>
                    <a:pt x="1606" y="12045"/>
                  </a:lnTo>
                  <a:lnTo>
                    <a:pt x="1630" y="12166"/>
                  </a:lnTo>
                  <a:lnTo>
                    <a:pt x="1679" y="12264"/>
                  </a:lnTo>
                  <a:lnTo>
                    <a:pt x="1752" y="12385"/>
                  </a:lnTo>
                  <a:lnTo>
                    <a:pt x="1922" y="12604"/>
                  </a:lnTo>
                  <a:lnTo>
                    <a:pt x="2093" y="12775"/>
                  </a:lnTo>
                  <a:lnTo>
                    <a:pt x="2312" y="13018"/>
                  </a:lnTo>
                  <a:lnTo>
                    <a:pt x="2531" y="13237"/>
                  </a:lnTo>
                  <a:lnTo>
                    <a:pt x="2798" y="13456"/>
                  </a:lnTo>
                  <a:lnTo>
                    <a:pt x="3042" y="13651"/>
                  </a:lnTo>
                  <a:lnTo>
                    <a:pt x="3090" y="13699"/>
                  </a:lnTo>
                  <a:lnTo>
                    <a:pt x="3139" y="13699"/>
                  </a:lnTo>
                  <a:lnTo>
                    <a:pt x="3236" y="13675"/>
                  </a:lnTo>
                  <a:lnTo>
                    <a:pt x="3358" y="13699"/>
                  </a:lnTo>
                  <a:lnTo>
                    <a:pt x="3455" y="13675"/>
                  </a:lnTo>
                  <a:lnTo>
                    <a:pt x="3577" y="13651"/>
                  </a:lnTo>
                  <a:lnTo>
                    <a:pt x="3699" y="13602"/>
                  </a:lnTo>
                  <a:lnTo>
                    <a:pt x="3918" y="13456"/>
                  </a:lnTo>
                  <a:lnTo>
                    <a:pt x="4088" y="13334"/>
                  </a:lnTo>
                  <a:lnTo>
                    <a:pt x="4331" y="13140"/>
                  </a:lnTo>
                  <a:lnTo>
                    <a:pt x="4575" y="12921"/>
                  </a:lnTo>
                  <a:lnTo>
                    <a:pt x="5013" y="12434"/>
                  </a:lnTo>
                  <a:lnTo>
                    <a:pt x="5110" y="12531"/>
                  </a:lnTo>
                  <a:lnTo>
                    <a:pt x="5232" y="12580"/>
                  </a:lnTo>
                  <a:lnTo>
                    <a:pt x="5451" y="12677"/>
                  </a:lnTo>
                  <a:lnTo>
                    <a:pt x="5767" y="12823"/>
                  </a:lnTo>
                  <a:lnTo>
                    <a:pt x="5937" y="12872"/>
                  </a:lnTo>
                  <a:lnTo>
                    <a:pt x="6108" y="12896"/>
                  </a:lnTo>
                  <a:lnTo>
                    <a:pt x="6156" y="13091"/>
                  </a:lnTo>
                  <a:lnTo>
                    <a:pt x="6181" y="13261"/>
                  </a:lnTo>
                  <a:lnTo>
                    <a:pt x="6254" y="13651"/>
                  </a:lnTo>
                  <a:lnTo>
                    <a:pt x="6302" y="14040"/>
                  </a:lnTo>
                  <a:lnTo>
                    <a:pt x="6302" y="14259"/>
                  </a:lnTo>
                  <a:lnTo>
                    <a:pt x="6302" y="14502"/>
                  </a:lnTo>
                  <a:lnTo>
                    <a:pt x="6327" y="14600"/>
                  </a:lnTo>
                  <a:lnTo>
                    <a:pt x="6351" y="14721"/>
                  </a:lnTo>
                  <a:lnTo>
                    <a:pt x="6400" y="14794"/>
                  </a:lnTo>
                  <a:lnTo>
                    <a:pt x="6473" y="14867"/>
                  </a:lnTo>
                  <a:lnTo>
                    <a:pt x="6497" y="14892"/>
                  </a:lnTo>
                  <a:lnTo>
                    <a:pt x="6521" y="14940"/>
                  </a:lnTo>
                  <a:lnTo>
                    <a:pt x="6619" y="14989"/>
                  </a:lnTo>
                  <a:lnTo>
                    <a:pt x="6716" y="15038"/>
                  </a:lnTo>
                  <a:lnTo>
                    <a:pt x="6838" y="15062"/>
                  </a:lnTo>
                  <a:lnTo>
                    <a:pt x="6959" y="15086"/>
                  </a:lnTo>
                  <a:lnTo>
                    <a:pt x="7203" y="15086"/>
                  </a:lnTo>
                  <a:lnTo>
                    <a:pt x="7421" y="15062"/>
                  </a:lnTo>
                  <a:lnTo>
                    <a:pt x="8030" y="15038"/>
                  </a:lnTo>
                  <a:lnTo>
                    <a:pt x="8638" y="15038"/>
                  </a:lnTo>
                  <a:lnTo>
                    <a:pt x="8735" y="15013"/>
                  </a:lnTo>
                  <a:lnTo>
                    <a:pt x="8808" y="14965"/>
                  </a:lnTo>
                  <a:lnTo>
                    <a:pt x="8857" y="14867"/>
                  </a:lnTo>
                  <a:lnTo>
                    <a:pt x="8881" y="14794"/>
                  </a:lnTo>
                  <a:lnTo>
                    <a:pt x="8906" y="14770"/>
                  </a:lnTo>
                  <a:lnTo>
                    <a:pt x="8979" y="14673"/>
                  </a:lnTo>
                  <a:lnTo>
                    <a:pt x="9027" y="14551"/>
                  </a:lnTo>
                  <a:lnTo>
                    <a:pt x="9100" y="14283"/>
                  </a:lnTo>
                  <a:lnTo>
                    <a:pt x="9149" y="13772"/>
                  </a:lnTo>
                  <a:lnTo>
                    <a:pt x="9222" y="13286"/>
                  </a:lnTo>
                  <a:lnTo>
                    <a:pt x="9246" y="13042"/>
                  </a:lnTo>
                  <a:lnTo>
                    <a:pt x="9246" y="12799"/>
                  </a:lnTo>
                  <a:lnTo>
                    <a:pt x="9514" y="12799"/>
                  </a:lnTo>
                  <a:lnTo>
                    <a:pt x="9757" y="12726"/>
                  </a:lnTo>
                  <a:lnTo>
                    <a:pt x="10001" y="12629"/>
                  </a:lnTo>
                  <a:lnTo>
                    <a:pt x="10122" y="12556"/>
                  </a:lnTo>
                  <a:lnTo>
                    <a:pt x="10220" y="12483"/>
                  </a:lnTo>
                  <a:lnTo>
                    <a:pt x="10341" y="12604"/>
                  </a:lnTo>
                  <a:lnTo>
                    <a:pt x="10487" y="12726"/>
                  </a:lnTo>
                  <a:lnTo>
                    <a:pt x="10779" y="12945"/>
                  </a:lnTo>
                  <a:lnTo>
                    <a:pt x="11290" y="13310"/>
                  </a:lnTo>
                  <a:lnTo>
                    <a:pt x="11826" y="13675"/>
                  </a:lnTo>
                  <a:lnTo>
                    <a:pt x="11874" y="13699"/>
                  </a:lnTo>
                  <a:lnTo>
                    <a:pt x="11947" y="13724"/>
                  </a:lnTo>
                  <a:lnTo>
                    <a:pt x="11996" y="13699"/>
                  </a:lnTo>
                  <a:lnTo>
                    <a:pt x="12045" y="13675"/>
                  </a:lnTo>
                  <a:lnTo>
                    <a:pt x="12142" y="13602"/>
                  </a:lnTo>
                  <a:lnTo>
                    <a:pt x="12166" y="13480"/>
                  </a:lnTo>
                  <a:lnTo>
                    <a:pt x="12361" y="13334"/>
                  </a:lnTo>
                  <a:lnTo>
                    <a:pt x="12531" y="13164"/>
                  </a:lnTo>
                  <a:lnTo>
                    <a:pt x="12872" y="12799"/>
                  </a:lnTo>
                  <a:lnTo>
                    <a:pt x="13286" y="12385"/>
                  </a:lnTo>
                  <a:lnTo>
                    <a:pt x="13480" y="12166"/>
                  </a:lnTo>
                  <a:lnTo>
                    <a:pt x="13675" y="11947"/>
                  </a:lnTo>
                  <a:lnTo>
                    <a:pt x="13699" y="11874"/>
                  </a:lnTo>
                  <a:lnTo>
                    <a:pt x="13699" y="11801"/>
                  </a:lnTo>
                  <a:lnTo>
                    <a:pt x="13724" y="11704"/>
                  </a:lnTo>
                  <a:lnTo>
                    <a:pt x="13699" y="11607"/>
                  </a:lnTo>
                  <a:lnTo>
                    <a:pt x="13553" y="11363"/>
                  </a:lnTo>
                  <a:lnTo>
                    <a:pt x="13407" y="11120"/>
                  </a:lnTo>
                  <a:lnTo>
                    <a:pt x="13067" y="10682"/>
                  </a:lnTo>
                  <a:lnTo>
                    <a:pt x="12945" y="10512"/>
                  </a:lnTo>
                  <a:lnTo>
                    <a:pt x="12799" y="10341"/>
                  </a:lnTo>
                  <a:lnTo>
                    <a:pt x="12629" y="10195"/>
                  </a:lnTo>
                  <a:lnTo>
                    <a:pt x="12458" y="10074"/>
                  </a:lnTo>
                  <a:lnTo>
                    <a:pt x="12604" y="9855"/>
                  </a:lnTo>
                  <a:lnTo>
                    <a:pt x="12750" y="9611"/>
                  </a:lnTo>
                  <a:lnTo>
                    <a:pt x="12823" y="9368"/>
                  </a:lnTo>
                  <a:lnTo>
                    <a:pt x="12872" y="9125"/>
                  </a:lnTo>
                  <a:lnTo>
                    <a:pt x="12994" y="9149"/>
                  </a:lnTo>
                  <a:lnTo>
                    <a:pt x="13091" y="9173"/>
                  </a:lnTo>
                  <a:lnTo>
                    <a:pt x="13334" y="9173"/>
                  </a:lnTo>
                  <a:lnTo>
                    <a:pt x="13797" y="9149"/>
                  </a:lnTo>
                  <a:lnTo>
                    <a:pt x="14283" y="9125"/>
                  </a:lnTo>
                  <a:lnTo>
                    <a:pt x="14794" y="9076"/>
                  </a:lnTo>
                  <a:lnTo>
                    <a:pt x="14867" y="9052"/>
                  </a:lnTo>
                  <a:lnTo>
                    <a:pt x="14916" y="9003"/>
                  </a:lnTo>
                  <a:lnTo>
                    <a:pt x="14940" y="8954"/>
                  </a:lnTo>
                  <a:lnTo>
                    <a:pt x="14965" y="8906"/>
                  </a:lnTo>
                  <a:lnTo>
                    <a:pt x="15038" y="8881"/>
                  </a:lnTo>
                  <a:lnTo>
                    <a:pt x="15086" y="8833"/>
                  </a:lnTo>
                  <a:lnTo>
                    <a:pt x="15135" y="8760"/>
                  </a:lnTo>
                  <a:lnTo>
                    <a:pt x="15135" y="8687"/>
                  </a:lnTo>
                  <a:lnTo>
                    <a:pt x="15135" y="7689"/>
                  </a:lnTo>
                  <a:lnTo>
                    <a:pt x="15135" y="7203"/>
                  </a:lnTo>
                  <a:lnTo>
                    <a:pt x="15086" y="6716"/>
                  </a:lnTo>
                  <a:lnTo>
                    <a:pt x="15062" y="6643"/>
                  </a:lnTo>
                  <a:lnTo>
                    <a:pt x="15013" y="6570"/>
                  </a:lnTo>
                  <a:lnTo>
                    <a:pt x="14940" y="6546"/>
                  </a:lnTo>
                  <a:lnTo>
                    <a:pt x="14867" y="6521"/>
                  </a:lnTo>
                  <a:lnTo>
                    <a:pt x="14819" y="6400"/>
                  </a:lnTo>
                  <a:lnTo>
                    <a:pt x="14746" y="6302"/>
                  </a:lnTo>
                  <a:lnTo>
                    <a:pt x="14648" y="6229"/>
                  </a:lnTo>
                  <a:lnTo>
                    <a:pt x="14527" y="6181"/>
                  </a:lnTo>
                  <a:lnTo>
                    <a:pt x="14259" y="6108"/>
                  </a:lnTo>
                  <a:lnTo>
                    <a:pt x="14016" y="6083"/>
                  </a:lnTo>
                  <a:lnTo>
                    <a:pt x="13480" y="6010"/>
                  </a:lnTo>
                  <a:lnTo>
                    <a:pt x="13213" y="5986"/>
                  </a:lnTo>
                  <a:lnTo>
                    <a:pt x="12921" y="5986"/>
                  </a:lnTo>
                  <a:lnTo>
                    <a:pt x="12896" y="5694"/>
                  </a:lnTo>
                  <a:lnTo>
                    <a:pt x="12848" y="5426"/>
                  </a:lnTo>
                  <a:lnTo>
                    <a:pt x="12823" y="5256"/>
                  </a:lnTo>
                  <a:lnTo>
                    <a:pt x="12775" y="5086"/>
                  </a:lnTo>
                  <a:lnTo>
                    <a:pt x="12702" y="4915"/>
                  </a:lnTo>
                  <a:lnTo>
                    <a:pt x="12629" y="4769"/>
                  </a:lnTo>
                  <a:lnTo>
                    <a:pt x="12750" y="4599"/>
                  </a:lnTo>
                  <a:lnTo>
                    <a:pt x="12848" y="4453"/>
                  </a:lnTo>
                  <a:lnTo>
                    <a:pt x="13213" y="3918"/>
                  </a:lnTo>
                  <a:lnTo>
                    <a:pt x="13432" y="3650"/>
                  </a:lnTo>
                  <a:lnTo>
                    <a:pt x="13651" y="3407"/>
                  </a:lnTo>
                  <a:lnTo>
                    <a:pt x="13699" y="3309"/>
                  </a:lnTo>
                  <a:lnTo>
                    <a:pt x="13699" y="3261"/>
                  </a:lnTo>
                  <a:lnTo>
                    <a:pt x="13699" y="3212"/>
                  </a:lnTo>
                  <a:lnTo>
                    <a:pt x="13675" y="3139"/>
                  </a:lnTo>
                  <a:lnTo>
                    <a:pt x="13699" y="3090"/>
                  </a:lnTo>
                  <a:lnTo>
                    <a:pt x="13675" y="3017"/>
                  </a:lnTo>
                  <a:lnTo>
                    <a:pt x="13675" y="2944"/>
                  </a:lnTo>
                  <a:lnTo>
                    <a:pt x="13602" y="2847"/>
                  </a:lnTo>
                  <a:lnTo>
                    <a:pt x="13407" y="2628"/>
                  </a:lnTo>
                  <a:lnTo>
                    <a:pt x="13164" y="2360"/>
                  </a:lnTo>
                  <a:lnTo>
                    <a:pt x="12896" y="2093"/>
                  </a:lnTo>
                  <a:lnTo>
                    <a:pt x="12702" y="1922"/>
                  </a:lnTo>
                  <a:lnTo>
                    <a:pt x="12434" y="1728"/>
                  </a:lnTo>
                  <a:lnTo>
                    <a:pt x="12312" y="1655"/>
                  </a:lnTo>
                  <a:lnTo>
                    <a:pt x="12166" y="1582"/>
                  </a:lnTo>
                  <a:lnTo>
                    <a:pt x="12020" y="1557"/>
                  </a:lnTo>
                  <a:lnTo>
                    <a:pt x="11899" y="1582"/>
                  </a:lnTo>
                  <a:lnTo>
                    <a:pt x="11850" y="1582"/>
                  </a:lnTo>
                  <a:lnTo>
                    <a:pt x="11777" y="1606"/>
                  </a:lnTo>
                  <a:lnTo>
                    <a:pt x="11534" y="1728"/>
                  </a:lnTo>
                  <a:lnTo>
                    <a:pt x="11290" y="1874"/>
                  </a:lnTo>
                  <a:lnTo>
                    <a:pt x="10828" y="2190"/>
                  </a:lnTo>
                  <a:lnTo>
                    <a:pt x="10560" y="2385"/>
                  </a:lnTo>
                  <a:lnTo>
                    <a:pt x="10414" y="2506"/>
                  </a:lnTo>
                  <a:lnTo>
                    <a:pt x="10293" y="2628"/>
                  </a:lnTo>
                  <a:lnTo>
                    <a:pt x="10098" y="2506"/>
                  </a:lnTo>
                  <a:lnTo>
                    <a:pt x="9879" y="2409"/>
                  </a:lnTo>
                  <a:lnTo>
                    <a:pt x="9636" y="2336"/>
                  </a:lnTo>
                  <a:lnTo>
                    <a:pt x="9417" y="2312"/>
                  </a:lnTo>
                  <a:lnTo>
                    <a:pt x="9392" y="2287"/>
                  </a:lnTo>
                  <a:lnTo>
                    <a:pt x="9295" y="1995"/>
                  </a:lnTo>
                  <a:lnTo>
                    <a:pt x="9246" y="1703"/>
                  </a:lnTo>
                  <a:lnTo>
                    <a:pt x="9246" y="1679"/>
                  </a:lnTo>
                  <a:lnTo>
                    <a:pt x="9271" y="1630"/>
                  </a:lnTo>
                  <a:lnTo>
                    <a:pt x="9271" y="1606"/>
                  </a:lnTo>
                  <a:lnTo>
                    <a:pt x="9198" y="1484"/>
                  </a:lnTo>
                  <a:lnTo>
                    <a:pt x="9149" y="949"/>
                  </a:lnTo>
                  <a:lnTo>
                    <a:pt x="9125" y="681"/>
                  </a:lnTo>
                  <a:lnTo>
                    <a:pt x="9052" y="438"/>
                  </a:lnTo>
                  <a:lnTo>
                    <a:pt x="9100" y="389"/>
                  </a:lnTo>
                  <a:lnTo>
                    <a:pt x="9100" y="341"/>
                  </a:lnTo>
                  <a:lnTo>
                    <a:pt x="9125" y="292"/>
                  </a:lnTo>
                  <a:lnTo>
                    <a:pt x="9100" y="243"/>
                  </a:lnTo>
                  <a:lnTo>
                    <a:pt x="9076" y="170"/>
                  </a:lnTo>
                  <a:lnTo>
                    <a:pt x="9052" y="146"/>
                  </a:lnTo>
                  <a:lnTo>
                    <a:pt x="9003" y="97"/>
                  </a:lnTo>
                  <a:lnTo>
                    <a:pt x="8930" y="97"/>
                  </a:lnTo>
                  <a:lnTo>
                    <a:pt x="8614" y="49"/>
                  </a:lnTo>
                  <a:lnTo>
                    <a:pt x="8297" y="49"/>
                  </a:lnTo>
                  <a:lnTo>
                    <a:pt x="7665" y="24"/>
                  </a:lnTo>
                  <a:lnTo>
                    <a:pt x="7348" y="24"/>
                  </a:lnTo>
                  <a:lnTo>
                    <a:pt x="7008" y="0"/>
                  </a:lnTo>
                  <a:close/>
                  <a:moveTo>
                    <a:pt x="17471" y="11655"/>
                  </a:moveTo>
                  <a:lnTo>
                    <a:pt x="17300" y="11704"/>
                  </a:lnTo>
                  <a:lnTo>
                    <a:pt x="16960" y="11801"/>
                  </a:lnTo>
                  <a:lnTo>
                    <a:pt x="16692" y="11923"/>
                  </a:lnTo>
                  <a:lnTo>
                    <a:pt x="16522" y="12045"/>
                  </a:lnTo>
                  <a:lnTo>
                    <a:pt x="16351" y="12191"/>
                  </a:lnTo>
                  <a:lnTo>
                    <a:pt x="16205" y="12385"/>
                  </a:lnTo>
                  <a:lnTo>
                    <a:pt x="16084" y="12556"/>
                  </a:lnTo>
                  <a:lnTo>
                    <a:pt x="15986" y="12750"/>
                  </a:lnTo>
                  <a:lnTo>
                    <a:pt x="15913" y="12969"/>
                  </a:lnTo>
                  <a:lnTo>
                    <a:pt x="15865" y="13188"/>
                  </a:lnTo>
                  <a:lnTo>
                    <a:pt x="15816" y="13407"/>
                  </a:lnTo>
                  <a:lnTo>
                    <a:pt x="15816" y="13602"/>
                  </a:lnTo>
                  <a:lnTo>
                    <a:pt x="15816" y="13797"/>
                  </a:lnTo>
                  <a:lnTo>
                    <a:pt x="15865" y="13991"/>
                  </a:lnTo>
                  <a:lnTo>
                    <a:pt x="15913" y="14186"/>
                  </a:lnTo>
                  <a:lnTo>
                    <a:pt x="16011" y="14381"/>
                  </a:lnTo>
                  <a:lnTo>
                    <a:pt x="16108" y="14551"/>
                  </a:lnTo>
                  <a:lnTo>
                    <a:pt x="16230" y="14721"/>
                  </a:lnTo>
                  <a:lnTo>
                    <a:pt x="16351" y="14892"/>
                  </a:lnTo>
                  <a:lnTo>
                    <a:pt x="16497" y="15038"/>
                  </a:lnTo>
                  <a:lnTo>
                    <a:pt x="16668" y="15159"/>
                  </a:lnTo>
                  <a:lnTo>
                    <a:pt x="16838" y="15257"/>
                  </a:lnTo>
                  <a:lnTo>
                    <a:pt x="17008" y="15354"/>
                  </a:lnTo>
                  <a:lnTo>
                    <a:pt x="17203" y="15427"/>
                  </a:lnTo>
                  <a:lnTo>
                    <a:pt x="17398" y="15476"/>
                  </a:lnTo>
                  <a:lnTo>
                    <a:pt x="17787" y="15476"/>
                  </a:lnTo>
                  <a:lnTo>
                    <a:pt x="17957" y="15427"/>
                  </a:lnTo>
                  <a:lnTo>
                    <a:pt x="18128" y="15403"/>
                  </a:lnTo>
                  <a:lnTo>
                    <a:pt x="18420" y="15257"/>
                  </a:lnTo>
                  <a:lnTo>
                    <a:pt x="18712" y="15086"/>
                  </a:lnTo>
                  <a:lnTo>
                    <a:pt x="18955" y="14867"/>
                  </a:lnTo>
                  <a:lnTo>
                    <a:pt x="19174" y="14600"/>
                  </a:lnTo>
                  <a:lnTo>
                    <a:pt x="19369" y="14308"/>
                  </a:lnTo>
                  <a:lnTo>
                    <a:pt x="19515" y="14016"/>
                  </a:lnTo>
                  <a:lnTo>
                    <a:pt x="19612" y="13699"/>
                  </a:lnTo>
                  <a:lnTo>
                    <a:pt x="19636" y="13505"/>
                  </a:lnTo>
                  <a:lnTo>
                    <a:pt x="19661" y="13286"/>
                  </a:lnTo>
                  <a:lnTo>
                    <a:pt x="19636" y="13115"/>
                  </a:lnTo>
                  <a:lnTo>
                    <a:pt x="19588" y="12921"/>
                  </a:lnTo>
                  <a:lnTo>
                    <a:pt x="19539" y="12775"/>
                  </a:lnTo>
                  <a:lnTo>
                    <a:pt x="19466" y="12604"/>
                  </a:lnTo>
                  <a:lnTo>
                    <a:pt x="19344" y="12458"/>
                  </a:lnTo>
                  <a:lnTo>
                    <a:pt x="19247" y="12337"/>
                  </a:lnTo>
                  <a:lnTo>
                    <a:pt x="19101" y="12215"/>
                  </a:lnTo>
                  <a:lnTo>
                    <a:pt x="18979" y="12093"/>
                  </a:lnTo>
                  <a:lnTo>
                    <a:pt x="18809" y="11996"/>
                  </a:lnTo>
                  <a:lnTo>
                    <a:pt x="18639" y="11923"/>
                  </a:lnTo>
                  <a:lnTo>
                    <a:pt x="18468" y="11850"/>
                  </a:lnTo>
                  <a:lnTo>
                    <a:pt x="18298" y="11801"/>
                  </a:lnTo>
                  <a:lnTo>
                    <a:pt x="18103" y="11753"/>
                  </a:lnTo>
                  <a:lnTo>
                    <a:pt x="17933" y="11728"/>
                  </a:lnTo>
                  <a:lnTo>
                    <a:pt x="17787" y="11680"/>
                  </a:lnTo>
                  <a:lnTo>
                    <a:pt x="17617" y="11655"/>
                  </a:lnTo>
                  <a:close/>
                  <a:moveTo>
                    <a:pt x="17957" y="9417"/>
                  </a:moveTo>
                  <a:lnTo>
                    <a:pt x="17860" y="9490"/>
                  </a:lnTo>
                  <a:lnTo>
                    <a:pt x="17860" y="9514"/>
                  </a:lnTo>
                  <a:lnTo>
                    <a:pt x="17811" y="9587"/>
                  </a:lnTo>
                  <a:lnTo>
                    <a:pt x="17836" y="9660"/>
                  </a:lnTo>
                  <a:lnTo>
                    <a:pt x="17884" y="9709"/>
                  </a:lnTo>
                  <a:lnTo>
                    <a:pt x="17811" y="9757"/>
                  </a:lnTo>
                  <a:lnTo>
                    <a:pt x="17763" y="9782"/>
                  </a:lnTo>
                  <a:lnTo>
                    <a:pt x="17738" y="9830"/>
                  </a:lnTo>
                  <a:lnTo>
                    <a:pt x="17738" y="9879"/>
                  </a:lnTo>
                  <a:lnTo>
                    <a:pt x="17738" y="9928"/>
                  </a:lnTo>
                  <a:lnTo>
                    <a:pt x="17787" y="10001"/>
                  </a:lnTo>
                  <a:lnTo>
                    <a:pt x="17836" y="10049"/>
                  </a:lnTo>
                  <a:lnTo>
                    <a:pt x="17884" y="10098"/>
                  </a:lnTo>
                  <a:lnTo>
                    <a:pt x="17957" y="10122"/>
                  </a:lnTo>
                  <a:lnTo>
                    <a:pt x="17933" y="10147"/>
                  </a:lnTo>
                  <a:lnTo>
                    <a:pt x="17884" y="10195"/>
                  </a:lnTo>
                  <a:lnTo>
                    <a:pt x="17860" y="10244"/>
                  </a:lnTo>
                  <a:lnTo>
                    <a:pt x="17884" y="10317"/>
                  </a:lnTo>
                  <a:lnTo>
                    <a:pt x="17933" y="10414"/>
                  </a:lnTo>
                  <a:lnTo>
                    <a:pt x="18006" y="10487"/>
                  </a:lnTo>
                  <a:lnTo>
                    <a:pt x="18103" y="10512"/>
                  </a:lnTo>
                  <a:lnTo>
                    <a:pt x="18176" y="10536"/>
                  </a:lnTo>
                  <a:lnTo>
                    <a:pt x="18444" y="10585"/>
                  </a:lnTo>
                  <a:lnTo>
                    <a:pt x="18590" y="10609"/>
                  </a:lnTo>
                  <a:lnTo>
                    <a:pt x="18639" y="10633"/>
                  </a:lnTo>
                  <a:lnTo>
                    <a:pt x="18687" y="10609"/>
                  </a:lnTo>
                  <a:lnTo>
                    <a:pt x="18760" y="10682"/>
                  </a:lnTo>
                  <a:lnTo>
                    <a:pt x="18858" y="10731"/>
                  </a:lnTo>
                  <a:lnTo>
                    <a:pt x="18906" y="10731"/>
                  </a:lnTo>
                  <a:lnTo>
                    <a:pt x="19174" y="10828"/>
                  </a:lnTo>
                  <a:lnTo>
                    <a:pt x="19296" y="10877"/>
                  </a:lnTo>
                  <a:lnTo>
                    <a:pt x="19393" y="10950"/>
                  </a:lnTo>
                  <a:lnTo>
                    <a:pt x="19466" y="10998"/>
                  </a:lnTo>
                  <a:lnTo>
                    <a:pt x="19539" y="11023"/>
                  </a:lnTo>
                  <a:lnTo>
                    <a:pt x="19612" y="10998"/>
                  </a:lnTo>
                  <a:lnTo>
                    <a:pt x="19661" y="10974"/>
                  </a:lnTo>
                  <a:lnTo>
                    <a:pt x="19709" y="10950"/>
                  </a:lnTo>
                  <a:lnTo>
                    <a:pt x="19734" y="10901"/>
                  </a:lnTo>
                  <a:lnTo>
                    <a:pt x="19904" y="10779"/>
                  </a:lnTo>
                  <a:lnTo>
                    <a:pt x="19977" y="10706"/>
                  </a:lnTo>
                  <a:lnTo>
                    <a:pt x="20074" y="10658"/>
                  </a:lnTo>
                  <a:lnTo>
                    <a:pt x="20293" y="10487"/>
                  </a:lnTo>
                  <a:lnTo>
                    <a:pt x="20537" y="10366"/>
                  </a:lnTo>
                  <a:lnTo>
                    <a:pt x="20561" y="10341"/>
                  </a:lnTo>
                  <a:lnTo>
                    <a:pt x="20707" y="10463"/>
                  </a:lnTo>
                  <a:lnTo>
                    <a:pt x="20877" y="10609"/>
                  </a:lnTo>
                  <a:lnTo>
                    <a:pt x="21096" y="10828"/>
                  </a:lnTo>
                  <a:lnTo>
                    <a:pt x="21096" y="10828"/>
                  </a:lnTo>
                  <a:lnTo>
                    <a:pt x="21023" y="10779"/>
                  </a:lnTo>
                  <a:lnTo>
                    <a:pt x="20877" y="10682"/>
                  </a:lnTo>
                  <a:lnTo>
                    <a:pt x="20804" y="10658"/>
                  </a:lnTo>
                  <a:lnTo>
                    <a:pt x="20707" y="10633"/>
                  </a:lnTo>
                  <a:lnTo>
                    <a:pt x="20683" y="10633"/>
                  </a:lnTo>
                  <a:lnTo>
                    <a:pt x="20610" y="10658"/>
                  </a:lnTo>
                  <a:lnTo>
                    <a:pt x="20561" y="10731"/>
                  </a:lnTo>
                  <a:lnTo>
                    <a:pt x="20537" y="10779"/>
                  </a:lnTo>
                  <a:lnTo>
                    <a:pt x="20561" y="10852"/>
                  </a:lnTo>
                  <a:lnTo>
                    <a:pt x="20610" y="10925"/>
                  </a:lnTo>
                  <a:lnTo>
                    <a:pt x="20537" y="10974"/>
                  </a:lnTo>
                  <a:lnTo>
                    <a:pt x="20488" y="11023"/>
                  </a:lnTo>
                  <a:lnTo>
                    <a:pt x="20488" y="11096"/>
                  </a:lnTo>
                  <a:lnTo>
                    <a:pt x="20561" y="11266"/>
                  </a:lnTo>
                  <a:lnTo>
                    <a:pt x="20634" y="11436"/>
                  </a:lnTo>
                  <a:lnTo>
                    <a:pt x="20756" y="11582"/>
                  </a:lnTo>
                  <a:lnTo>
                    <a:pt x="20707" y="11534"/>
                  </a:lnTo>
                  <a:lnTo>
                    <a:pt x="20610" y="11412"/>
                  </a:lnTo>
                  <a:lnTo>
                    <a:pt x="20561" y="11315"/>
                  </a:lnTo>
                  <a:lnTo>
                    <a:pt x="20537" y="11266"/>
                  </a:lnTo>
                  <a:lnTo>
                    <a:pt x="20488" y="11242"/>
                  </a:lnTo>
                  <a:lnTo>
                    <a:pt x="20439" y="11217"/>
                  </a:lnTo>
                  <a:lnTo>
                    <a:pt x="20342" y="11217"/>
                  </a:lnTo>
                  <a:lnTo>
                    <a:pt x="20293" y="11242"/>
                  </a:lnTo>
                  <a:lnTo>
                    <a:pt x="20269" y="11290"/>
                  </a:lnTo>
                  <a:lnTo>
                    <a:pt x="20245" y="11339"/>
                  </a:lnTo>
                  <a:lnTo>
                    <a:pt x="20245" y="11436"/>
                  </a:lnTo>
                  <a:lnTo>
                    <a:pt x="20245" y="11509"/>
                  </a:lnTo>
                  <a:lnTo>
                    <a:pt x="20318" y="11680"/>
                  </a:lnTo>
                  <a:lnTo>
                    <a:pt x="20537" y="12020"/>
                  </a:lnTo>
                  <a:lnTo>
                    <a:pt x="20585" y="12069"/>
                  </a:lnTo>
                  <a:lnTo>
                    <a:pt x="20658" y="12093"/>
                  </a:lnTo>
                  <a:lnTo>
                    <a:pt x="20707" y="12239"/>
                  </a:lnTo>
                  <a:lnTo>
                    <a:pt x="20731" y="12385"/>
                  </a:lnTo>
                  <a:lnTo>
                    <a:pt x="20756" y="12556"/>
                  </a:lnTo>
                  <a:lnTo>
                    <a:pt x="20756" y="12677"/>
                  </a:lnTo>
                  <a:lnTo>
                    <a:pt x="20780" y="12799"/>
                  </a:lnTo>
                  <a:lnTo>
                    <a:pt x="20804" y="12872"/>
                  </a:lnTo>
                  <a:lnTo>
                    <a:pt x="20853" y="12921"/>
                  </a:lnTo>
                  <a:lnTo>
                    <a:pt x="20926" y="12945"/>
                  </a:lnTo>
                  <a:lnTo>
                    <a:pt x="21023" y="12945"/>
                  </a:lnTo>
                  <a:lnTo>
                    <a:pt x="21218" y="12994"/>
                  </a:lnTo>
                  <a:lnTo>
                    <a:pt x="21413" y="13018"/>
                  </a:lnTo>
                  <a:lnTo>
                    <a:pt x="21534" y="13042"/>
                  </a:lnTo>
                  <a:lnTo>
                    <a:pt x="21705" y="13067"/>
                  </a:lnTo>
                  <a:lnTo>
                    <a:pt x="21899" y="13091"/>
                  </a:lnTo>
                  <a:lnTo>
                    <a:pt x="21997" y="13115"/>
                  </a:lnTo>
                  <a:lnTo>
                    <a:pt x="22070" y="13164"/>
                  </a:lnTo>
                  <a:lnTo>
                    <a:pt x="22070" y="13359"/>
                  </a:lnTo>
                  <a:lnTo>
                    <a:pt x="22070" y="13578"/>
                  </a:lnTo>
                  <a:lnTo>
                    <a:pt x="22070" y="13699"/>
                  </a:lnTo>
                  <a:lnTo>
                    <a:pt x="22045" y="13675"/>
                  </a:lnTo>
                  <a:lnTo>
                    <a:pt x="21997" y="13626"/>
                  </a:lnTo>
                  <a:lnTo>
                    <a:pt x="21924" y="13602"/>
                  </a:lnTo>
                  <a:lnTo>
                    <a:pt x="21851" y="13626"/>
                  </a:lnTo>
                  <a:lnTo>
                    <a:pt x="21802" y="13675"/>
                  </a:lnTo>
                  <a:lnTo>
                    <a:pt x="21778" y="13724"/>
                  </a:lnTo>
                  <a:lnTo>
                    <a:pt x="21729" y="13651"/>
                  </a:lnTo>
                  <a:lnTo>
                    <a:pt x="21680" y="13602"/>
                  </a:lnTo>
                  <a:lnTo>
                    <a:pt x="21656" y="13602"/>
                  </a:lnTo>
                  <a:lnTo>
                    <a:pt x="21607" y="13578"/>
                  </a:lnTo>
                  <a:lnTo>
                    <a:pt x="21534" y="13602"/>
                  </a:lnTo>
                  <a:lnTo>
                    <a:pt x="21486" y="13651"/>
                  </a:lnTo>
                  <a:lnTo>
                    <a:pt x="21437" y="13699"/>
                  </a:lnTo>
                  <a:lnTo>
                    <a:pt x="21388" y="13894"/>
                  </a:lnTo>
                  <a:lnTo>
                    <a:pt x="21364" y="13991"/>
                  </a:lnTo>
                  <a:lnTo>
                    <a:pt x="21315" y="14137"/>
                  </a:lnTo>
                  <a:lnTo>
                    <a:pt x="21315" y="14089"/>
                  </a:lnTo>
                  <a:lnTo>
                    <a:pt x="21315" y="13918"/>
                  </a:lnTo>
                  <a:lnTo>
                    <a:pt x="21291" y="13772"/>
                  </a:lnTo>
                  <a:lnTo>
                    <a:pt x="21267" y="13724"/>
                  </a:lnTo>
                  <a:lnTo>
                    <a:pt x="21242" y="13699"/>
                  </a:lnTo>
                  <a:lnTo>
                    <a:pt x="21194" y="13675"/>
                  </a:lnTo>
                  <a:lnTo>
                    <a:pt x="21145" y="13651"/>
                  </a:lnTo>
                  <a:lnTo>
                    <a:pt x="21072" y="13675"/>
                  </a:lnTo>
                  <a:lnTo>
                    <a:pt x="21023" y="13724"/>
                  </a:lnTo>
                  <a:lnTo>
                    <a:pt x="20999" y="13772"/>
                  </a:lnTo>
                  <a:lnTo>
                    <a:pt x="20975" y="13845"/>
                  </a:lnTo>
                  <a:lnTo>
                    <a:pt x="20926" y="13967"/>
                  </a:lnTo>
                  <a:lnTo>
                    <a:pt x="20926" y="14016"/>
                  </a:lnTo>
                  <a:lnTo>
                    <a:pt x="20829" y="14381"/>
                  </a:lnTo>
                  <a:lnTo>
                    <a:pt x="20829" y="14454"/>
                  </a:lnTo>
                  <a:lnTo>
                    <a:pt x="20756" y="14600"/>
                  </a:lnTo>
                  <a:lnTo>
                    <a:pt x="20707" y="14721"/>
                  </a:lnTo>
                  <a:lnTo>
                    <a:pt x="20610" y="14867"/>
                  </a:lnTo>
                  <a:lnTo>
                    <a:pt x="20512" y="14989"/>
                  </a:lnTo>
                  <a:lnTo>
                    <a:pt x="20488" y="15038"/>
                  </a:lnTo>
                  <a:lnTo>
                    <a:pt x="20439" y="15086"/>
                  </a:lnTo>
                  <a:lnTo>
                    <a:pt x="20439" y="15135"/>
                  </a:lnTo>
                  <a:lnTo>
                    <a:pt x="20439" y="15184"/>
                  </a:lnTo>
                  <a:lnTo>
                    <a:pt x="20439" y="15257"/>
                  </a:lnTo>
                  <a:lnTo>
                    <a:pt x="20488" y="15305"/>
                  </a:lnTo>
                  <a:lnTo>
                    <a:pt x="20512" y="15330"/>
                  </a:lnTo>
                  <a:lnTo>
                    <a:pt x="20585" y="15354"/>
                  </a:lnTo>
                  <a:lnTo>
                    <a:pt x="20634" y="15378"/>
                  </a:lnTo>
                  <a:lnTo>
                    <a:pt x="20658" y="15378"/>
                  </a:lnTo>
                  <a:lnTo>
                    <a:pt x="20804" y="15548"/>
                  </a:lnTo>
                  <a:lnTo>
                    <a:pt x="20926" y="15694"/>
                  </a:lnTo>
                  <a:lnTo>
                    <a:pt x="21048" y="15889"/>
                  </a:lnTo>
                  <a:lnTo>
                    <a:pt x="21194" y="16108"/>
                  </a:lnTo>
                  <a:lnTo>
                    <a:pt x="21048" y="16254"/>
                  </a:lnTo>
                  <a:lnTo>
                    <a:pt x="20902" y="16424"/>
                  </a:lnTo>
                  <a:lnTo>
                    <a:pt x="20829" y="16473"/>
                  </a:lnTo>
                  <a:lnTo>
                    <a:pt x="20756" y="16424"/>
                  </a:lnTo>
                  <a:lnTo>
                    <a:pt x="20683" y="16400"/>
                  </a:lnTo>
                  <a:lnTo>
                    <a:pt x="20585" y="16424"/>
                  </a:lnTo>
                  <a:lnTo>
                    <a:pt x="20488" y="16473"/>
                  </a:lnTo>
                  <a:lnTo>
                    <a:pt x="20488" y="16376"/>
                  </a:lnTo>
                  <a:lnTo>
                    <a:pt x="20464" y="16303"/>
                  </a:lnTo>
                  <a:lnTo>
                    <a:pt x="20391" y="16230"/>
                  </a:lnTo>
                  <a:lnTo>
                    <a:pt x="20293" y="16205"/>
                  </a:lnTo>
                  <a:lnTo>
                    <a:pt x="20220" y="16230"/>
                  </a:lnTo>
                  <a:lnTo>
                    <a:pt x="20220" y="16157"/>
                  </a:lnTo>
                  <a:lnTo>
                    <a:pt x="20220" y="16108"/>
                  </a:lnTo>
                  <a:lnTo>
                    <a:pt x="20196" y="16035"/>
                  </a:lnTo>
                  <a:lnTo>
                    <a:pt x="20172" y="16011"/>
                  </a:lnTo>
                  <a:lnTo>
                    <a:pt x="20123" y="15986"/>
                  </a:lnTo>
                  <a:lnTo>
                    <a:pt x="20074" y="15962"/>
                  </a:lnTo>
                  <a:lnTo>
                    <a:pt x="20001" y="15986"/>
                  </a:lnTo>
                  <a:lnTo>
                    <a:pt x="19928" y="16011"/>
                  </a:lnTo>
                  <a:lnTo>
                    <a:pt x="19831" y="16059"/>
                  </a:lnTo>
                  <a:lnTo>
                    <a:pt x="19636" y="16181"/>
                  </a:lnTo>
                  <a:lnTo>
                    <a:pt x="19588" y="16230"/>
                  </a:lnTo>
                  <a:lnTo>
                    <a:pt x="19466" y="16205"/>
                  </a:lnTo>
                  <a:lnTo>
                    <a:pt x="19417" y="16205"/>
                  </a:lnTo>
                  <a:lnTo>
                    <a:pt x="19369" y="16230"/>
                  </a:lnTo>
                  <a:lnTo>
                    <a:pt x="19271" y="16254"/>
                  </a:lnTo>
                  <a:lnTo>
                    <a:pt x="19198" y="16303"/>
                  </a:lnTo>
                  <a:lnTo>
                    <a:pt x="19077" y="16376"/>
                  </a:lnTo>
                  <a:lnTo>
                    <a:pt x="18979" y="16400"/>
                  </a:lnTo>
                  <a:lnTo>
                    <a:pt x="18882" y="16424"/>
                  </a:lnTo>
                  <a:lnTo>
                    <a:pt x="18785" y="16473"/>
                  </a:lnTo>
                  <a:lnTo>
                    <a:pt x="18687" y="16497"/>
                  </a:lnTo>
                  <a:lnTo>
                    <a:pt x="18614" y="16546"/>
                  </a:lnTo>
                  <a:lnTo>
                    <a:pt x="18517" y="16595"/>
                  </a:lnTo>
                  <a:lnTo>
                    <a:pt x="18444" y="16619"/>
                  </a:lnTo>
                  <a:lnTo>
                    <a:pt x="18371" y="16668"/>
                  </a:lnTo>
                  <a:lnTo>
                    <a:pt x="18274" y="16692"/>
                  </a:lnTo>
                  <a:lnTo>
                    <a:pt x="18176" y="16716"/>
                  </a:lnTo>
                  <a:lnTo>
                    <a:pt x="18079" y="16765"/>
                  </a:lnTo>
                  <a:lnTo>
                    <a:pt x="18055" y="16814"/>
                  </a:lnTo>
                  <a:lnTo>
                    <a:pt x="18030" y="16838"/>
                  </a:lnTo>
                  <a:lnTo>
                    <a:pt x="18030" y="16911"/>
                  </a:lnTo>
                  <a:lnTo>
                    <a:pt x="18055" y="16960"/>
                  </a:lnTo>
                  <a:lnTo>
                    <a:pt x="18079" y="17008"/>
                  </a:lnTo>
                  <a:lnTo>
                    <a:pt x="18152" y="17057"/>
                  </a:lnTo>
                  <a:lnTo>
                    <a:pt x="18103" y="17106"/>
                  </a:lnTo>
                  <a:lnTo>
                    <a:pt x="18079" y="17154"/>
                  </a:lnTo>
                  <a:lnTo>
                    <a:pt x="18055" y="17203"/>
                  </a:lnTo>
                  <a:lnTo>
                    <a:pt x="18079" y="17252"/>
                  </a:lnTo>
                  <a:lnTo>
                    <a:pt x="18103" y="17300"/>
                  </a:lnTo>
                  <a:lnTo>
                    <a:pt x="18152" y="17349"/>
                  </a:lnTo>
                  <a:lnTo>
                    <a:pt x="18225" y="17373"/>
                  </a:lnTo>
                  <a:lnTo>
                    <a:pt x="18201" y="17373"/>
                  </a:lnTo>
                  <a:lnTo>
                    <a:pt x="18103" y="17398"/>
                  </a:lnTo>
                  <a:lnTo>
                    <a:pt x="18055" y="17446"/>
                  </a:lnTo>
                  <a:lnTo>
                    <a:pt x="18006" y="17519"/>
                  </a:lnTo>
                  <a:lnTo>
                    <a:pt x="18030" y="17592"/>
                  </a:lnTo>
                  <a:lnTo>
                    <a:pt x="18055" y="17641"/>
                  </a:lnTo>
                  <a:lnTo>
                    <a:pt x="18128" y="17690"/>
                  </a:lnTo>
                  <a:lnTo>
                    <a:pt x="18225" y="17714"/>
                  </a:lnTo>
                  <a:lnTo>
                    <a:pt x="17909" y="17738"/>
                  </a:lnTo>
                  <a:lnTo>
                    <a:pt x="17519" y="17738"/>
                  </a:lnTo>
                  <a:lnTo>
                    <a:pt x="17495" y="17568"/>
                  </a:lnTo>
                  <a:lnTo>
                    <a:pt x="17471" y="17398"/>
                  </a:lnTo>
                  <a:lnTo>
                    <a:pt x="17446" y="17300"/>
                  </a:lnTo>
                  <a:lnTo>
                    <a:pt x="17446" y="17203"/>
                  </a:lnTo>
                  <a:lnTo>
                    <a:pt x="17422" y="16984"/>
                  </a:lnTo>
                  <a:lnTo>
                    <a:pt x="17373" y="16765"/>
                  </a:lnTo>
                  <a:lnTo>
                    <a:pt x="17325" y="16668"/>
                  </a:lnTo>
                  <a:lnTo>
                    <a:pt x="17276" y="16595"/>
                  </a:lnTo>
                  <a:lnTo>
                    <a:pt x="17203" y="16522"/>
                  </a:lnTo>
                  <a:lnTo>
                    <a:pt x="17106" y="16473"/>
                  </a:lnTo>
                  <a:lnTo>
                    <a:pt x="17057" y="16449"/>
                  </a:lnTo>
                  <a:lnTo>
                    <a:pt x="17008" y="16449"/>
                  </a:lnTo>
                  <a:lnTo>
                    <a:pt x="16862" y="16424"/>
                  </a:lnTo>
                  <a:lnTo>
                    <a:pt x="16789" y="16400"/>
                  </a:lnTo>
                  <a:lnTo>
                    <a:pt x="16643" y="16327"/>
                  </a:lnTo>
                  <a:lnTo>
                    <a:pt x="16449" y="16254"/>
                  </a:lnTo>
                  <a:lnTo>
                    <a:pt x="16376" y="16181"/>
                  </a:lnTo>
                  <a:lnTo>
                    <a:pt x="16278" y="16157"/>
                  </a:lnTo>
                  <a:lnTo>
                    <a:pt x="16181" y="16181"/>
                  </a:lnTo>
                  <a:lnTo>
                    <a:pt x="16157" y="16181"/>
                  </a:lnTo>
                  <a:lnTo>
                    <a:pt x="16035" y="16132"/>
                  </a:lnTo>
                  <a:lnTo>
                    <a:pt x="16011" y="16108"/>
                  </a:lnTo>
                  <a:lnTo>
                    <a:pt x="15913" y="16059"/>
                  </a:lnTo>
                  <a:lnTo>
                    <a:pt x="15792" y="16035"/>
                  </a:lnTo>
                  <a:lnTo>
                    <a:pt x="15694" y="16059"/>
                  </a:lnTo>
                  <a:lnTo>
                    <a:pt x="15646" y="16132"/>
                  </a:lnTo>
                  <a:lnTo>
                    <a:pt x="15621" y="16205"/>
                  </a:lnTo>
                  <a:lnTo>
                    <a:pt x="15646" y="16303"/>
                  </a:lnTo>
                  <a:lnTo>
                    <a:pt x="15646" y="16303"/>
                  </a:lnTo>
                  <a:lnTo>
                    <a:pt x="15597" y="16278"/>
                  </a:lnTo>
                  <a:lnTo>
                    <a:pt x="15500" y="16205"/>
                  </a:lnTo>
                  <a:lnTo>
                    <a:pt x="15402" y="16157"/>
                  </a:lnTo>
                  <a:lnTo>
                    <a:pt x="15354" y="16157"/>
                  </a:lnTo>
                  <a:lnTo>
                    <a:pt x="15305" y="16181"/>
                  </a:lnTo>
                  <a:lnTo>
                    <a:pt x="15256" y="16205"/>
                  </a:lnTo>
                  <a:lnTo>
                    <a:pt x="15232" y="16230"/>
                  </a:lnTo>
                  <a:lnTo>
                    <a:pt x="15208" y="16278"/>
                  </a:lnTo>
                  <a:lnTo>
                    <a:pt x="15232" y="16400"/>
                  </a:lnTo>
                  <a:lnTo>
                    <a:pt x="15281" y="16497"/>
                  </a:lnTo>
                  <a:lnTo>
                    <a:pt x="15232" y="16497"/>
                  </a:lnTo>
                  <a:lnTo>
                    <a:pt x="15183" y="16473"/>
                  </a:lnTo>
                  <a:lnTo>
                    <a:pt x="15135" y="16449"/>
                  </a:lnTo>
                  <a:lnTo>
                    <a:pt x="15062" y="16473"/>
                  </a:lnTo>
                  <a:lnTo>
                    <a:pt x="15038" y="16546"/>
                  </a:lnTo>
                  <a:lnTo>
                    <a:pt x="15013" y="16570"/>
                  </a:lnTo>
                  <a:lnTo>
                    <a:pt x="15013" y="16643"/>
                  </a:lnTo>
                  <a:lnTo>
                    <a:pt x="14916" y="16570"/>
                  </a:lnTo>
                  <a:lnTo>
                    <a:pt x="14770" y="16424"/>
                  </a:lnTo>
                  <a:lnTo>
                    <a:pt x="14624" y="16254"/>
                  </a:lnTo>
                  <a:lnTo>
                    <a:pt x="14721" y="16132"/>
                  </a:lnTo>
                  <a:lnTo>
                    <a:pt x="14794" y="15986"/>
                  </a:lnTo>
                  <a:lnTo>
                    <a:pt x="14892" y="15865"/>
                  </a:lnTo>
                  <a:lnTo>
                    <a:pt x="15062" y="15621"/>
                  </a:lnTo>
                  <a:lnTo>
                    <a:pt x="15305" y="15305"/>
                  </a:lnTo>
                  <a:lnTo>
                    <a:pt x="15378" y="15232"/>
                  </a:lnTo>
                  <a:lnTo>
                    <a:pt x="15402" y="15159"/>
                  </a:lnTo>
                  <a:lnTo>
                    <a:pt x="15402" y="15062"/>
                  </a:lnTo>
                  <a:lnTo>
                    <a:pt x="15329" y="14965"/>
                  </a:lnTo>
                  <a:lnTo>
                    <a:pt x="15183" y="14819"/>
                  </a:lnTo>
                  <a:lnTo>
                    <a:pt x="15086" y="14673"/>
                  </a:lnTo>
                  <a:lnTo>
                    <a:pt x="15038" y="14624"/>
                  </a:lnTo>
                  <a:lnTo>
                    <a:pt x="15013" y="14575"/>
                  </a:lnTo>
                  <a:lnTo>
                    <a:pt x="15013" y="14551"/>
                  </a:lnTo>
                  <a:lnTo>
                    <a:pt x="14989" y="14454"/>
                  </a:lnTo>
                  <a:lnTo>
                    <a:pt x="14940" y="14405"/>
                  </a:lnTo>
                  <a:lnTo>
                    <a:pt x="14892" y="14356"/>
                  </a:lnTo>
                  <a:lnTo>
                    <a:pt x="14794" y="14332"/>
                  </a:lnTo>
                  <a:lnTo>
                    <a:pt x="14478" y="14308"/>
                  </a:lnTo>
                  <a:lnTo>
                    <a:pt x="14113" y="14283"/>
                  </a:lnTo>
                  <a:lnTo>
                    <a:pt x="13748" y="14210"/>
                  </a:lnTo>
                  <a:lnTo>
                    <a:pt x="13724" y="14089"/>
                  </a:lnTo>
                  <a:lnTo>
                    <a:pt x="13724" y="14016"/>
                  </a:lnTo>
                  <a:lnTo>
                    <a:pt x="13699" y="13821"/>
                  </a:lnTo>
                  <a:lnTo>
                    <a:pt x="13724" y="13602"/>
                  </a:lnTo>
                  <a:lnTo>
                    <a:pt x="13724" y="13456"/>
                  </a:lnTo>
                  <a:lnTo>
                    <a:pt x="13748" y="13505"/>
                  </a:lnTo>
                  <a:lnTo>
                    <a:pt x="13821" y="13529"/>
                  </a:lnTo>
                  <a:lnTo>
                    <a:pt x="13894" y="13553"/>
                  </a:lnTo>
                  <a:lnTo>
                    <a:pt x="13943" y="13553"/>
                  </a:lnTo>
                  <a:lnTo>
                    <a:pt x="13991" y="13529"/>
                  </a:lnTo>
                  <a:lnTo>
                    <a:pt x="14016" y="13505"/>
                  </a:lnTo>
                  <a:lnTo>
                    <a:pt x="14089" y="13432"/>
                  </a:lnTo>
                  <a:lnTo>
                    <a:pt x="14137" y="13480"/>
                  </a:lnTo>
                  <a:lnTo>
                    <a:pt x="14186" y="13505"/>
                  </a:lnTo>
                  <a:lnTo>
                    <a:pt x="14235" y="13529"/>
                  </a:lnTo>
                  <a:lnTo>
                    <a:pt x="14308" y="13505"/>
                  </a:lnTo>
                  <a:lnTo>
                    <a:pt x="14381" y="13480"/>
                  </a:lnTo>
                  <a:lnTo>
                    <a:pt x="14429" y="13407"/>
                  </a:lnTo>
                  <a:lnTo>
                    <a:pt x="14502" y="13456"/>
                  </a:lnTo>
                  <a:lnTo>
                    <a:pt x="14575" y="13480"/>
                  </a:lnTo>
                  <a:lnTo>
                    <a:pt x="14624" y="13480"/>
                  </a:lnTo>
                  <a:lnTo>
                    <a:pt x="14673" y="13456"/>
                  </a:lnTo>
                  <a:lnTo>
                    <a:pt x="14721" y="13432"/>
                  </a:lnTo>
                  <a:lnTo>
                    <a:pt x="14746" y="13383"/>
                  </a:lnTo>
                  <a:lnTo>
                    <a:pt x="14770" y="13261"/>
                  </a:lnTo>
                  <a:lnTo>
                    <a:pt x="14794" y="13164"/>
                  </a:lnTo>
                  <a:lnTo>
                    <a:pt x="14819" y="13115"/>
                  </a:lnTo>
                  <a:lnTo>
                    <a:pt x="14819" y="13042"/>
                  </a:lnTo>
                  <a:lnTo>
                    <a:pt x="14843" y="12969"/>
                  </a:lnTo>
                  <a:lnTo>
                    <a:pt x="14916" y="12945"/>
                  </a:lnTo>
                  <a:lnTo>
                    <a:pt x="14965" y="12921"/>
                  </a:lnTo>
                  <a:lnTo>
                    <a:pt x="14989" y="12872"/>
                  </a:lnTo>
                  <a:lnTo>
                    <a:pt x="15013" y="12799"/>
                  </a:lnTo>
                  <a:lnTo>
                    <a:pt x="15038" y="12750"/>
                  </a:lnTo>
                  <a:lnTo>
                    <a:pt x="15038" y="12702"/>
                  </a:lnTo>
                  <a:lnTo>
                    <a:pt x="15062" y="12580"/>
                  </a:lnTo>
                  <a:lnTo>
                    <a:pt x="15086" y="12458"/>
                  </a:lnTo>
                  <a:lnTo>
                    <a:pt x="15159" y="12239"/>
                  </a:lnTo>
                  <a:lnTo>
                    <a:pt x="15232" y="12093"/>
                  </a:lnTo>
                  <a:lnTo>
                    <a:pt x="15281" y="12020"/>
                  </a:lnTo>
                  <a:lnTo>
                    <a:pt x="15329" y="11923"/>
                  </a:lnTo>
                  <a:lnTo>
                    <a:pt x="15305" y="11826"/>
                  </a:lnTo>
                  <a:lnTo>
                    <a:pt x="15256" y="11728"/>
                  </a:lnTo>
                  <a:lnTo>
                    <a:pt x="15062" y="11534"/>
                  </a:lnTo>
                  <a:lnTo>
                    <a:pt x="14867" y="11315"/>
                  </a:lnTo>
                  <a:lnTo>
                    <a:pt x="14575" y="10974"/>
                  </a:lnTo>
                  <a:lnTo>
                    <a:pt x="14697" y="10828"/>
                  </a:lnTo>
                  <a:lnTo>
                    <a:pt x="14819" y="10682"/>
                  </a:lnTo>
                  <a:lnTo>
                    <a:pt x="14867" y="10633"/>
                  </a:lnTo>
                  <a:lnTo>
                    <a:pt x="14892" y="10706"/>
                  </a:lnTo>
                  <a:lnTo>
                    <a:pt x="14940" y="10731"/>
                  </a:lnTo>
                  <a:lnTo>
                    <a:pt x="14989" y="10779"/>
                  </a:lnTo>
                  <a:lnTo>
                    <a:pt x="15111" y="10779"/>
                  </a:lnTo>
                  <a:lnTo>
                    <a:pt x="15111" y="10828"/>
                  </a:lnTo>
                  <a:lnTo>
                    <a:pt x="15159" y="10877"/>
                  </a:lnTo>
                  <a:lnTo>
                    <a:pt x="15232" y="10925"/>
                  </a:lnTo>
                  <a:lnTo>
                    <a:pt x="15232" y="11023"/>
                  </a:lnTo>
                  <a:lnTo>
                    <a:pt x="15256" y="11120"/>
                  </a:lnTo>
                  <a:lnTo>
                    <a:pt x="15329" y="11193"/>
                  </a:lnTo>
                  <a:lnTo>
                    <a:pt x="15427" y="11217"/>
                  </a:lnTo>
                  <a:lnTo>
                    <a:pt x="15524" y="11193"/>
                  </a:lnTo>
                  <a:lnTo>
                    <a:pt x="15573" y="11120"/>
                  </a:lnTo>
                  <a:lnTo>
                    <a:pt x="15646" y="11023"/>
                  </a:lnTo>
                  <a:lnTo>
                    <a:pt x="15621" y="11096"/>
                  </a:lnTo>
                  <a:lnTo>
                    <a:pt x="15597" y="11169"/>
                  </a:lnTo>
                  <a:lnTo>
                    <a:pt x="15621" y="11217"/>
                  </a:lnTo>
                  <a:lnTo>
                    <a:pt x="15646" y="11290"/>
                  </a:lnTo>
                  <a:lnTo>
                    <a:pt x="15694" y="11315"/>
                  </a:lnTo>
                  <a:lnTo>
                    <a:pt x="15816" y="11315"/>
                  </a:lnTo>
                  <a:lnTo>
                    <a:pt x="15889" y="11266"/>
                  </a:lnTo>
                  <a:lnTo>
                    <a:pt x="15938" y="11217"/>
                  </a:lnTo>
                  <a:lnTo>
                    <a:pt x="15962" y="11217"/>
                  </a:lnTo>
                  <a:lnTo>
                    <a:pt x="16108" y="11071"/>
                  </a:lnTo>
                  <a:lnTo>
                    <a:pt x="16181" y="11047"/>
                  </a:lnTo>
                  <a:lnTo>
                    <a:pt x="16254" y="10998"/>
                  </a:lnTo>
                  <a:lnTo>
                    <a:pt x="16327" y="10998"/>
                  </a:lnTo>
                  <a:lnTo>
                    <a:pt x="16424" y="10974"/>
                  </a:lnTo>
                  <a:lnTo>
                    <a:pt x="16497" y="10925"/>
                  </a:lnTo>
                  <a:lnTo>
                    <a:pt x="16765" y="10828"/>
                  </a:lnTo>
                  <a:lnTo>
                    <a:pt x="17057" y="10731"/>
                  </a:lnTo>
                  <a:lnTo>
                    <a:pt x="17154" y="10682"/>
                  </a:lnTo>
                  <a:lnTo>
                    <a:pt x="17203" y="10609"/>
                  </a:lnTo>
                  <a:lnTo>
                    <a:pt x="17227" y="10585"/>
                  </a:lnTo>
                  <a:lnTo>
                    <a:pt x="17252" y="10463"/>
                  </a:lnTo>
                  <a:lnTo>
                    <a:pt x="17300" y="10317"/>
                  </a:lnTo>
                  <a:lnTo>
                    <a:pt x="17300" y="10049"/>
                  </a:lnTo>
                  <a:lnTo>
                    <a:pt x="17325" y="9855"/>
                  </a:lnTo>
                  <a:lnTo>
                    <a:pt x="17349" y="9709"/>
                  </a:lnTo>
                  <a:lnTo>
                    <a:pt x="17373" y="9563"/>
                  </a:lnTo>
                  <a:lnTo>
                    <a:pt x="17398" y="9417"/>
                  </a:lnTo>
                  <a:close/>
                  <a:moveTo>
                    <a:pt x="17568" y="8954"/>
                  </a:moveTo>
                  <a:lnTo>
                    <a:pt x="17325" y="8979"/>
                  </a:lnTo>
                  <a:lnTo>
                    <a:pt x="17130" y="9027"/>
                  </a:lnTo>
                  <a:lnTo>
                    <a:pt x="17057" y="9076"/>
                  </a:lnTo>
                  <a:lnTo>
                    <a:pt x="17008" y="9173"/>
                  </a:lnTo>
                  <a:lnTo>
                    <a:pt x="16960" y="9271"/>
                  </a:lnTo>
                  <a:lnTo>
                    <a:pt x="16911" y="9392"/>
                  </a:lnTo>
                  <a:lnTo>
                    <a:pt x="16887" y="9660"/>
                  </a:lnTo>
                  <a:lnTo>
                    <a:pt x="16862" y="9782"/>
                  </a:lnTo>
                  <a:lnTo>
                    <a:pt x="16838" y="9928"/>
                  </a:lnTo>
                  <a:lnTo>
                    <a:pt x="16814" y="10147"/>
                  </a:lnTo>
                  <a:lnTo>
                    <a:pt x="16789" y="10341"/>
                  </a:lnTo>
                  <a:lnTo>
                    <a:pt x="16570" y="10439"/>
                  </a:lnTo>
                  <a:lnTo>
                    <a:pt x="16351" y="10536"/>
                  </a:lnTo>
                  <a:lnTo>
                    <a:pt x="16157" y="10414"/>
                  </a:lnTo>
                  <a:lnTo>
                    <a:pt x="15889" y="10220"/>
                  </a:lnTo>
                  <a:lnTo>
                    <a:pt x="15792" y="10147"/>
                  </a:lnTo>
                  <a:lnTo>
                    <a:pt x="15573" y="10001"/>
                  </a:lnTo>
                  <a:lnTo>
                    <a:pt x="15451" y="9928"/>
                  </a:lnTo>
                  <a:lnTo>
                    <a:pt x="15305" y="9903"/>
                  </a:lnTo>
                  <a:lnTo>
                    <a:pt x="15208" y="9879"/>
                  </a:lnTo>
                  <a:lnTo>
                    <a:pt x="15135" y="9903"/>
                  </a:lnTo>
                  <a:lnTo>
                    <a:pt x="14989" y="9976"/>
                  </a:lnTo>
                  <a:lnTo>
                    <a:pt x="14843" y="10074"/>
                  </a:lnTo>
                  <a:lnTo>
                    <a:pt x="14624" y="10293"/>
                  </a:lnTo>
                  <a:lnTo>
                    <a:pt x="14502" y="10414"/>
                  </a:lnTo>
                  <a:lnTo>
                    <a:pt x="14332" y="10609"/>
                  </a:lnTo>
                  <a:lnTo>
                    <a:pt x="14162" y="10779"/>
                  </a:lnTo>
                  <a:lnTo>
                    <a:pt x="14113" y="10828"/>
                  </a:lnTo>
                  <a:lnTo>
                    <a:pt x="14089" y="10877"/>
                  </a:lnTo>
                  <a:lnTo>
                    <a:pt x="14064" y="10950"/>
                  </a:lnTo>
                  <a:lnTo>
                    <a:pt x="14089" y="11023"/>
                  </a:lnTo>
                  <a:lnTo>
                    <a:pt x="14137" y="11120"/>
                  </a:lnTo>
                  <a:lnTo>
                    <a:pt x="14186" y="11217"/>
                  </a:lnTo>
                  <a:lnTo>
                    <a:pt x="14332" y="11412"/>
                  </a:lnTo>
                  <a:lnTo>
                    <a:pt x="14454" y="11534"/>
                  </a:lnTo>
                  <a:lnTo>
                    <a:pt x="14478" y="11607"/>
                  </a:lnTo>
                  <a:lnTo>
                    <a:pt x="14648" y="11801"/>
                  </a:lnTo>
                  <a:lnTo>
                    <a:pt x="14819" y="11996"/>
                  </a:lnTo>
                  <a:lnTo>
                    <a:pt x="14721" y="12166"/>
                  </a:lnTo>
                  <a:lnTo>
                    <a:pt x="14721" y="12191"/>
                  </a:lnTo>
                  <a:lnTo>
                    <a:pt x="14648" y="12361"/>
                  </a:lnTo>
                  <a:lnTo>
                    <a:pt x="14600" y="12531"/>
                  </a:lnTo>
                  <a:lnTo>
                    <a:pt x="14381" y="12556"/>
                  </a:lnTo>
                  <a:lnTo>
                    <a:pt x="14162" y="12580"/>
                  </a:lnTo>
                  <a:lnTo>
                    <a:pt x="14040" y="12604"/>
                  </a:lnTo>
                  <a:lnTo>
                    <a:pt x="13991" y="12604"/>
                  </a:lnTo>
                  <a:lnTo>
                    <a:pt x="13845" y="12653"/>
                  </a:lnTo>
                  <a:lnTo>
                    <a:pt x="13675" y="12677"/>
                  </a:lnTo>
                  <a:lnTo>
                    <a:pt x="13553" y="12750"/>
                  </a:lnTo>
                  <a:lnTo>
                    <a:pt x="13456" y="12823"/>
                  </a:lnTo>
                  <a:lnTo>
                    <a:pt x="13407" y="12872"/>
                  </a:lnTo>
                  <a:lnTo>
                    <a:pt x="13334" y="12945"/>
                  </a:lnTo>
                  <a:lnTo>
                    <a:pt x="13310" y="13018"/>
                  </a:lnTo>
                  <a:lnTo>
                    <a:pt x="13286" y="13164"/>
                  </a:lnTo>
                  <a:lnTo>
                    <a:pt x="13286" y="13213"/>
                  </a:lnTo>
                  <a:lnTo>
                    <a:pt x="13237" y="13699"/>
                  </a:lnTo>
                  <a:lnTo>
                    <a:pt x="13237" y="13748"/>
                  </a:lnTo>
                  <a:lnTo>
                    <a:pt x="13237" y="13918"/>
                  </a:lnTo>
                  <a:lnTo>
                    <a:pt x="13237" y="14113"/>
                  </a:lnTo>
                  <a:lnTo>
                    <a:pt x="13286" y="14283"/>
                  </a:lnTo>
                  <a:lnTo>
                    <a:pt x="13310" y="14356"/>
                  </a:lnTo>
                  <a:lnTo>
                    <a:pt x="13383" y="14405"/>
                  </a:lnTo>
                  <a:lnTo>
                    <a:pt x="13407" y="14502"/>
                  </a:lnTo>
                  <a:lnTo>
                    <a:pt x="13480" y="14551"/>
                  </a:lnTo>
                  <a:lnTo>
                    <a:pt x="13724" y="14648"/>
                  </a:lnTo>
                  <a:lnTo>
                    <a:pt x="13991" y="14697"/>
                  </a:lnTo>
                  <a:lnTo>
                    <a:pt x="14259" y="14746"/>
                  </a:lnTo>
                  <a:lnTo>
                    <a:pt x="14527" y="14770"/>
                  </a:lnTo>
                  <a:lnTo>
                    <a:pt x="14673" y="14770"/>
                  </a:lnTo>
                  <a:lnTo>
                    <a:pt x="14697" y="14867"/>
                  </a:lnTo>
                  <a:lnTo>
                    <a:pt x="14721" y="14916"/>
                  </a:lnTo>
                  <a:lnTo>
                    <a:pt x="14819" y="15038"/>
                  </a:lnTo>
                  <a:lnTo>
                    <a:pt x="14916" y="15184"/>
                  </a:lnTo>
                  <a:lnTo>
                    <a:pt x="14746" y="15330"/>
                  </a:lnTo>
                  <a:lnTo>
                    <a:pt x="14624" y="15500"/>
                  </a:lnTo>
                  <a:lnTo>
                    <a:pt x="14575" y="15573"/>
                  </a:lnTo>
                  <a:lnTo>
                    <a:pt x="14381" y="15816"/>
                  </a:lnTo>
                  <a:lnTo>
                    <a:pt x="14332" y="15865"/>
                  </a:lnTo>
                  <a:lnTo>
                    <a:pt x="14235" y="15986"/>
                  </a:lnTo>
                  <a:lnTo>
                    <a:pt x="14210" y="16059"/>
                  </a:lnTo>
                  <a:lnTo>
                    <a:pt x="14186" y="16108"/>
                  </a:lnTo>
                  <a:lnTo>
                    <a:pt x="14210" y="16230"/>
                  </a:lnTo>
                  <a:lnTo>
                    <a:pt x="14210" y="16303"/>
                  </a:lnTo>
                  <a:lnTo>
                    <a:pt x="14235" y="16376"/>
                  </a:lnTo>
                  <a:lnTo>
                    <a:pt x="14283" y="16522"/>
                  </a:lnTo>
                  <a:lnTo>
                    <a:pt x="14381" y="16643"/>
                  </a:lnTo>
                  <a:lnTo>
                    <a:pt x="14478" y="16765"/>
                  </a:lnTo>
                  <a:lnTo>
                    <a:pt x="14527" y="16789"/>
                  </a:lnTo>
                  <a:lnTo>
                    <a:pt x="14794" y="17081"/>
                  </a:lnTo>
                  <a:lnTo>
                    <a:pt x="15111" y="17349"/>
                  </a:lnTo>
                  <a:lnTo>
                    <a:pt x="15183" y="17373"/>
                  </a:lnTo>
                  <a:lnTo>
                    <a:pt x="15232" y="17398"/>
                  </a:lnTo>
                  <a:lnTo>
                    <a:pt x="15305" y="17373"/>
                  </a:lnTo>
                  <a:lnTo>
                    <a:pt x="15354" y="17373"/>
                  </a:lnTo>
                  <a:lnTo>
                    <a:pt x="15475" y="17349"/>
                  </a:lnTo>
                  <a:lnTo>
                    <a:pt x="15621" y="17300"/>
                  </a:lnTo>
                  <a:lnTo>
                    <a:pt x="15840" y="17154"/>
                  </a:lnTo>
                  <a:lnTo>
                    <a:pt x="15865" y="17130"/>
                  </a:lnTo>
                  <a:lnTo>
                    <a:pt x="16132" y="16911"/>
                  </a:lnTo>
                  <a:lnTo>
                    <a:pt x="16376" y="16668"/>
                  </a:lnTo>
                  <a:lnTo>
                    <a:pt x="16546" y="16741"/>
                  </a:lnTo>
                  <a:lnTo>
                    <a:pt x="16570" y="16765"/>
                  </a:lnTo>
                  <a:lnTo>
                    <a:pt x="16619" y="16789"/>
                  </a:lnTo>
                  <a:lnTo>
                    <a:pt x="16765" y="16862"/>
                  </a:lnTo>
                  <a:lnTo>
                    <a:pt x="16935" y="16887"/>
                  </a:lnTo>
                  <a:lnTo>
                    <a:pt x="16935" y="16960"/>
                  </a:lnTo>
                  <a:lnTo>
                    <a:pt x="16960" y="17033"/>
                  </a:lnTo>
                  <a:lnTo>
                    <a:pt x="17008" y="17276"/>
                  </a:lnTo>
                  <a:lnTo>
                    <a:pt x="17033" y="17495"/>
                  </a:lnTo>
                  <a:lnTo>
                    <a:pt x="17033" y="17617"/>
                  </a:lnTo>
                  <a:lnTo>
                    <a:pt x="17033" y="17738"/>
                  </a:lnTo>
                  <a:lnTo>
                    <a:pt x="17033" y="17860"/>
                  </a:lnTo>
                  <a:lnTo>
                    <a:pt x="17081" y="17982"/>
                  </a:lnTo>
                  <a:lnTo>
                    <a:pt x="17179" y="18079"/>
                  </a:lnTo>
                  <a:lnTo>
                    <a:pt x="17203" y="18103"/>
                  </a:lnTo>
                  <a:lnTo>
                    <a:pt x="17276" y="18152"/>
                  </a:lnTo>
                  <a:lnTo>
                    <a:pt x="17398" y="18201"/>
                  </a:lnTo>
                  <a:lnTo>
                    <a:pt x="17592" y="18225"/>
                  </a:lnTo>
                  <a:lnTo>
                    <a:pt x="17714" y="18201"/>
                  </a:lnTo>
                  <a:lnTo>
                    <a:pt x="18152" y="18201"/>
                  </a:lnTo>
                  <a:lnTo>
                    <a:pt x="18541" y="18176"/>
                  </a:lnTo>
                  <a:lnTo>
                    <a:pt x="18614" y="18176"/>
                  </a:lnTo>
                  <a:lnTo>
                    <a:pt x="18687" y="18128"/>
                  </a:lnTo>
                  <a:lnTo>
                    <a:pt x="18736" y="18055"/>
                  </a:lnTo>
                  <a:lnTo>
                    <a:pt x="18760" y="17982"/>
                  </a:lnTo>
                  <a:lnTo>
                    <a:pt x="18833" y="17860"/>
                  </a:lnTo>
                  <a:lnTo>
                    <a:pt x="18882" y="17738"/>
                  </a:lnTo>
                  <a:lnTo>
                    <a:pt x="18931" y="17471"/>
                  </a:lnTo>
                  <a:lnTo>
                    <a:pt x="18931" y="17349"/>
                  </a:lnTo>
                  <a:lnTo>
                    <a:pt x="18931" y="17325"/>
                  </a:lnTo>
                  <a:lnTo>
                    <a:pt x="18979" y="17081"/>
                  </a:lnTo>
                  <a:lnTo>
                    <a:pt x="19004" y="16838"/>
                  </a:lnTo>
                  <a:lnTo>
                    <a:pt x="19125" y="16814"/>
                  </a:lnTo>
                  <a:lnTo>
                    <a:pt x="19223" y="16789"/>
                  </a:lnTo>
                  <a:lnTo>
                    <a:pt x="19369" y="16741"/>
                  </a:lnTo>
                  <a:lnTo>
                    <a:pt x="19466" y="16692"/>
                  </a:lnTo>
                  <a:lnTo>
                    <a:pt x="19661" y="16838"/>
                  </a:lnTo>
                  <a:lnTo>
                    <a:pt x="19758" y="16911"/>
                  </a:lnTo>
                  <a:lnTo>
                    <a:pt x="20074" y="17130"/>
                  </a:lnTo>
                  <a:lnTo>
                    <a:pt x="20391" y="17349"/>
                  </a:lnTo>
                  <a:lnTo>
                    <a:pt x="20464" y="17398"/>
                  </a:lnTo>
                  <a:lnTo>
                    <a:pt x="20512" y="17398"/>
                  </a:lnTo>
                  <a:lnTo>
                    <a:pt x="20585" y="17373"/>
                  </a:lnTo>
                  <a:lnTo>
                    <a:pt x="20658" y="17349"/>
                  </a:lnTo>
                  <a:lnTo>
                    <a:pt x="20707" y="17276"/>
                  </a:lnTo>
                  <a:lnTo>
                    <a:pt x="20756" y="17203"/>
                  </a:lnTo>
                  <a:lnTo>
                    <a:pt x="20999" y="16984"/>
                  </a:lnTo>
                  <a:lnTo>
                    <a:pt x="21145" y="16814"/>
                  </a:lnTo>
                  <a:lnTo>
                    <a:pt x="21413" y="16570"/>
                  </a:lnTo>
                  <a:lnTo>
                    <a:pt x="21632" y="16278"/>
                  </a:lnTo>
                  <a:lnTo>
                    <a:pt x="21680" y="16230"/>
                  </a:lnTo>
                  <a:lnTo>
                    <a:pt x="21680" y="16157"/>
                  </a:lnTo>
                  <a:lnTo>
                    <a:pt x="21680" y="16084"/>
                  </a:lnTo>
                  <a:lnTo>
                    <a:pt x="21656" y="15986"/>
                  </a:lnTo>
                  <a:lnTo>
                    <a:pt x="21486" y="15670"/>
                  </a:lnTo>
                  <a:lnTo>
                    <a:pt x="21267" y="15403"/>
                  </a:lnTo>
                  <a:lnTo>
                    <a:pt x="21145" y="15232"/>
                  </a:lnTo>
                  <a:lnTo>
                    <a:pt x="20975" y="15086"/>
                  </a:lnTo>
                  <a:lnTo>
                    <a:pt x="21096" y="14867"/>
                  </a:lnTo>
                  <a:lnTo>
                    <a:pt x="21169" y="14648"/>
                  </a:lnTo>
                  <a:lnTo>
                    <a:pt x="21291" y="14673"/>
                  </a:lnTo>
                  <a:lnTo>
                    <a:pt x="21510" y="14648"/>
                  </a:lnTo>
                  <a:lnTo>
                    <a:pt x="21753" y="14648"/>
                  </a:lnTo>
                  <a:lnTo>
                    <a:pt x="21997" y="14624"/>
                  </a:lnTo>
                  <a:lnTo>
                    <a:pt x="22264" y="14600"/>
                  </a:lnTo>
                  <a:lnTo>
                    <a:pt x="22362" y="14551"/>
                  </a:lnTo>
                  <a:lnTo>
                    <a:pt x="22410" y="14478"/>
                  </a:lnTo>
                  <a:lnTo>
                    <a:pt x="22459" y="14429"/>
                  </a:lnTo>
                  <a:lnTo>
                    <a:pt x="22508" y="14381"/>
                  </a:lnTo>
                  <a:lnTo>
                    <a:pt x="22532" y="14332"/>
                  </a:lnTo>
                  <a:lnTo>
                    <a:pt x="22532" y="14259"/>
                  </a:lnTo>
                  <a:lnTo>
                    <a:pt x="22532" y="13845"/>
                  </a:lnTo>
                  <a:lnTo>
                    <a:pt x="22532" y="13456"/>
                  </a:lnTo>
                  <a:lnTo>
                    <a:pt x="22508" y="13067"/>
                  </a:lnTo>
                  <a:lnTo>
                    <a:pt x="22508" y="13018"/>
                  </a:lnTo>
                  <a:lnTo>
                    <a:pt x="22459" y="12945"/>
                  </a:lnTo>
                  <a:lnTo>
                    <a:pt x="22410" y="12921"/>
                  </a:lnTo>
                  <a:lnTo>
                    <a:pt x="22362" y="12896"/>
                  </a:lnTo>
                  <a:lnTo>
                    <a:pt x="22313" y="12823"/>
                  </a:lnTo>
                  <a:lnTo>
                    <a:pt x="22264" y="12750"/>
                  </a:lnTo>
                  <a:lnTo>
                    <a:pt x="22118" y="12677"/>
                  </a:lnTo>
                  <a:lnTo>
                    <a:pt x="21948" y="12629"/>
                  </a:lnTo>
                  <a:lnTo>
                    <a:pt x="21802" y="12604"/>
                  </a:lnTo>
                  <a:lnTo>
                    <a:pt x="21778" y="12604"/>
                  </a:lnTo>
                  <a:lnTo>
                    <a:pt x="21510" y="12556"/>
                  </a:lnTo>
                  <a:lnTo>
                    <a:pt x="21218" y="12556"/>
                  </a:lnTo>
                  <a:lnTo>
                    <a:pt x="21169" y="12337"/>
                  </a:lnTo>
                  <a:lnTo>
                    <a:pt x="21169" y="12288"/>
                  </a:lnTo>
                  <a:lnTo>
                    <a:pt x="21121" y="12093"/>
                  </a:lnTo>
                  <a:lnTo>
                    <a:pt x="21048" y="11923"/>
                  </a:lnTo>
                  <a:lnTo>
                    <a:pt x="21121" y="11826"/>
                  </a:lnTo>
                  <a:lnTo>
                    <a:pt x="21145" y="11777"/>
                  </a:lnTo>
                  <a:lnTo>
                    <a:pt x="21242" y="11655"/>
                  </a:lnTo>
                  <a:lnTo>
                    <a:pt x="21413" y="11412"/>
                  </a:lnTo>
                  <a:lnTo>
                    <a:pt x="21607" y="11169"/>
                  </a:lnTo>
                  <a:lnTo>
                    <a:pt x="21656" y="11120"/>
                  </a:lnTo>
                  <a:lnTo>
                    <a:pt x="21680" y="11071"/>
                  </a:lnTo>
                  <a:lnTo>
                    <a:pt x="21680" y="10998"/>
                  </a:lnTo>
                  <a:lnTo>
                    <a:pt x="21680" y="10950"/>
                  </a:lnTo>
                  <a:lnTo>
                    <a:pt x="21656" y="10925"/>
                  </a:lnTo>
                  <a:lnTo>
                    <a:pt x="21680" y="10901"/>
                  </a:lnTo>
                  <a:lnTo>
                    <a:pt x="21656" y="10804"/>
                  </a:lnTo>
                  <a:lnTo>
                    <a:pt x="21632" y="10731"/>
                  </a:lnTo>
                  <a:lnTo>
                    <a:pt x="21510" y="10609"/>
                  </a:lnTo>
                  <a:lnTo>
                    <a:pt x="21486" y="10560"/>
                  </a:lnTo>
                  <a:lnTo>
                    <a:pt x="21315" y="10390"/>
                  </a:lnTo>
                  <a:lnTo>
                    <a:pt x="21145" y="10244"/>
                  </a:lnTo>
                  <a:lnTo>
                    <a:pt x="21145" y="10220"/>
                  </a:lnTo>
                  <a:lnTo>
                    <a:pt x="21023" y="10122"/>
                  </a:lnTo>
                  <a:lnTo>
                    <a:pt x="20877" y="10001"/>
                  </a:lnTo>
                  <a:lnTo>
                    <a:pt x="20731" y="9928"/>
                  </a:lnTo>
                  <a:lnTo>
                    <a:pt x="20634" y="9903"/>
                  </a:lnTo>
                  <a:lnTo>
                    <a:pt x="20561" y="9879"/>
                  </a:lnTo>
                  <a:lnTo>
                    <a:pt x="20488" y="9903"/>
                  </a:lnTo>
                  <a:lnTo>
                    <a:pt x="20464" y="9903"/>
                  </a:lnTo>
                  <a:lnTo>
                    <a:pt x="20391" y="9928"/>
                  </a:lnTo>
                  <a:lnTo>
                    <a:pt x="20220" y="10001"/>
                  </a:lnTo>
                  <a:lnTo>
                    <a:pt x="20074" y="10098"/>
                  </a:lnTo>
                  <a:lnTo>
                    <a:pt x="19807" y="10293"/>
                  </a:lnTo>
                  <a:lnTo>
                    <a:pt x="19709" y="10341"/>
                  </a:lnTo>
                  <a:lnTo>
                    <a:pt x="19515" y="10487"/>
                  </a:lnTo>
                  <a:lnTo>
                    <a:pt x="19296" y="10390"/>
                  </a:lnTo>
                  <a:lnTo>
                    <a:pt x="19052" y="10341"/>
                  </a:lnTo>
                  <a:lnTo>
                    <a:pt x="19004" y="10098"/>
                  </a:lnTo>
                  <a:lnTo>
                    <a:pt x="19028" y="10025"/>
                  </a:lnTo>
                  <a:lnTo>
                    <a:pt x="19004" y="9976"/>
                  </a:lnTo>
                  <a:lnTo>
                    <a:pt x="18979" y="9903"/>
                  </a:lnTo>
                  <a:lnTo>
                    <a:pt x="18955" y="9782"/>
                  </a:lnTo>
                  <a:lnTo>
                    <a:pt x="18931" y="9563"/>
                  </a:lnTo>
                  <a:lnTo>
                    <a:pt x="18882" y="9319"/>
                  </a:lnTo>
                  <a:lnTo>
                    <a:pt x="18906" y="9246"/>
                  </a:lnTo>
                  <a:lnTo>
                    <a:pt x="18906" y="9149"/>
                  </a:lnTo>
                  <a:lnTo>
                    <a:pt x="18882" y="9100"/>
                  </a:lnTo>
                  <a:lnTo>
                    <a:pt x="18833" y="9052"/>
                  </a:lnTo>
                  <a:lnTo>
                    <a:pt x="18785" y="9027"/>
                  </a:lnTo>
                  <a:lnTo>
                    <a:pt x="18712" y="9003"/>
                  </a:lnTo>
                  <a:lnTo>
                    <a:pt x="18444" y="8979"/>
                  </a:lnTo>
                  <a:lnTo>
                    <a:pt x="17957" y="8979"/>
                  </a:lnTo>
                  <a:lnTo>
                    <a:pt x="17836" y="89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2"/>
          <p:cNvGrpSpPr/>
          <p:nvPr/>
        </p:nvGrpSpPr>
        <p:grpSpPr>
          <a:xfrm rot="2195880">
            <a:off x="3681625" y="3693626"/>
            <a:ext cx="1405955" cy="1047063"/>
            <a:chOff x="1113100" y="2199475"/>
            <a:chExt cx="801900" cy="709925"/>
          </a:xfrm>
        </p:grpSpPr>
        <p:sp>
          <p:nvSpPr>
            <p:cNvPr id="65" name="Google Shape;65;p1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95" y="3724608"/>
            <a:ext cx="1500137" cy="8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 rot="2328">
            <a:off x="6038603" y="2883983"/>
            <a:ext cx="2215201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Contract net</a:t>
            </a:r>
            <a:endParaRPr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Protocol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3277000" y="3611438"/>
            <a:ext cx="22152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Contract net </a:t>
            </a:r>
            <a:endParaRPr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Protocol</a:t>
            </a:r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 rot="-9029413">
            <a:off x="3580876" y="3062917"/>
            <a:ext cx="1405928" cy="1047050"/>
            <a:chOff x="1113100" y="2199475"/>
            <a:chExt cx="801900" cy="709925"/>
          </a:xfrm>
        </p:grpSpPr>
        <p:sp>
          <p:nvSpPr>
            <p:cNvPr id="71" name="Google Shape;71;p1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2"/>
          <p:cNvGrpSpPr/>
          <p:nvPr/>
        </p:nvGrpSpPr>
        <p:grpSpPr>
          <a:xfrm>
            <a:off x="3073913" y="1342338"/>
            <a:ext cx="2623722" cy="1184875"/>
            <a:chOff x="2222638" y="1341038"/>
            <a:chExt cx="2623722" cy="1184875"/>
          </a:xfrm>
        </p:grpSpPr>
        <p:sp>
          <p:nvSpPr>
            <p:cNvPr id="74" name="Google Shape;74;p12"/>
            <p:cNvSpPr txBox="1"/>
            <p:nvPr/>
          </p:nvSpPr>
          <p:spPr>
            <a:xfrm>
              <a:off x="2222638" y="1341038"/>
              <a:ext cx="24924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Achieve RE Initiator</a:t>
              </a:r>
              <a:endParaRPr/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2390000" y="2049213"/>
              <a:ext cx="22701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Achieve RE Responder</a:t>
              </a:r>
              <a:endParaRPr/>
            </a:p>
          </p:txBody>
        </p:sp>
        <p:grpSp>
          <p:nvGrpSpPr>
            <p:cNvPr id="76" name="Google Shape;76;p12"/>
            <p:cNvGrpSpPr/>
            <p:nvPr/>
          </p:nvGrpSpPr>
          <p:grpSpPr>
            <a:xfrm>
              <a:off x="2222688" y="1612582"/>
              <a:ext cx="2623672" cy="587041"/>
              <a:chOff x="2598513" y="1641482"/>
              <a:chExt cx="2623672" cy="587041"/>
            </a:xfrm>
          </p:grpSpPr>
          <p:sp>
            <p:nvSpPr>
              <p:cNvPr id="77" name="Google Shape;77;p12"/>
              <p:cNvSpPr/>
              <p:nvPr/>
            </p:nvSpPr>
            <p:spPr>
              <a:xfrm>
                <a:off x="2729888" y="1732808"/>
                <a:ext cx="2341144" cy="102978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4960221" y="1641482"/>
                <a:ext cx="261964" cy="232966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 rot="10800000">
                <a:off x="2749642" y="2034221"/>
                <a:ext cx="2341168" cy="102978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 rot="10800000">
                <a:off x="2598513" y="1995557"/>
                <a:ext cx="261964" cy="232966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013" y="3365388"/>
            <a:ext cx="1209675" cy="134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2"/>
          <p:cNvGrpSpPr/>
          <p:nvPr/>
        </p:nvGrpSpPr>
        <p:grpSpPr>
          <a:xfrm>
            <a:off x="5982364" y="2705079"/>
            <a:ext cx="648694" cy="934349"/>
            <a:chOff x="5197738" y="2414011"/>
            <a:chExt cx="702050" cy="1011200"/>
          </a:xfrm>
        </p:grpSpPr>
        <p:grpSp>
          <p:nvGrpSpPr>
            <p:cNvPr id="83" name="Google Shape;83;p12"/>
            <p:cNvGrpSpPr/>
            <p:nvPr/>
          </p:nvGrpSpPr>
          <p:grpSpPr>
            <a:xfrm rot="5400000">
              <a:off x="5247938" y="2773361"/>
              <a:ext cx="1011200" cy="292500"/>
              <a:chOff x="271125" y="812725"/>
              <a:chExt cx="766525" cy="221725"/>
            </a:xfrm>
          </p:grpSpPr>
          <p:sp>
            <p:nvSpPr>
              <p:cNvPr id="84" name="Google Shape;84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2"/>
            <p:cNvGrpSpPr/>
            <p:nvPr/>
          </p:nvGrpSpPr>
          <p:grpSpPr>
            <a:xfrm rot="-5400000">
              <a:off x="4838388" y="2773361"/>
              <a:ext cx="1011200" cy="292500"/>
              <a:chOff x="271125" y="812725"/>
              <a:chExt cx="766525" cy="221725"/>
            </a:xfrm>
          </p:grpSpPr>
          <p:sp>
            <p:nvSpPr>
              <p:cNvPr id="87" name="Google Shape;87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12"/>
          <p:cNvSpPr txBox="1">
            <a:spLocks noGrp="1"/>
          </p:cNvSpPr>
          <p:nvPr>
            <p:ph type="body" idx="4294967295"/>
          </p:nvPr>
        </p:nvSpPr>
        <p:spPr>
          <a:xfrm>
            <a:off x="1953375" y="2239725"/>
            <a:ext cx="9084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4294967295"/>
          </p:nvPr>
        </p:nvSpPr>
        <p:spPr>
          <a:xfrm>
            <a:off x="5407600" y="2205000"/>
            <a:ext cx="2101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Central de Emergência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294967295"/>
          </p:nvPr>
        </p:nvSpPr>
        <p:spPr>
          <a:xfrm>
            <a:off x="5940177" y="4477000"/>
            <a:ext cx="1209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294967295"/>
          </p:nvPr>
        </p:nvSpPr>
        <p:spPr>
          <a:xfrm>
            <a:off x="2025963" y="4518388"/>
            <a:ext cx="8358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Hospital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Agentes Utilizados</a:t>
            </a:r>
            <a:endParaRPr b="1"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444075" y="19643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Este agente representa o doente que necessita de auxílio.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principal  função é estabelecer comunicação com a Central, ou seja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este é o agente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responsável por inicializar todo o processo.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81413" y="19221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444075" y="1549400"/>
            <a:ext cx="1070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Paciente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10719625" y="31743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Central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444075" y="36842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Este agente representa um hospital, responsável por receber e tratar do paciente. Está também responsável por informar a ambulância qual a distância a que se encontra e qual a sua especialidade de tratamento.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481413" y="36420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444075" y="3269300"/>
            <a:ext cx="1070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Hospital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455256" y="456250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4297656" y="456262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616956" y="456262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930450" y="19643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agente representa uma Central de Emergências. Esta é responsável por delegar os pacientes que necessitam de ajuda pelas ambulâncias com o equipamento mais  adequado à situação do Paciente.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967788" y="19221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4930450" y="15494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Central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4967800" y="354705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agente representa uma ambulância. É responsável por comunicar com a Central, tentando adequar-se às necessidades do paciente em termos de especialidade e distância. Comunica ainda com o Hospital tentando analisar a melhor das opções.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005138" y="3504861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4967800" y="3132150"/>
            <a:ext cx="13770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Ambulância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estrutura</a:t>
            </a:r>
            <a:endParaRPr b="1"/>
          </a:p>
        </p:txBody>
      </p:sp>
      <p:sp>
        <p:nvSpPr>
          <p:cNvPr id="121" name="Google Shape;121;p14"/>
          <p:cNvSpPr/>
          <p:nvPr/>
        </p:nvSpPr>
        <p:spPr>
          <a:xfrm>
            <a:off x="4177625" y="24297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10719625" y="31743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Central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41075" y="1763025"/>
            <a:ext cx="7529100" cy="2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	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modo a tornar o projeto exequível todas as emergências médicas foram divididas por </a:t>
            </a:r>
            <a:r>
              <a:rPr lang="en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categorias principais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Cardíaca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representando todos os problemas de coração;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Neurologia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todas as doenças relacionadas com o cérebro;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Ortopedia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resolvendo todos os problemas motores, sejam estes musculares ou ósseos;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Traumatismos - 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representando concussões e hemorragias externas ou internas.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329499" y="451735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4294967295"/>
          </p:nvPr>
        </p:nvSpPr>
        <p:spPr>
          <a:xfrm>
            <a:off x="457200" y="1665550"/>
            <a:ext cx="82296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Através de um protocolo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 Paciente envia uma mensagem de emergência incluindo o tipo de ferimento sofrido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AchieveREInitiator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e espera que a Central receba e aceite o pedido, respondendo a dizer que há uma ambulância a caminho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AchieveREResponder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 Central inicia, então, o protocolo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Net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, procurando primeiro todas as ambulâncias e enviando, de seguida, uma mensagem para todas a referir que um paciente necessita de ajuda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ContractNetInitiator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 ambulâncias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ContractNetResponder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 respondem à Central com uma mensagem que tem a estrutura “Especialidade-DistânciaPaciente”.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 Central analisa as respostas de todas as ambulâncias e escolhe a especialista em resolver o problema do paciente e que se encontra mais próxima do local. Caso não haja nenhuma especialista escolhe apenas a mais próxima.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Estratégias Utilizadas</a:t>
            </a:r>
            <a:endParaRPr b="1"/>
          </a:p>
        </p:txBody>
      </p:sp>
      <p:sp>
        <p:nvSpPr>
          <p:cNvPr id="133" name="Google Shape;133;p1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3581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4294967295"/>
          </p:nvPr>
        </p:nvSpPr>
        <p:spPr>
          <a:xfrm>
            <a:off x="457200" y="1741750"/>
            <a:ext cx="82296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ambulâncias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ContractNetInitiator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responsáveis por apanhar pacientes iniciam um protocolo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 os hospitais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ContractNetResponder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Estabelecem uma comunicação semelhante à da Central com a Ambulância, no sentido em que a Ambulância pesquisa qual o hospital especialista mais próximo.  No caso de não haver hospital especialista, é escolhido o mais próximo.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Sempre que algum agente é aceite envia uma notificação ao agente que enviou a mensagem de aceitação.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Estratégias Utilizadas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(continuação)</a:t>
            </a:r>
            <a:endParaRPr sz="1200" b="1"/>
          </a:p>
        </p:txBody>
      </p:sp>
      <p:sp>
        <p:nvSpPr>
          <p:cNvPr id="142" name="Google Shape;142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3581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53255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Outros mecanismos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755000" y="1307775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52600" y="1880775"/>
            <a:ext cx="8038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sua criação, todos os agentes são registados no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DFService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 modo a que possam ser encontrados posteriormente  quando outros agentes quiserem procurá-los, através de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DFSearch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para efetuar a comunicação.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177650" y="1801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325785" y="38358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Utilizado</a:t>
            </a:r>
            <a:endParaRPr b="1"/>
          </a:p>
        </p:txBody>
      </p:sp>
      <p:sp>
        <p:nvSpPr>
          <p:cNvPr id="160" name="Google Shape;160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325228" y="484404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64863" y="2028999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4294967295"/>
          </p:nvPr>
        </p:nvSpPr>
        <p:spPr>
          <a:xfrm>
            <a:off x="664875" y="1597075"/>
            <a:ext cx="1327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JADE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294967295"/>
          </p:nvPr>
        </p:nvSpPr>
        <p:spPr>
          <a:xfrm>
            <a:off x="1582725" y="1597075"/>
            <a:ext cx="68964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framework open source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implementada em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 Java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sistemas multi-agente distribuídos de acordo com as especificações da FIPA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Foundation of Intelligent Physical Agents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máquina tem uma JVM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Java Virtual Machine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Agente tem um único nome;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Definição dos comportamentos (tarefas) dos Agentes;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Interação entre agentes através de mensagens;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Os Agentes residem em containers;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Agente tem uma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Interface para criação de novos Agentes ou alteração dos que já existem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8"/>
          <p:cNvSpPr/>
          <p:nvPr/>
        </p:nvSpPr>
        <p:spPr>
          <a:xfrm rot="5856333">
            <a:off x="119536" y="2888117"/>
            <a:ext cx="2709978" cy="295601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-6000" y="7900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Resultados</a:t>
            </a:r>
            <a:endParaRPr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5183925" y="1422306"/>
          <a:ext cx="3657600" cy="3002100"/>
        </p:xfrm>
        <a:graphic>
          <a:graphicData uri="http://schemas.openxmlformats.org/drawingml/2006/table">
            <a:tbl>
              <a:tblPr>
                <a:noFill/>
                <a:tableStyleId>{5DB566EA-A92C-4EA6-AE30-376AAA314517}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 (A1)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Cérebro (A2)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Orto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19"/>
          <p:cNvSpPr/>
          <p:nvPr/>
        </p:nvSpPr>
        <p:spPr>
          <a:xfrm>
            <a:off x="4141775" y="1033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337500" y="3596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>
            <a:off x="6097825" y="2175500"/>
            <a:ext cx="2717400" cy="2183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5644750" y="15042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263400" y="1761775"/>
            <a:ext cx="461100" cy="36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6097825" y="2943775"/>
            <a:ext cx="1827600" cy="1439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7012725" y="2179650"/>
            <a:ext cx="1810500" cy="1483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6105900" y="3687800"/>
            <a:ext cx="905700" cy="69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7941725" y="2191675"/>
            <a:ext cx="881400" cy="73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5208225" y="1463825"/>
            <a:ext cx="897600" cy="711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3" name="Google Shape;183;p19"/>
          <p:cNvSpPr txBox="1"/>
          <p:nvPr/>
        </p:nvSpPr>
        <p:spPr>
          <a:xfrm>
            <a:off x="65169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18407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5169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184075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5169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184075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41515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062900" y="24857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41515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062900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1515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062900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7941725" y="391482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83134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82798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7941725" y="323713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4172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82798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72075" y="1237638"/>
            <a:ext cx="46584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situação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três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sofredor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traumatismo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escolhida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A1,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visto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corresponde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especialidade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pretendida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Este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depois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transportado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o hospital H2, pela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mesma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razão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sofredor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ortopedia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escolhida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A3, 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visto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corresponde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próxima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haver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especialistas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Este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transportado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o hospital H1,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próximo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cardíaco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apanhado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pela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A2,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transportado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o hospital H3. 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195350" y="4580375"/>
            <a:ext cx="5626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Nota: As ambulâncias ficam indisponíveis após serem escolhidas , por estarem em serviço.  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056725" y="4359275"/>
            <a:ext cx="3968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Tabela 1: Representação dos valores dos hospitais e das ambulâncias. Os valores  na parte superior de cada célula representam a distância da ambulância(A) ao paciente, e os da parte inferior referem-se à distância do hospital(H) à ambulância.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Macintosh PowerPoint</Application>
  <PresentationFormat>Apresentação no Ecrã (16:9)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Montserrat Medium</vt:lpstr>
      <vt:lpstr>Walter Turncoat</vt:lpstr>
      <vt:lpstr>Arial</vt:lpstr>
      <vt:lpstr>Sniglet</vt:lpstr>
      <vt:lpstr>Montserrat SemiBold</vt:lpstr>
      <vt:lpstr>Montserrat</vt:lpstr>
      <vt:lpstr>Ursula template</vt:lpstr>
      <vt:lpstr>SEMM</vt:lpstr>
      <vt:lpstr>Conceito</vt:lpstr>
      <vt:lpstr>Agentes Utilizados</vt:lpstr>
      <vt:lpstr>estrutura</vt:lpstr>
      <vt:lpstr>Estratégias Utilizadas</vt:lpstr>
      <vt:lpstr>Estratégias Utilizadas (continuação)</vt:lpstr>
      <vt:lpstr>Apresentação do PowerPoint</vt:lpstr>
      <vt:lpstr>Software Utilizado</vt:lpstr>
      <vt:lpstr>Análise dos Resultados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SEMM</dc:title>
  <cp:lastModifiedBy>Beatriz de Henriques Martins</cp:lastModifiedBy>
  <cp:revision>1</cp:revision>
  <dcterms:modified xsi:type="dcterms:W3CDTF">2018-11-11T18:03:29Z</dcterms:modified>
</cp:coreProperties>
</file>