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1F2FA-52B7-46C0-9EA4-A4666E0CF48F}" v="39" dt="2021-11-20T15:20:39.970"/>
    <p1510:client id="{86FE8B9F-67DE-4D7A-B8E3-BD79E8B58297}" v="1642" dt="2021-11-20T16:22:1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0B4FC-E0FD-4DA7-9953-10856B5BBD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E155-EE17-41B5-BBDC-F1C8269133A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Total Story Points: </a:t>
          </a:r>
          <a:r>
            <a:rPr lang="it-IT" dirty="0">
              <a:solidFill>
                <a:schemeClr val="bg1"/>
              </a:solidFill>
            </a:rPr>
            <a:t>309</a:t>
          </a:r>
          <a:endParaRPr lang="en-US" dirty="0">
            <a:solidFill>
              <a:schemeClr val="bg1"/>
            </a:solidFill>
          </a:endParaRPr>
        </a:p>
      </dgm:t>
    </dgm:pt>
    <dgm:pt modelId="{29EED0E0-007C-45C5-AAA7-5487374FD2C1}" type="parTrans" cxnId="{87F640C7-EB65-47BB-9E07-A26D2E6BA85C}">
      <dgm:prSet/>
      <dgm:spPr/>
      <dgm:t>
        <a:bodyPr/>
        <a:lstStyle/>
        <a:p>
          <a:endParaRPr lang="en-US"/>
        </a:p>
      </dgm:t>
    </dgm:pt>
    <dgm:pt modelId="{4EE40FBE-24C9-4317-BEFE-A38B18EA1EFD}" type="sibTrans" cxnId="{87F640C7-EB65-47BB-9E07-A26D2E6BA85C}">
      <dgm:prSet/>
      <dgm:spPr/>
      <dgm:t>
        <a:bodyPr/>
        <a:lstStyle/>
        <a:p>
          <a:endParaRPr lang="en-US"/>
        </a:p>
      </dgm:t>
    </dgm:pt>
    <dgm:pt modelId="{D010B189-7138-40A1-BAF7-F7F9633866A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Estimated</a:t>
          </a:r>
          <a:r>
            <a:rPr lang="it-IT" dirty="0"/>
            <a:t> </a:t>
          </a:r>
          <a:r>
            <a:rPr lang="it-IT" dirty="0" err="1"/>
            <a:t>Velocity</a:t>
          </a:r>
          <a:r>
            <a:rPr lang="it-IT" dirty="0"/>
            <a:t> for the first Sprint: </a:t>
          </a:r>
          <a:r>
            <a:rPr lang="it-IT" dirty="0">
              <a:solidFill>
                <a:schemeClr val="bg1"/>
              </a:solidFill>
            </a:rPr>
            <a:t>58</a:t>
          </a:r>
          <a:r>
            <a:rPr lang="it-IT" dirty="0"/>
            <a:t> Story Points</a:t>
          </a:r>
          <a:endParaRPr lang="en-US" dirty="0"/>
        </a:p>
      </dgm:t>
    </dgm:pt>
    <dgm:pt modelId="{BAFE3349-DBEA-45A0-B73B-291CF7E232F1}" type="parTrans" cxnId="{5BB10D89-CB35-4DF0-ABD1-0A064EC9316F}">
      <dgm:prSet/>
      <dgm:spPr/>
      <dgm:t>
        <a:bodyPr/>
        <a:lstStyle/>
        <a:p>
          <a:endParaRPr lang="en-US"/>
        </a:p>
      </dgm:t>
    </dgm:pt>
    <dgm:pt modelId="{A298B1ED-ED71-43D9-93F2-3CB2412F21A3}" type="sibTrans" cxnId="{5BB10D89-CB35-4DF0-ABD1-0A064EC9316F}">
      <dgm:prSet/>
      <dgm:spPr/>
      <dgm:t>
        <a:bodyPr/>
        <a:lstStyle/>
        <a:p>
          <a:endParaRPr lang="en-US"/>
        </a:p>
      </dgm:t>
    </dgm:pt>
    <dgm:pt modelId="{8FB45EA3-E2E7-4B1E-81D4-82C1C6BDC725}" type="pres">
      <dgm:prSet presAssocID="{2780B4FC-E0FD-4DA7-9953-10856B5BBD81}" presName="root" presStyleCnt="0">
        <dgm:presLayoutVars>
          <dgm:dir/>
          <dgm:resizeHandles val="exact"/>
        </dgm:presLayoutVars>
      </dgm:prSet>
      <dgm:spPr/>
    </dgm:pt>
    <dgm:pt modelId="{81CB67ED-E2DE-46B7-91A2-600C76C5AE41}" type="pres">
      <dgm:prSet presAssocID="{1FA0E155-EE17-41B5-BBDC-F1C8269133A5}" presName="compNode" presStyleCnt="0"/>
      <dgm:spPr/>
    </dgm:pt>
    <dgm:pt modelId="{F81A854E-39F6-4662-871D-792C20A032F7}" type="pres">
      <dgm:prSet presAssocID="{1FA0E155-EE17-41B5-BBDC-F1C8269133A5}" presName="bgRect" presStyleLbl="bgShp" presStyleIdx="0" presStyleCnt="2"/>
      <dgm:spPr/>
    </dgm:pt>
    <dgm:pt modelId="{B3302FC2-9145-41FA-BE7C-BA31EFC23073}" type="pres">
      <dgm:prSet presAssocID="{1FA0E155-EE17-41B5-BBDC-F1C8269133A5}" presName="iconRect" presStyleLbl="node1" presStyleIdx="0" presStyleCnt="2" custLinFactX="13233" custLinFactY="100000" custLinFactNeighborX="100000" custLinFactNeighborY="1357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e"/>
        </a:ext>
      </dgm:extLst>
    </dgm:pt>
    <dgm:pt modelId="{04217358-D072-4FCE-B336-C28BA8F563CB}" type="pres">
      <dgm:prSet presAssocID="{1FA0E155-EE17-41B5-BBDC-F1C8269133A5}" presName="spaceRect" presStyleCnt="0"/>
      <dgm:spPr/>
    </dgm:pt>
    <dgm:pt modelId="{89E5FA88-8CDC-40FE-B1FC-4C4247C87A24}" type="pres">
      <dgm:prSet presAssocID="{1FA0E155-EE17-41B5-BBDC-F1C8269133A5}" presName="parTx" presStyleLbl="revTx" presStyleIdx="0" presStyleCnt="2">
        <dgm:presLayoutVars>
          <dgm:chMax val="0"/>
          <dgm:chPref val="0"/>
        </dgm:presLayoutVars>
      </dgm:prSet>
      <dgm:spPr/>
    </dgm:pt>
    <dgm:pt modelId="{16361A37-0A54-4023-B89B-670D7276A9FB}" type="pres">
      <dgm:prSet presAssocID="{4EE40FBE-24C9-4317-BEFE-A38B18EA1EFD}" presName="sibTrans" presStyleCnt="0"/>
      <dgm:spPr/>
    </dgm:pt>
    <dgm:pt modelId="{11368D2F-CBE1-4B02-9AEE-7423A891B0C8}" type="pres">
      <dgm:prSet presAssocID="{D010B189-7138-40A1-BAF7-F7F9633866AE}" presName="compNode" presStyleCnt="0"/>
      <dgm:spPr/>
    </dgm:pt>
    <dgm:pt modelId="{F3A16FBD-97D8-4F7E-B7FA-C53FBCD0789C}" type="pres">
      <dgm:prSet presAssocID="{D010B189-7138-40A1-BAF7-F7F9633866AE}" presName="bgRect" presStyleLbl="bgShp" presStyleIdx="1" presStyleCnt="2"/>
      <dgm:spPr/>
    </dgm:pt>
    <dgm:pt modelId="{1E221BF4-3A99-459B-9227-7784F7193796}" type="pres">
      <dgm:prSet presAssocID="{D010B189-7138-40A1-BAF7-F7F9633866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4336D897-3EF4-42AE-AE91-8F71B2C300DD}" type="pres">
      <dgm:prSet presAssocID="{D010B189-7138-40A1-BAF7-F7F9633866AE}" presName="spaceRect" presStyleCnt="0"/>
      <dgm:spPr/>
    </dgm:pt>
    <dgm:pt modelId="{CF263187-3165-47D4-AE8B-D02205EEAF8F}" type="pres">
      <dgm:prSet presAssocID="{D010B189-7138-40A1-BAF7-F7F9633866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47341F-DAF4-482B-8A5E-FB74AAC61556}" type="presOf" srcId="{2780B4FC-E0FD-4DA7-9953-10856B5BBD81}" destId="{8FB45EA3-E2E7-4B1E-81D4-82C1C6BDC725}" srcOrd="0" destOrd="0" presId="urn:microsoft.com/office/officeart/2018/2/layout/IconVerticalSolidList"/>
    <dgm:cxn modelId="{5BB10D89-CB35-4DF0-ABD1-0A064EC9316F}" srcId="{2780B4FC-E0FD-4DA7-9953-10856B5BBD81}" destId="{D010B189-7138-40A1-BAF7-F7F9633866AE}" srcOrd="1" destOrd="0" parTransId="{BAFE3349-DBEA-45A0-B73B-291CF7E232F1}" sibTransId="{A298B1ED-ED71-43D9-93F2-3CB2412F21A3}"/>
    <dgm:cxn modelId="{5B3B9BAC-62CB-4B30-A85B-07DDFF552FA7}" type="presOf" srcId="{D010B189-7138-40A1-BAF7-F7F9633866AE}" destId="{CF263187-3165-47D4-AE8B-D02205EEAF8F}" srcOrd="0" destOrd="0" presId="urn:microsoft.com/office/officeart/2018/2/layout/IconVerticalSolidList"/>
    <dgm:cxn modelId="{87F640C7-EB65-47BB-9E07-A26D2E6BA85C}" srcId="{2780B4FC-E0FD-4DA7-9953-10856B5BBD81}" destId="{1FA0E155-EE17-41B5-BBDC-F1C8269133A5}" srcOrd="0" destOrd="0" parTransId="{29EED0E0-007C-45C5-AAA7-5487374FD2C1}" sibTransId="{4EE40FBE-24C9-4317-BEFE-A38B18EA1EFD}"/>
    <dgm:cxn modelId="{E85BC5E0-FAF4-4B1C-865F-B9174EBF7236}" type="presOf" srcId="{1FA0E155-EE17-41B5-BBDC-F1C8269133A5}" destId="{89E5FA88-8CDC-40FE-B1FC-4C4247C87A24}" srcOrd="0" destOrd="0" presId="urn:microsoft.com/office/officeart/2018/2/layout/IconVerticalSolidList"/>
    <dgm:cxn modelId="{D9B3E3E8-B395-4E22-8CF7-63FEB7BC41C7}" type="presParOf" srcId="{8FB45EA3-E2E7-4B1E-81D4-82C1C6BDC725}" destId="{81CB67ED-E2DE-46B7-91A2-600C76C5AE41}" srcOrd="0" destOrd="0" presId="urn:microsoft.com/office/officeart/2018/2/layout/IconVerticalSolidList"/>
    <dgm:cxn modelId="{148FFC48-DE2B-4F6F-90BF-CDA6692C62B8}" type="presParOf" srcId="{81CB67ED-E2DE-46B7-91A2-600C76C5AE41}" destId="{F81A854E-39F6-4662-871D-792C20A032F7}" srcOrd="0" destOrd="0" presId="urn:microsoft.com/office/officeart/2018/2/layout/IconVerticalSolidList"/>
    <dgm:cxn modelId="{4548C58A-D58A-4DB0-BA46-5C3FD26CAF9C}" type="presParOf" srcId="{81CB67ED-E2DE-46B7-91A2-600C76C5AE41}" destId="{B3302FC2-9145-41FA-BE7C-BA31EFC23073}" srcOrd="1" destOrd="0" presId="urn:microsoft.com/office/officeart/2018/2/layout/IconVerticalSolidList"/>
    <dgm:cxn modelId="{D2DF7B2E-C684-47FA-BA06-EBC360043FA7}" type="presParOf" srcId="{81CB67ED-E2DE-46B7-91A2-600C76C5AE41}" destId="{04217358-D072-4FCE-B336-C28BA8F563CB}" srcOrd="2" destOrd="0" presId="urn:microsoft.com/office/officeart/2018/2/layout/IconVerticalSolidList"/>
    <dgm:cxn modelId="{C32AD2AE-4561-4DCB-AE74-6C9076BCCD05}" type="presParOf" srcId="{81CB67ED-E2DE-46B7-91A2-600C76C5AE41}" destId="{89E5FA88-8CDC-40FE-B1FC-4C4247C87A24}" srcOrd="3" destOrd="0" presId="urn:microsoft.com/office/officeart/2018/2/layout/IconVerticalSolidList"/>
    <dgm:cxn modelId="{47DF4BB4-33F4-4D5F-B331-64A6426C54AB}" type="presParOf" srcId="{8FB45EA3-E2E7-4B1E-81D4-82C1C6BDC725}" destId="{16361A37-0A54-4023-B89B-670D7276A9FB}" srcOrd="1" destOrd="0" presId="urn:microsoft.com/office/officeart/2018/2/layout/IconVerticalSolidList"/>
    <dgm:cxn modelId="{20ED99B6-2B05-497A-9AFD-69556CC6FB74}" type="presParOf" srcId="{8FB45EA3-E2E7-4B1E-81D4-82C1C6BDC725}" destId="{11368D2F-CBE1-4B02-9AEE-7423A891B0C8}" srcOrd="2" destOrd="0" presId="urn:microsoft.com/office/officeart/2018/2/layout/IconVerticalSolidList"/>
    <dgm:cxn modelId="{D23CD392-2CDB-45A2-8AA3-EBBFFEBEF750}" type="presParOf" srcId="{11368D2F-CBE1-4B02-9AEE-7423A891B0C8}" destId="{F3A16FBD-97D8-4F7E-B7FA-C53FBCD0789C}" srcOrd="0" destOrd="0" presId="urn:microsoft.com/office/officeart/2018/2/layout/IconVerticalSolidList"/>
    <dgm:cxn modelId="{2493B300-B5A4-4914-90F6-3ECF94AAD38B}" type="presParOf" srcId="{11368D2F-CBE1-4B02-9AEE-7423A891B0C8}" destId="{1E221BF4-3A99-459B-9227-7784F7193796}" srcOrd="1" destOrd="0" presId="urn:microsoft.com/office/officeart/2018/2/layout/IconVerticalSolidList"/>
    <dgm:cxn modelId="{F9827E7D-0FB3-4C90-84DE-28AA926F4098}" type="presParOf" srcId="{11368D2F-CBE1-4B02-9AEE-7423A891B0C8}" destId="{4336D897-3EF4-42AE-AE91-8F71B2C300DD}" srcOrd="2" destOrd="0" presId="urn:microsoft.com/office/officeart/2018/2/layout/IconVerticalSolidList"/>
    <dgm:cxn modelId="{D1B2277B-5641-4DD6-9242-16FF3A20222A}" type="presParOf" srcId="{11368D2F-CBE1-4B02-9AEE-7423A891B0C8}" destId="{CF263187-3165-47D4-AE8B-D02205EEA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A854E-39F6-4662-871D-792C20A032F7}">
      <dsp:nvSpPr>
        <dsp:cNvPr id="0" name=""/>
        <dsp:cNvSpPr/>
      </dsp:nvSpPr>
      <dsp:spPr>
        <a:xfrm>
          <a:off x="0" y="757010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2FC2-9145-41FA-BE7C-BA31EFC23073}">
      <dsp:nvSpPr>
        <dsp:cNvPr id="0" name=""/>
        <dsp:cNvSpPr/>
      </dsp:nvSpPr>
      <dsp:spPr>
        <a:xfrm>
          <a:off x="1293134" y="2883853"/>
          <a:ext cx="768656" cy="768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FA88-8CDC-40FE-B1FC-4C4247C87A24}">
      <dsp:nvSpPr>
        <dsp:cNvPr id="0" name=""/>
        <dsp:cNvSpPr/>
      </dsp:nvSpPr>
      <dsp:spPr>
        <a:xfrm>
          <a:off x="1614178" y="757010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Total Story Points: </a:t>
          </a:r>
          <a:r>
            <a:rPr lang="it-IT" sz="1900" kern="1200" dirty="0">
              <a:solidFill>
                <a:schemeClr val="bg1"/>
              </a:solidFill>
            </a:rPr>
            <a:t>309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614178" y="757010"/>
        <a:ext cx="2550967" cy="1397557"/>
      </dsp:txXfrm>
    </dsp:sp>
    <dsp:sp modelId="{F3A16FBD-97D8-4F7E-B7FA-C53FBCD0789C}">
      <dsp:nvSpPr>
        <dsp:cNvPr id="0" name=""/>
        <dsp:cNvSpPr/>
      </dsp:nvSpPr>
      <dsp:spPr>
        <a:xfrm>
          <a:off x="0" y="2503957"/>
          <a:ext cx="4165146" cy="13975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1BF4-3A99-459B-9227-7784F7193796}">
      <dsp:nvSpPr>
        <dsp:cNvPr id="0" name=""/>
        <dsp:cNvSpPr/>
      </dsp:nvSpPr>
      <dsp:spPr>
        <a:xfrm>
          <a:off x="422761" y="2818407"/>
          <a:ext cx="768656" cy="768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63187-3165-47D4-AE8B-D02205EEAF8F}">
      <dsp:nvSpPr>
        <dsp:cNvPr id="0" name=""/>
        <dsp:cNvSpPr/>
      </dsp:nvSpPr>
      <dsp:spPr>
        <a:xfrm>
          <a:off x="1614178" y="2503957"/>
          <a:ext cx="2550967" cy="139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8" tIns="147908" rIns="147908" bIns="1479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Estimated</a:t>
          </a:r>
          <a:r>
            <a:rPr lang="it-IT" sz="1900" kern="1200" dirty="0"/>
            <a:t> </a:t>
          </a:r>
          <a:r>
            <a:rPr lang="it-IT" sz="1900" kern="1200" dirty="0" err="1"/>
            <a:t>Velocity</a:t>
          </a:r>
          <a:r>
            <a:rPr lang="it-IT" sz="1900" kern="1200" dirty="0"/>
            <a:t> for the first Sprint: </a:t>
          </a:r>
          <a:r>
            <a:rPr lang="it-IT" sz="1900" kern="1200" dirty="0">
              <a:solidFill>
                <a:schemeClr val="bg1"/>
              </a:solidFill>
            </a:rPr>
            <a:t>58</a:t>
          </a:r>
          <a:r>
            <a:rPr lang="it-IT" sz="1900" kern="1200" dirty="0"/>
            <a:t> Story Points</a:t>
          </a:r>
          <a:endParaRPr lang="en-US" sz="1900" kern="1200" dirty="0"/>
        </a:p>
      </dsp:txBody>
      <dsp:txXfrm>
        <a:off x="1614178" y="2503957"/>
        <a:ext cx="2550967" cy="1397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6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2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67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9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0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7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tsxGBUc8/programmablecalculator" TargetMode="External"/><Relationship Id="rId2" Type="http://schemas.openxmlformats.org/officeDocument/2006/relationships/hyperlink" Target="https://github.com/luigicorvino/ProgrammableCalcul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hyperlink" Target="https://commons.apache.org/proper/commons-mat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4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6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2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9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7742E8-F081-4D60-91E8-B9EF6169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effectLst/>
              </a:rPr>
              <a:t>Course: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CA4220-0AE6-4090-B97A-6BC767CC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1910688"/>
            <a:ext cx="4166509" cy="431313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Pre-game phase presentation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Gruppo 17:</a:t>
            </a:r>
          </a:p>
          <a:p>
            <a:r>
              <a:rPr lang="en-US" dirty="0">
                <a:solidFill>
                  <a:schemeClr val="tx1"/>
                </a:solidFill>
              </a:rPr>
              <a:t>Luigi Corvino</a:t>
            </a:r>
          </a:p>
          <a:p>
            <a:r>
              <a:rPr lang="en-US" dirty="0" err="1">
                <a:solidFill>
                  <a:schemeClr val="tx1"/>
                </a:solidFill>
              </a:rPr>
              <a:t>ALexander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Santis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Alfonso Esposito </a:t>
            </a:r>
          </a:p>
          <a:p>
            <a:r>
              <a:rPr lang="en-US" dirty="0" err="1">
                <a:solidFill>
                  <a:schemeClr val="tx1"/>
                </a:solidFill>
              </a:rPr>
              <a:t>a.a</a:t>
            </a:r>
            <a:r>
              <a:rPr lang="en-US" dirty="0">
                <a:solidFill>
                  <a:schemeClr val="tx1"/>
                </a:solidFill>
              </a:rPr>
              <a:t> 2021/2022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D43A32-92A0-4F14-AD87-00B0F9B16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93" name="Rectangle 27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95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612CE-9FD0-4846-A393-06CAE94E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09A08-0231-4966-BF6D-CFB1D3A5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66" y="315065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GitHub repo: </a:t>
            </a:r>
            <a:r>
              <a:rPr lang="it-IT" dirty="0">
                <a:hlinkClick r:id="rId2"/>
              </a:rPr>
              <a:t>https://github.com/luigicorvino/ProgrammableCalculator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err="1"/>
              <a:t>Trello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https://trello.com/b/tsxGBUc8/programmablecalculator</a:t>
            </a:r>
            <a:endParaRPr lang="it-IT" dirty="0">
              <a:ea typeface="+mj-lt"/>
              <a:cs typeface="+mj-lt"/>
              <a:hlinkClick r:id="rId3"/>
            </a:endParaRPr>
          </a:p>
          <a:p>
            <a:pPr marL="0" indent="0">
              <a:buNone/>
            </a:pPr>
            <a:r>
              <a:rPr lang="it-IT" dirty="0">
                <a:ea typeface="+mj-lt"/>
                <a:cs typeface="+mj-lt"/>
              </a:rPr>
              <a:t>Programming </a:t>
            </a:r>
            <a:r>
              <a:rPr lang="it-IT" dirty="0" err="1">
                <a:ea typeface="+mj-lt"/>
                <a:cs typeface="+mj-lt"/>
              </a:rPr>
              <a:t>language</a:t>
            </a:r>
            <a:r>
              <a:rPr lang="it-IT" dirty="0">
                <a:ea typeface="+mj-lt"/>
                <a:cs typeface="+mj-lt"/>
              </a:rPr>
              <a:t>: Java 8</a:t>
            </a:r>
          </a:p>
          <a:p>
            <a:pPr marL="0" indent="0">
              <a:buNone/>
            </a:pPr>
            <a:r>
              <a:rPr lang="it-IT" dirty="0">
                <a:ea typeface="+mj-lt"/>
                <a:cs typeface="+mj-lt"/>
              </a:rPr>
              <a:t>IDE: </a:t>
            </a:r>
            <a:r>
              <a:rPr lang="it-IT" dirty="0" err="1">
                <a:ea typeface="+mj-lt"/>
                <a:cs typeface="+mj-lt"/>
              </a:rPr>
              <a:t>NetBeans</a:t>
            </a:r>
            <a:r>
              <a:rPr lang="it-IT" dirty="0">
                <a:ea typeface="+mj-lt"/>
                <a:cs typeface="+mj-lt"/>
              </a:rPr>
              <a:t> 8.2</a:t>
            </a:r>
          </a:p>
          <a:p>
            <a:pPr marL="0" indent="0">
              <a:buNone/>
            </a:pPr>
            <a:r>
              <a:rPr lang="it-IT" dirty="0" err="1">
                <a:ea typeface="+mj-lt"/>
                <a:cs typeface="+mj-lt"/>
              </a:rPr>
              <a:t>External</a:t>
            </a:r>
            <a:r>
              <a:rPr lang="it-IT" dirty="0">
                <a:ea typeface="+mj-lt"/>
                <a:cs typeface="+mj-lt"/>
              </a:rPr>
              <a:t> Libraries: Apache Commons Math 3.6.1</a:t>
            </a:r>
          </a:p>
          <a:p>
            <a:pPr marL="0" indent="0">
              <a:buNone/>
            </a:pPr>
            <a:r>
              <a:rPr lang="it-IT" dirty="0">
                <a:ea typeface="+mj-lt"/>
                <a:cs typeface="+mj-lt"/>
                <a:hlinkClick r:id="rId4"/>
              </a:rPr>
              <a:t>https://commons.apache.org/proper/commons-math/</a:t>
            </a:r>
            <a:endParaRPr lang="it-IT" dirty="0">
              <a:ea typeface="+mj-lt"/>
              <a:cs typeface="+mj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9333F9-5A47-4C19-A81D-B370FC397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3296259"/>
            <a:ext cx="1507888" cy="2758178"/>
          </a:xfrm>
          <a:prstGeom prst="rect">
            <a:avLst/>
          </a:prstGeom>
        </p:spPr>
      </p:pic>
      <p:pic>
        <p:nvPicPr>
          <p:cNvPr id="9" name="Immagine 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3914822-07D8-4AC4-8172-77211F849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36" y="159572"/>
            <a:ext cx="4773621" cy="27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0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18B2E-7100-4E7A-B748-785A5D2D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 dirty="0"/>
              <a:t>Software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1B29AA-526C-4C1D-B852-4A4132BD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Layered Style</a:t>
            </a:r>
          </a:p>
          <a:p>
            <a:endParaRPr lang="en-US" dirty="0"/>
          </a:p>
          <a:p>
            <a:r>
              <a:rPr lang="en-US" dirty="0"/>
              <a:t>Components communicate with the other components in the layers immediately above and below their layer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D4B8E0F9-02D2-4A41-84CF-1E8C55E5965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4" y="281353"/>
            <a:ext cx="6568355" cy="6344529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7D0B37D-45C3-480F-955D-0C659421F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88" y="4829482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4BBB1B3-70DE-4857-B4D5-BB6D3607EA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21F1686-48E6-4DA3-9DEB-33B93E377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"/>
          <a:stretch/>
        </p:blipFill>
        <p:spPr>
          <a:xfrm>
            <a:off x="211003" y="1136297"/>
            <a:ext cx="5629300" cy="5159882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CD89032-AF4D-4022-9C5D-2C28EAC6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9" y="1136297"/>
            <a:ext cx="5874965" cy="5159882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BAB7775D-4463-44C9-9DA7-7A1B7509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88" y="119432"/>
            <a:ext cx="9404723" cy="1400530"/>
          </a:xfrm>
        </p:spPr>
        <p:txBody>
          <a:bodyPr/>
          <a:lstStyle/>
          <a:p>
            <a:r>
              <a:rPr lang="it-IT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304342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5B5F891-52FE-4D8C-A4B9-032FF6D8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6" y="530761"/>
            <a:ext cx="5998886" cy="5343566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04B40F0-ABA1-4E27-A3FD-47AA53BA6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20" y="1269669"/>
            <a:ext cx="5285784" cy="35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DA64-A1EF-4DB9-811B-2A171388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/>
              <a:t>Estimated Velocity</a:t>
            </a:r>
            <a:endParaRPr lang="it-IT" dirty="0"/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10DC45-CF03-42D1-9F93-D88F1CE4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788"/>
            <a:ext cx="5784880" cy="2473035"/>
          </a:xfrm>
          <a:prstGeom prst="rect">
            <a:avLst/>
          </a:prstGeom>
          <a:effectLst/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Segnaposto contenuto 2">
            <a:extLst>
              <a:ext uri="{FF2B5EF4-FFF2-40B4-BE49-F238E27FC236}">
                <a16:creationId xmlns:a16="http://schemas.microsoft.com/office/drawing/2014/main" id="{775341A7-617D-421C-B020-0C17D1E0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428596"/>
              </p:ext>
            </p:extLst>
          </p:nvPr>
        </p:nvGraphicFramePr>
        <p:xfrm>
          <a:off x="598477" y="1317547"/>
          <a:ext cx="4165146" cy="465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35E623D-8E36-4825-9B80-4BAD50512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5" y="2431870"/>
            <a:ext cx="757014" cy="757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697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36CC7-207A-40B0-9AB1-2C6745BC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3" y="147918"/>
            <a:ext cx="9404723" cy="1400530"/>
          </a:xfrm>
        </p:spPr>
        <p:txBody>
          <a:bodyPr/>
          <a:lstStyle/>
          <a:p>
            <a:r>
              <a:rPr lang="it-IT" dirty="0"/>
              <a:t>Sprint Backlog</a:t>
            </a: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77F4452-E3C8-4F03-91B1-260BBED1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895791"/>
            <a:ext cx="5394035" cy="5814291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7B9080C-D103-42CD-8B28-F18F8B522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43" y="895791"/>
            <a:ext cx="6109474" cy="58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3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116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Ione</vt:lpstr>
      <vt:lpstr>Course: Software Engineering</vt:lpstr>
      <vt:lpstr>Tools</vt:lpstr>
      <vt:lpstr>Software Architecture</vt:lpstr>
      <vt:lpstr>Presentazione standard di PowerPoint</vt:lpstr>
      <vt:lpstr>Product Backlog</vt:lpstr>
      <vt:lpstr>Presentazione standard di PowerPoint</vt:lpstr>
      <vt:lpstr>Estimated Velocity</vt:lpstr>
      <vt:lpstr>Sprint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Corvino</dc:creator>
  <cp:lastModifiedBy>Luigi Corvino</cp:lastModifiedBy>
  <cp:revision>2</cp:revision>
  <dcterms:created xsi:type="dcterms:W3CDTF">2021-11-20T14:40:56Z</dcterms:created>
  <dcterms:modified xsi:type="dcterms:W3CDTF">2021-11-20T16:26:06Z</dcterms:modified>
</cp:coreProperties>
</file>