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4" r:id="rId8"/>
    <p:sldId id="263" r:id="rId9"/>
    <p:sldId id="266" r:id="rId10"/>
    <p:sldId id="268" r:id="rId11"/>
    <p:sldId id="267" r:id="rId12"/>
    <p:sldId id="270" r:id="rId13"/>
    <p:sldId id="274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C664C-4EA0-4740-AD5B-038EA730DE91}" v="240" dt="2021-12-12T17:40:44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Corvino" userId="d9e22c7e4a321c52" providerId="LiveId" clId="{81DC664C-4EA0-4740-AD5B-038EA730DE91}"/>
    <pc:docChg chg="undo custSel addSld delSld modSld sldOrd">
      <pc:chgData name="Luigi Corvino" userId="d9e22c7e4a321c52" providerId="LiveId" clId="{81DC664C-4EA0-4740-AD5B-038EA730DE91}" dt="2021-12-12T17:40:44.371" v="2694" actId="20577"/>
      <pc:docMkLst>
        <pc:docMk/>
      </pc:docMkLst>
      <pc:sldChg chg="modSp mod">
        <pc:chgData name="Luigi Corvino" userId="d9e22c7e4a321c52" providerId="LiveId" clId="{81DC664C-4EA0-4740-AD5B-038EA730DE91}" dt="2021-12-12T14:50:19.531" v="9" actId="20577"/>
        <pc:sldMkLst>
          <pc:docMk/>
          <pc:sldMk cId="3770957281" sldId="256"/>
        </pc:sldMkLst>
        <pc:spChg chg="mod">
          <ac:chgData name="Luigi Corvino" userId="d9e22c7e4a321c52" providerId="LiveId" clId="{81DC664C-4EA0-4740-AD5B-038EA730DE91}" dt="2021-12-12T14:50:19.531" v="9" actId="20577"/>
          <ac:spMkLst>
            <pc:docMk/>
            <pc:sldMk cId="3770957281" sldId="256"/>
            <ac:spMk id="3" creationId="{21CA4220-0AE6-4090-B97A-6BC767CCE25F}"/>
          </ac:spMkLst>
        </pc:spChg>
      </pc:sldChg>
      <pc:sldChg chg="del">
        <pc:chgData name="Luigi Corvino" userId="d9e22c7e4a321c52" providerId="LiveId" clId="{81DC664C-4EA0-4740-AD5B-038EA730DE91}" dt="2021-12-12T14:58:47.591" v="10" actId="2696"/>
        <pc:sldMkLst>
          <pc:docMk/>
          <pc:sldMk cId="2139456953" sldId="259"/>
        </pc:sldMkLst>
      </pc:sldChg>
      <pc:sldChg chg="addSp delSp modSp mod">
        <pc:chgData name="Luigi Corvino" userId="d9e22c7e4a321c52" providerId="LiveId" clId="{81DC664C-4EA0-4740-AD5B-038EA730DE91}" dt="2021-12-12T14:59:43.894" v="20" actId="1076"/>
        <pc:sldMkLst>
          <pc:docMk/>
          <pc:sldMk cId="3043421570" sldId="261"/>
        </pc:sldMkLst>
        <pc:picChg chg="add mod modCrop">
          <ac:chgData name="Luigi Corvino" userId="d9e22c7e4a321c52" providerId="LiveId" clId="{81DC664C-4EA0-4740-AD5B-038EA730DE91}" dt="2021-12-12T14:59:43.894" v="20" actId="1076"/>
          <ac:picMkLst>
            <pc:docMk/>
            <pc:sldMk cId="3043421570" sldId="261"/>
            <ac:picMk id="3" creationId="{2713BF48-E23B-4C59-A21D-A14DC49D911D}"/>
          </ac:picMkLst>
        </pc:picChg>
        <pc:picChg chg="del">
          <ac:chgData name="Luigi Corvino" userId="d9e22c7e4a321c52" providerId="LiveId" clId="{81DC664C-4EA0-4740-AD5B-038EA730DE91}" dt="2021-12-12T14:59:06.055" v="11" actId="21"/>
          <ac:picMkLst>
            <pc:docMk/>
            <pc:sldMk cId="3043421570" sldId="261"/>
            <ac:picMk id="8" creationId="{E21F1686-48E6-4DA3-9DEB-33B93E377643}"/>
          </ac:picMkLst>
        </pc:picChg>
        <pc:picChg chg="del">
          <ac:chgData name="Luigi Corvino" userId="d9e22c7e4a321c52" providerId="LiveId" clId="{81DC664C-4EA0-4740-AD5B-038EA730DE91}" dt="2021-12-12T14:59:07.702" v="12" actId="21"/>
          <ac:picMkLst>
            <pc:docMk/>
            <pc:sldMk cId="3043421570" sldId="261"/>
            <ac:picMk id="10" creationId="{5CD89032-AF4D-4022-9C5D-2C28EAC6DE9D}"/>
          </ac:picMkLst>
        </pc:picChg>
      </pc:sldChg>
      <pc:sldChg chg="addSp delSp modSp mod">
        <pc:chgData name="Luigi Corvino" userId="d9e22c7e4a321c52" providerId="LiveId" clId="{81DC664C-4EA0-4740-AD5B-038EA730DE91}" dt="2021-12-12T15:00:18.614" v="31"/>
        <pc:sldMkLst>
          <pc:docMk/>
          <pc:sldMk cId="3289042459" sldId="262"/>
        </pc:sldMkLst>
        <pc:spChg chg="add mod">
          <ac:chgData name="Luigi Corvino" userId="d9e22c7e4a321c52" providerId="LiveId" clId="{81DC664C-4EA0-4740-AD5B-038EA730DE91}" dt="2021-12-12T15:00:18.614" v="31"/>
          <ac:spMkLst>
            <pc:docMk/>
            <pc:sldMk cId="3289042459" sldId="262"/>
            <ac:spMk id="6" creationId="{220BFCAE-EEDF-44F0-9931-5C2025051F09}"/>
          </ac:spMkLst>
        </pc:spChg>
        <pc:picChg chg="add mod">
          <ac:chgData name="Luigi Corvino" userId="d9e22c7e4a321c52" providerId="LiveId" clId="{81DC664C-4EA0-4740-AD5B-038EA730DE91}" dt="2021-12-12T15:00:12.018" v="30" actId="1076"/>
          <ac:picMkLst>
            <pc:docMk/>
            <pc:sldMk cId="3289042459" sldId="262"/>
            <ac:picMk id="3" creationId="{0FD576C9-7AB3-4D74-B6A7-E461CB3A2BAA}"/>
          </ac:picMkLst>
        </pc:picChg>
        <pc:picChg chg="del">
          <ac:chgData name="Luigi Corvino" userId="d9e22c7e4a321c52" providerId="LiveId" clId="{81DC664C-4EA0-4740-AD5B-038EA730DE91}" dt="2021-12-12T14:59:49.376" v="21" actId="21"/>
          <ac:picMkLst>
            <pc:docMk/>
            <pc:sldMk cId="3289042459" sldId="262"/>
            <ac:picMk id="7" creationId="{D5B5F891-52FE-4D8C-A4B9-032FF6D8C3E9}"/>
          </ac:picMkLst>
        </pc:picChg>
        <pc:picChg chg="del">
          <ac:chgData name="Luigi Corvino" userId="d9e22c7e4a321c52" providerId="LiveId" clId="{81DC664C-4EA0-4740-AD5B-038EA730DE91}" dt="2021-12-12T14:59:51.954" v="22" actId="21"/>
          <ac:picMkLst>
            <pc:docMk/>
            <pc:sldMk cId="3289042459" sldId="262"/>
            <ac:picMk id="9" creationId="{C04B40F0-ABA1-4E27-A3FD-47AA53BA6E53}"/>
          </ac:picMkLst>
        </pc:picChg>
      </pc:sldChg>
      <pc:sldChg chg="addSp delSp modSp mod">
        <pc:chgData name="Luigi Corvino" userId="d9e22c7e4a321c52" providerId="LiveId" clId="{81DC664C-4EA0-4740-AD5B-038EA730DE91}" dt="2021-12-12T16:54:55.940" v="1335" actId="14100"/>
        <pc:sldMkLst>
          <pc:docMk/>
          <pc:sldMk cId="2956535132" sldId="263"/>
        </pc:sldMkLst>
        <pc:spChg chg="mod">
          <ac:chgData name="Luigi Corvino" userId="d9e22c7e4a321c52" providerId="LiveId" clId="{81DC664C-4EA0-4740-AD5B-038EA730DE91}" dt="2021-12-12T15:39:46.003" v="166" actId="20577"/>
          <ac:spMkLst>
            <pc:docMk/>
            <pc:sldMk cId="2956535132" sldId="263"/>
            <ac:spMk id="2" creationId="{05136CC7-207A-40B0-9AB1-2C6745BC1363}"/>
          </ac:spMkLst>
        </pc:spChg>
        <pc:spChg chg="add mod">
          <ac:chgData name="Luigi Corvino" userId="d9e22c7e4a321c52" providerId="LiveId" clId="{81DC664C-4EA0-4740-AD5B-038EA730DE91}" dt="2021-12-12T15:41:11.689" v="265" actId="20577"/>
          <ac:spMkLst>
            <pc:docMk/>
            <pc:sldMk cId="2956535132" sldId="263"/>
            <ac:spMk id="5" creationId="{1B9C7919-B655-414E-AEE7-0F736B561FE1}"/>
          </ac:spMkLst>
        </pc:spChg>
        <pc:spChg chg="add mod">
          <ac:chgData name="Luigi Corvino" userId="d9e22c7e4a321c52" providerId="LiveId" clId="{81DC664C-4EA0-4740-AD5B-038EA730DE91}" dt="2021-12-12T15:39:54.486" v="171" actId="20577"/>
          <ac:spMkLst>
            <pc:docMk/>
            <pc:sldMk cId="2956535132" sldId="263"/>
            <ac:spMk id="7" creationId="{2A353027-6E1D-4A80-BFFF-B7C250495DD7}"/>
          </ac:spMkLst>
        </pc:spChg>
        <pc:picChg chg="add del mod">
          <ac:chgData name="Luigi Corvino" userId="d9e22c7e4a321c52" providerId="LiveId" clId="{81DC664C-4EA0-4740-AD5B-038EA730DE91}" dt="2021-12-12T16:54:45.388" v="1330" actId="21"/>
          <ac:picMkLst>
            <pc:docMk/>
            <pc:sldMk cId="2956535132" sldId="263"/>
            <ac:picMk id="4" creationId="{A4EE8B15-4972-4CE5-BC7D-65FC743404D5}"/>
          </ac:picMkLst>
        </pc:picChg>
        <pc:picChg chg="add mod">
          <ac:chgData name="Luigi Corvino" userId="d9e22c7e4a321c52" providerId="LiveId" clId="{81DC664C-4EA0-4740-AD5B-038EA730DE91}" dt="2021-12-12T16:54:55.940" v="1335" actId="14100"/>
          <ac:picMkLst>
            <pc:docMk/>
            <pc:sldMk cId="2956535132" sldId="263"/>
            <ac:picMk id="8" creationId="{8CE91FA3-5126-4C8D-B398-44358EA3D748}"/>
          </ac:picMkLst>
        </pc:picChg>
        <pc:picChg chg="del">
          <ac:chgData name="Luigi Corvino" userId="d9e22c7e4a321c52" providerId="LiveId" clId="{81DC664C-4EA0-4740-AD5B-038EA730DE91}" dt="2021-12-12T15:37:44.791" v="119" actId="21"/>
          <ac:picMkLst>
            <pc:docMk/>
            <pc:sldMk cId="2956535132" sldId="263"/>
            <ac:picMk id="9" creationId="{B77F4452-E3C8-4F03-91B1-260BBED1FAA6}"/>
          </ac:picMkLst>
        </pc:picChg>
        <pc:picChg chg="del">
          <ac:chgData name="Luigi Corvino" userId="d9e22c7e4a321c52" providerId="LiveId" clId="{81DC664C-4EA0-4740-AD5B-038EA730DE91}" dt="2021-12-12T15:37:46.321" v="120" actId="21"/>
          <ac:picMkLst>
            <pc:docMk/>
            <pc:sldMk cId="2956535132" sldId="263"/>
            <ac:picMk id="11" creationId="{87B9080C-D103-42CD-8B28-F18F8B522264}"/>
          </ac:picMkLst>
        </pc:picChg>
      </pc:sldChg>
      <pc:sldChg chg="modSp mod">
        <pc:chgData name="Luigi Corvino" userId="d9e22c7e4a321c52" providerId="LiveId" clId="{81DC664C-4EA0-4740-AD5B-038EA730DE91}" dt="2021-12-12T16:59:42.456" v="1380" actId="20577"/>
        <pc:sldMkLst>
          <pc:docMk/>
          <pc:sldMk cId="336970248" sldId="264"/>
        </pc:sldMkLst>
        <pc:spChg chg="mod">
          <ac:chgData name="Luigi Corvino" userId="d9e22c7e4a321c52" providerId="LiveId" clId="{81DC664C-4EA0-4740-AD5B-038EA730DE91}" dt="2021-12-12T16:59:36.302" v="1370" actId="20577"/>
          <ac:spMkLst>
            <pc:docMk/>
            <pc:sldMk cId="336970248" sldId="264"/>
            <ac:spMk id="2" creationId="{40AEDA64-A1EF-4DB9-811B-2A17138865D1}"/>
          </ac:spMkLst>
        </pc:spChg>
        <pc:graphicFrameChg chg="mod modGraphic">
          <ac:chgData name="Luigi Corvino" userId="d9e22c7e4a321c52" providerId="LiveId" clId="{81DC664C-4EA0-4740-AD5B-038EA730DE91}" dt="2021-12-12T16:59:42.456" v="1380" actId="20577"/>
          <ac:graphicFrameMkLst>
            <pc:docMk/>
            <pc:sldMk cId="336970248" sldId="264"/>
            <ac:graphicFrameMk id="28" creationId="{775341A7-617D-421C-B020-0C17D1E0C3AD}"/>
          </ac:graphicFrameMkLst>
        </pc:graphicFrameChg>
      </pc:sldChg>
      <pc:sldChg chg="addSp delSp modSp new mod">
        <pc:chgData name="Luigi Corvino" userId="d9e22c7e4a321c52" providerId="LiveId" clId="{81DC664C-4EA0-4740-AD5B-038EA730DE91}" dt="2021-12-12T15:27:36.680" v="50" actId="962"/>
        <pc:sldMkLst>
          <pc:docMk/>
          <pc:sldMk cId="174904415" sldId="265"/>
        </pc:sldMkLst>
        <pc:spChg chg="del">
          <ac:chgData name="Luigi Corvino" userId="d9e22c7e4a321c52" providerId="LiveId" clId="{81DC664C-4EA0-4740-AD5B-038EA730DE91}" dt="2021-12-12T15:02:13.858" v="34" actId="21"/>
          <ac:spMkLst>
            <pc:docMk/>
            <pc:sldMk cId="174904415" sldId="265"/>
            <ac:spMk id="2" creationId="{64DB484B-DCE5-4103-8CE8-1AD4C3BF8126}"/>
          </ac:spMkLst>
        </pc:spChg>
        <pc:spChg chg="del">
          <ac:chgData name="Luigi Corvino" userId="d9e22c7e4a321c52" providerId="LiveId" clId="{81DC664C-4EA0-4740-AD5B-038EA730DE91}" dt="2021-12-12T15:02:11.609" v="33" actId="21"/>
          <ac:spMkLst>
            <pc:docMk/>
            <pc:sldMk cId="174904415" sldId="265"/>
            <ac:spMk id="3" creationId="{CFDA82AD-B909-4E3F-96D3-A3C2E1D845F2}"/>
          </ac:spMkLst>
        </pc:spChg>
        <pc:spChg chg="add mod">
          <ac:chgData name="Luigi Corvino" userId="d9e22c7e4a321c52" providerId="LiveId" clId="{81DC664C-4EA0-4740-AD5B-038EA730DE91}" dt="2021-12-12T15:02:18.573" v="35"/>
          <ac:spMkLst>
            <pc:docMk/>
            <pc:sldMk cId="174904415" sldId="265"/>
            <ac:spMk id="4" creationId="{D7559C15-A43E-44C7-954E-0BFEF1AA304F}"/>
          </ac:spMkLst>
        </pc:spChg>
        <pc:picChg chg="add del mod">
          <ac:chgData name="Luigi Corvino" userId="d9e22c7e4a321c52" providerId="LiveId" clId="{81DC664C-4EA0-4740-AD5B-038EA730DE91}" dt="2021-12-12T15:27:28.745" v="46" actId="21"/>
          <ac:picMkLst>
            <pc:docMk/>
            <pc:sldMk cId="174904415" sldId="265"/>
            <ac:picMk id="6" creationId="{F5ED5C84-C651-412E-8188-E358DDA4FE51}"/>
          </ac:picMkLst>
        </pc:picChg>
        <pc:picChg chg="add mod">
          <ac:chgData name="Luigi Corvino" userId="d9e22c7e4a321c52" providerId="LiveId" clId="{81DC664C-4EA0-4740-AD5B-038EA730DE91}" dt="2021-12-12T15:08:38.488" v="44" actId="1076"/>
          <ac:picMkLst>
            <pc:docMk/>
            <pc:sldMk cId="174904415" sldId="265"/>
            <ac:picMk id="8" creationId="{89BE7948-7B7A-498F-A878-609298E481C9}"/>
          </ac:picMkLst>
        </pc:picChg>
        <pc:picChg chg="add mod">
          <ac:chgData name="Luigi Corvino" userId="d9e22c7e4a321c52" providerId="LiveId" clId="{81DC664C-4EA0-4740-AD5B-038EA730DE91}" dt="2021-12-12T15:27:36.680" v="50" actId="962"/>
          <ac:picMkLst>
            <pc:docMk/>
            <pc:sldMk cId="174904415" sldId="265"/>
            <ac:picMk id="10" creationId="{AD879075-E806-456E-8C4F-949F851EB4EA}"/>
          </ac:picMkLst>
        </pc:picChg>
      </pc:sldChg>
      <pc:sldChg chg="addSp modSp new mod">
        <pc:chgData name="Luigi Corvino" userId="d9e22c7e4a321c52" providerId="LiveId" clId="{81DC664C-4EA0-4740-AD5B-038EA730DE91}" dt="2021-12-12T17:28:13.729" v="1756" actId="20577"/>
        <pc:sldMkLst>
          <pc:docMk/>
          <pc:sldMk cId="220081224" sldId="266"/>
        </pc:sldMkLst>
        <pc:spChg chg="mod">
          <ac:chgData name="Luigi Corvino" userId="d9e22c7e4a321c52" providerId="LiveId" clId="{81DC664C-4EA0-4740-AD5B-038EA730DE91}" dt="2021-12-12T15:41:47.720" v="300" actId="14100"/>
          <ac:spMkLst>
            <pc:docMk/>
            <pc:sldMk cId="220081224" sldId="266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5:43:44.681" v="722" actId="20577"/>
          <ac:spMkLst>
            <pc:docMk/>
            <pc:sldMk cId="220081224" sldId="266"/>
            <ac:spMk id="3" creationId="{BA5BBE71-F400-45D1-ACA5-306DADD27675}"/>
          </ac:spMkLst>
        </pc:spChg>
        <pc:spChg chg="add mod">
          <ac:chgData name="Luigi Corvino" userId="d9e22c7e4a321c52" providerId="LiveId" clId="{81DC664C-4EA0-4740-AD5B-038EA730DE91}" dt="2021-12-12T17:28:13.729" v="1756" actId="20577"/>
          <ac:spMkLst>
            <pc:docMk/>
            <pc:sldMk cId="220081224" sldId="266"/>
            <ac:spMk id="6" creationId="{0556DF74-9A93-4A94-BF87-A0CAF0313488}"/>
          </ac:spMkLst>
        </pc:spChg>
        <pc:picChg chg="add mod modCrop">
          <ac:chgData name="Luigi Corvino" userId="d9e22c7e4a321c52" providerId="LiveId" clId="{81DC664C-4EA0-4740-AD5B-038EA730DE91}" dt="2021-12-12T15:46:59.053" v="734" actId="14100"/>
          <ac:picMkLst>
            <pc:docMk/>
            <pc:sldMk cId="220081224" sldId="266"/>
            <ac:picMk id="5" creationId="{C66B2B67-641B-4B80-BE8A-56C4AC527028}"/>
          </ac:picMkLst>
        </pc:picChg>
      </pc:sldChg>
      <pc:sldChg chg="addSp delSp modSp new mod">
        <pc:chgData name="Luigi Corvino" userId="d9e22c7e4a321c52" providerId="LiveId" clId="{81DC664C-4EA0-4740-AD5B-038EA730DE91}" dt="2021-12-12T17:13:24.775" v="1533" actId="1076"/>
        <pc:sldMkLst>
          <pc:docMk/>
          <pc:sldMk cId="1363333352" sldId="267"/>
        </pc:sldMkLst>
        <pc:spChg chg="mod">
          <ac:chgData name="Luigi Corvino" userId="d9e22c7e4a321c52" providerId="LiveId" clId="{81DC664C-4EA0-4740-AD5B-038EA730DE91}" dt="2021-12-12T16:50:53.110" v="1328" actId="20577"/>
          <ac:spMkLst>
            <pc:docMk/>
            <pc:sldMk cId="1363333352" sldId="267"/>
            <ac:spMk id="2" creationId="{3BDCE198-2876-4E4E-813D-B9320D86879A}"/>
          </ac:spMkLst>
        </pc:spChg>
        <pc:spChg chg="del">
          <ac:chgData name="Luigi Corvino" userId="d9e22c7e4a321c52" providerId="LiveId" clId="{81DC664C-4EA0-4740-AD5B-038EA730DE91}" dt="2021-12-12T15:51:31.196" v="1272" actId="21"/>
          <ac:spMkLst>
            <pc:docMk/>
            <pc:sldMk cId="1363333352" sldId="267"/>
            <ac:spMk id="3" creationId="{F75581F8-E8DF-43ED-9858-91AFAEDEDB40}"/>
          </ac:spMkLst>
        </pc:spChg>
        <pc:spChg chg="add del mod">
          <ac:chgData name="Luigi Corvino" userId="d9e22c7e4a321c52" providerId="LiveId" clId="{81DC664C-4EA0-4740-AD5B-038EA730DE91}" dt="2021-12-12T15:52:41.249" v="1283"/>
          <ac:spMkLst>
            <pc:docMk/>
            <pc:sldMk cId="1363333352" sldId="267"/>
            <ac:spMk id="6" creationId="{DC74DE5A-0751-416C-9BB6-778433912EAB}"/>
          </ac:spMkLst>
        </pc:spChg>
        <pc:spChg chg="add del mod">
          <ac:chgData name="Luigi Corvino" userId="d9e22c7e4a321c52" providerId="LiveId" clId="{81DC664C-4EA0-4740-AD5B-038EA730DE91}" dt="2021-12-12T15:53:38.200" v="1302" actId="21"/>
          <ac:spMkLst>
            <pc:docMk/>
            <pc:sldMk cId="1363333352" sldId="267"/>
            <ac:spMk id="7" creationId="{E1607609-D21B-423B-B21C-37D9E2EF6EA3}"/>
          </ac:spMkLst>
        </pc:spChg>
        <pc:spChg chg="add mod">
          <ac:chgData name="Luigi Corvino" userId="d9e22c7e4a321c52" providerId="LiveId" clId="{81DC664C-4EA0-4740-AD5B-038EA730DE91}" dt="2021-12-12T17:13:05.764" v="1527" actId="1076"/>
          <ac:spMkLst>
            <pc:docMk/>
            <pc:sldMk cId="1363333352" sldId="267"/>
            <ac:spMk id="12" creationId="{409D1B48-CF8E-4FB1-8D3D-1B36CAAB0E0C}"/>
          </ac:spMkLst>
        </pc:spChg>
        <pc:spChg chg="add mod">
          <ac:chgData name="Luigi Corvino" userId="d9e22c7e4a321c52" providerId="LiveId" clId="{81DC664C-4EA0-4740-AD5B-038EA730DE91}" dt="2021-12-12T17:13:24.775" v="1533" actId="1076"/>
          <ac:spMkLst>
            <pc:docMk/>
            <pc:sldMk cId="1363333352" sldId="267"/>
            <ac:spMk id="13" creationId="{FE813009-DB47-492D-9881-82B194217C17}"/>
          </ac:spMkLst>
        </pc:spChg>
        <pc:picChg chg="add del mod">
          <ac:chgData name="Luigi Corvino" userId="d9e22c7e4a321c52" providerId="LiveId" clId="{81DC664C-4EA0-4740-AD5B-038EA730DE91}" dt="2021-12-12T15:53:40.780" v="1303" actId="21"/>
          <ac:picMkLst>
            <pc:docMk/>
            <pc:sldMk cId="1363333352" sldId="267"/>
            <ac:picMk id="5" creationId="{639A819A-D498-4CF0-A9EC-438C917F696D}"/>
          </ac:picMkLst>
        </pc:picChg>
        <pc:picChg chg="add mod modCrop">
          <ac:chgData name="Luigi Corvino" userId="d9e22c7e4a321c52" providerId="LiveId" clId="{81DC664C-4EA0-4740-AD5B-038EA730DE91}" dt="2021-12-12T17:13:07.989" v="1528" actId="1076"/>
          <ac:picMkLst>
            <pc:docMk/>
            <pc:sldMk cId="1363333352" sldId="267"/>
            <ac:picMk id="9" creationId="{FDD8ACC6-E1A4-4F18-821F-7A28D923CC4D}"/>
          </ac:picMkLst>
        </pc:picChg>
        <pc:picChg chg="add mod modCrop">
          <ac:chgData name="Luigi Corvino" userId="d9e22c7e4a321c52" providerId="LiveId" clId="{81DC664C-4EA0-4740-AD5B-038EA730DE91}" dt="2021-12-12T17:13:09.125" v="1529" actId="1076"/>
          <ac:picMkLst>
            <pc:docMk/>
            <pc:sldMk cId="1363333352" sldId="267"/>
            <ac:picMk id="11" creationId="{278732E6-D27B-41CC-98FB-BDC727F47F04}"/>
          </ac:picMkLst>
        </pc:picChg>
      </pc:sldChg>
      <pc:sldChg chg="modSp mod delDesignElem">
        <pc:chgData name="Luigi Corvino" userId="d9e22c7e4a321c52" providerId="LiveId" clId="{81DC664C-4EA0-4740-AD5B-038EA730DE91}" dt="2021-12-12T17:28:20.114" v="1758" actId="20577"/>
        <pc:sldMkLst>
          <pc:docMk/>
          <pc:sldMk cId="2352689642" sldId="268"/>
        </pc:sldMkLst>
        <pc:spChg chg="mod">
          <ac:chgData name="Luigi Corvino" userId="d9e22c7e4a321c52" providerId="LiveId" clId="{81DC664C-4EA0-4740-AD5B-038EA730DE91}" dt="2021-12-12T17:00:07.189" v="1388" actId="20577"/>
          <ac:spMkLst>
            <pc:docMk/>
            <pc:sldMk cId="2352689642" sldId="268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2T17:28:20.114" v="1758" actId="20577"/>
          <ac:graphicFrameMkLst>
            <pc:docMk/>
            <pc:sldMk cId="2352689642" sldId="268"/>
            <ac:graphicFrameMk id="28" creationId="{775341A7-617D-421C-B020-0C17D1E0C3AD}"/>
          </ac:graphicFrameMkLst>
        </pc:graphicFrameChg>
      </pc:sldChg>
      <pc:sldChg chg="new del">
        <pc:chgData name="Luigi Corvino" userId="d9e22c7e4a321c52" providerId="LiveId" clId="{81DC664C-4EA0-4740-AD5B-038EA730DE91}" dt="2021-12-12T16:59:52.901" v="1381" actId="47"/>
        <pc:sldMkLst>
          <pc:docMk/>
          <pc:sldMk cId="2877911725" sldId="268"/>
        </pc:sldMkLst>
      </pc:sldChg>
      <pc:sldChg chg="addSp delSp modSp new del mod">
        <pc:chgData name="Luigi Corvino" userId="d9e22c7e4a321c52" providerId="LiveId" clId="{81DC664C-4EA0-4740-AD5B-038EA730DE91}" dt="2021-12-12T17:13:29.501" v="1534" actId="2696"/>
        <pc:sldMkLst>
          <pc:docMk/>
          <pc:sldMk cId="2138877350" sldId="269"/>
        </pc:sldMkLst>
        <pc:spChg chg="del">
          <ac:chgData name="Luigi Corvino" userId="d9e22c7e4a321c52" providerId="LiveId" clId="{81DC664C-4EA0-4740-AD5B-038EA730DE91}" dt="2021-12-12T17:01:19.692" v="1402" actId="21"/>
          <ac:spMkLst>
            <pc:docMk/>
            <pc:sldMk cId="2138877350" sldId="269"/>
            <ac:spMk id="2" creationId="{2886EEEC-3048-4280-AE50-D82F736A5A9C}"/>
          </ac:spMkLst>
        </pc:spChg>
        <pc:spChg chg="del">
          <ac:chgData name="Luigi Corvino" userId="d9e22c7e4a321c52" providerId="LiveId" clId="{81DC664C-4EA0-4740-AD5B-038EA730DE91}" dt="2021-12-12T17:01:47.606" v="1413" actId="21"/>
          <ac:spMkLst>
            <pc:docMk/>
            <pc:sldMk cId="2138877350" sldId="269"/>
            <ac:spMk id="3" creationId="{812B39B0-7A2E-4ED0-9955-AECC159ABAE7}"/>
          </ac:spMkLst>
        </pc:spChg>
        <pc:spChg chg="add del mod">
          <ac:chgData name="Luigi Corvino" userId="d9e22c7e4a321c52" providerId="LiveId" clId="{81DC664C-4EA0-4740-AD5B-038EA730DE91}" dt="2021-12-12T17:01:32.848" v="1404"/>
          <ac:spMkLst>
            <pc:docMk/>
            <pc:sldMk cId="2138877350" sldId="269"/>
            <ac:spMk id="4" creationId="{C140D9B4-1F8E-45AF-A326-7C51B520D093}"/>
          </ac:spMkLst>
        </pc:spChg>
        <pc:spChg chg="add del mod">
          <ac:chgData name="Luigi Corvino" userId="d9e22c7e4a321c52" providerId="LiveId" clId="{81DC664C-4EA0-4740-AD5B-038EA730DE91}" dt="2021-12-12T17:13:12.551" v="1530" actId="21"/>
          <ac:spMkLst>
            <pc:docMk/>
            <pc:sldMk cId="2138877350" sldId="269"/>
            <ac:spMk id="5" creationId="{34D3C8FA-1E07-4005-A775-69336C43F44E}"/>
          </ac:spMkLst>
        </pc:spChg>
        <pc:spChg chg="add del mod">
          <ac:chgData name="Luigi Corvino" userId="d9e22c7e4a321c52" providerId="LiveId" clId="{81DC664C-4EA0-4740-AD5B-038EA730DE91}" dt="2021-12-12T17:12:59.610" v="1525" actId="21"/>
          <ac:spMkLst>
            <pc:docMk/>
            <pc:sldMk cId="2138877350" sldId="269"/>
            <ac:spMk id="7" creationId="{964C7689-2D58-4D1D-9BDE-84A5C0FA09B8}"/>
          </ac:spMkLst>
        </pc:spChg>
        <pc:spChg chg="add mod">
          <ac:chgData name="Luigi Corvino" userId="d9e22c7e4a321c52" providerId="LiveId" clId="{81DC664C-4EA0-4740-AD5B-038EA730DE91}" dt="2021-12-12T17:13:12.551" v="1530" actId="21"/>
          <ac:spMkLst>
            <pc:docMk/>
            <pc:sldMk cId="2138877350" sldId="269"/>
            <ac:spMk id="9" creationId="{3FECDF4D-C353-4E8F-AE30-0903104BB5CC}"/>
          </ac:spMkLst>
        </pc:spChg>
      </pc:sldChg>
      <pc:sldChg chg="addSp delSp modSp mod">
        <pc:chgData name="Luigi Corvino" userId="d9e22c7e4a321c52" providerId="LiveId" clId="{81DC664C-4EA0-4740-AD5B-038EA730DE91}" dt="2021-12-12T17:28:32.002" v="1768" actId="20577"/>
        <pc:sldMkLst>
          <pc:docMk/>
          <pc:sldMk cId="3708118055" sldId="270"/>
        </pc:sldMkLst>
        <pc:spChg chg="mod">
          <ac:chgData name="Luigi Corvino" userId="d9e22c7e4a321c52" providerId="LiveId" clId="{81DC664C-4EA0-4740-AD5B-038EA730DE91}" dt="2021-12-12T17:02:31.637" v="1421" actId="20577"/>
          <ac:spMkLst>
            <pc:docMk/>
            <pc:sldMk cId="3708118055" sldId="270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7:03:51.875" v="1433" actId="20577"/>
          <ac:spMkLst>
            <pc:docMk/>
            <pc:sldMk cId="3708118055" sldId="270"/>
            <ac:spMk id="3" creationId="{BA5BBE71-F400-45D1-ACA5-306DADD27675}"/>
          </ac:spMkLst>
        </pc:spChg>
        <pc:spChg chg="mod">
          <ac:chgData name="Luigi Corvino" userId="d9e22c7e4a321c52" providerId="LiveId" clId="{81DC664C-4EA0-4740-AD5B-038EA730DE91}" dt="2021-12-12T17:28:32.002" v="1768" actId="20577"/>
          <ac:spMkLst>
            <pc:docMk/>
            <pc:sldMk cId="3708118055" sldId="270"/>
            <ac:spMk id="6" creationId="{0556DF74-9A93-4A94-BF87-A0CAF0313488}"/>
          </ac:spMkLst>
        </pc:spChg>
        <pc:picChg chg="del">
          <ac:chgData name="Luigi Corvino" userId="d9e22c7e4a321c52" providerId="LiveId" clId="{81DC664C-4EA0-4740-AD5B-038EA730DE91}" dt="2021-12-12T17:02:43.267" v="1426" actId="21"/>
          <ac:picMkLst>
            <pc:docMk/>
            <pc:sldMk cId="3708118055" sldId="270"/>
            <ac:picMk id="5" creationId="{C66B2B67-641B-4B80-BE8A-56C4AC527028}"/>
          </ac:picMkLst>
        </pc:picChg>
        <pc:picChg chg="add mod">
          <ac:chgData name="Luigi Corvino" userId="d9e22c7e4a321c52" providerId="LiveId" clId="{81DC664C-4EA0-4740-AD5B-038EA730DE91}" dt="2021-12-12T17:07:31.365" v="1438" actId="1076"/>
          <ac:picMkLst>
            <pc:docMk/>
            <pc:sldMk cId="3708118055" sldId="270"/>
            <ac:picMk id="7" creationId="{39D41BA2-3402-43DE-9CE4-BCD188A4B26F}"/>
          </ac:picMkLst>
        </pc:picChg>
      </pc:sldChg>
      <pc:sldChg chg="modSp mod">
        <pc:chgData name="Luigi Corvino" userId="d9e22c7e4a321c52" providerId="LiveId" clId="{81DC664C-4EA0-4740-AD5B-038EA730DE91}" dt="2021-12-12T17:37:04.190" v="2426" actId="20577"/>
        <pc:sldMkLst>
          <pc:docMk/>
          <pc:sldMk cId="948199309" sldId="271"/>
        </pc:sldMkLst>
        <pc:spChg chg="mod">
          <ac:chgData name="Luigi Corvino" userId="d9e22c7e4a321c52" providerId="LiveId" clId="{81DC664C-4EA0-4740-AD5B-038EA730DE91}" dt="2021-12-12T17:14:09.626" v="1547" actId="20577"/>
          <ac:spMkLst>
            <pc:docMk/>
            <pc:sldMk cId="948199309" sldId="271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2T17:37:04.190" v="2426" actId="20577"/>
          <ac:graphicFrameMkLst>
            <pc:docMk/>
            <pc:sldMk cId="948199309" sldId="271"/>
            <ac:graphicFrameMk id="28" creationId="{775341A7-617D-421C-B020-0C17D1E0C3AD}"/>
          </ac:graphicFrameMkLst>
        </pc:graphicFrameChg>
      </pc:sldChg>
      <pc:sldChg chg="addSp delSp modSp new mod">
        <pc:chgData name="Luigi Corvino" userId="d9e22c7e4a321c52" providerId="LiveId" clId="{81DC664C-4EA0-4740-AD5B-038EA730DE91}" dt="2021-12-12T17:18:35.942" v="1599"/>
        <pc:sldMkLst>
          <pc:docMk/>
          <pc:sldMk cId="3029354174" sldId="272"/>
        </pc:sldMkLst>
        <pc:spChg chg="del">
          <ac:chgData name="Luigi Corvino" userId="d9e22c7e4a321c52" providerId="LiveId" clId="{81DC664C-4EA0-4740-AD5B-038EA730DE91}" dt="2021-12-12T17:14:43.060" v="1554" actId="21"/>
          <ac:spMkLst>
            <pc:docMk/>
            <pc:sldMk cId="3029354174" sldId="272"/>
            <ac:spMk id="2" creationId="{80A49620-1A03-4A18-99CF-826FD382EF7B}"/>
          </ac:spMkLst>
        </pc:spChg>
        <pc:spChg chg="del">
          <ac:chgData name="Luigi Corvino" userId="d9e22c7e4a321c52" providerId="LiveId" clId="{81DC664C-4EA0-4740-AD5B-038EA730DE91}" dt="2021-12-12T17:14:45.092" v="1555" actId="21"/>
          <ac:spMkLst>
            <pc:docMk/>
            <pc:sldMk cId="3029354174" sldId="272"/>
            <ac:spMk id="3" creationId="{2693D1CE-5015-4CFF-A3E8-7B5C6FEB058D}"/>
          </ac:spMkLst>
        </pc:spChg>
        <pc:spChg chg="add del mod">
          <ac:chgData name="Luigi Corvino" userId="d9e22c7e4a321c52" providerId="LiveId" clId="{81DC664C-4EA0-4740-AD5B-038EA730DE91}" dt="2021-12-12T17:14:48.648" v="1557"/>
          <ac:spMkLst>
            <pc:docMk/>
            <pc:sldMk cId="3029354174" sldId="272"/>
            <ac:spMk id="4" creationId="{5647F4CD-AA17-4F8D-9F9D-574E46B4A45E}"/>
          </ac:spMkLst>
        </pc:spChg>
        <pc:spChg chg="add mod">
          <ac:chgData name="Luigi Corvino" userId="d9e22c7e4a321c52" providerId="LiveId" clId="{81DC664C-4EA0-4740-AD5B-038EA730DE91}" dt="2021-12-12T17:14:56.592" v="1563" actId="20577"/>
          <ac:spMkLst>
            <pc:docMk/>
            <pc:sldMk cId="3029354174" sldId="272"/>
            <ac:spMk id="5" creationId="{B8D2931F-C24E-4B86-A41A-1F2F7BCDC655}"/>
          </ac:spMkLst>
        </pc:spChg>
        <pc:spChg chg="add mod">
          <ac:chgData name="Luigi Corvino" userId="d9e22c7e4a321c52" providerId="LiveId" clId="{81DC664C-4EA0-4740-AD5B-038EA730DE91}" dt="2021-12-12T17:17:55.918" v="1594" actId="20577"/>
          <ac:spMkLst>
            <pc:docMk/>
            <pc:sldMk cId="3029354174" sldId="272"/>
            <ac:spMk id="14" creationId="{8C0DDA96-E07D-4934-B709-CDE6FA48189C}"/>
          </ac:spMkLst>
        </pc:spChg>
        <pc:spChg chg="add mod">
          <ac:chgData name="Luigi Corvino" userId="d9e22c7e4a321c52" providerId="LiveId" clId="{81DC664C-4EA0-4740-AD5B-038EA730DE91}" dt="2021-12-12T17:18:35.942" v="1599"/>
          <ac:spMkLst>
            <pc:docMk/>
            <pc:sldMk cId="3029354174" sldId="272"/>
            <ac:spMk id="15" creationId="{473CC331-EA83-4938-BAED-9C213ADE3F57}"/>
          </ac:spMkLst>
        </pc:spChg>
        <pc:picChg chg="add del mod">
          <ac:chgData name="Luigi Corvino" userId="d9e22c7e4a321c52" providerId="LiveId" clId="{81DC664C-4EA0-4740-AD5B-038EA730DE91}" dt="2021-12-12T17:16:30.323" v="1573" actId="21"/>
          <ac:picMkLst>
            <pc:docMk/>
            <pc:sldMk cId="3029354174" sldId="272"/>
            <ac:picMk id="7" creationId="{0FFA1539-103B-429B-84AD-50B74BC5C7BA}"/>
          </ac:picMkLst>
        </pc:picChg>
        <pc:picChg chg="add del mod">
          <ac:chgData name="Luigi Corvino" userId="d9e22c7e4a321c52" providerId="LiveId" clId="{81DC664C-4EA0-4740-AD5B-038EA730DE91}" dt="2021-12-12T17:16:28.052" v="1572" actId="21"/>
          <ac:picMkLst>
            <pc:docMk/>
            <pc:sldMk cId="3029354174" sldId="272"/>
            <ac:picMk id="9" creationId="{D61A86A5-C9E8-4F42-91D3-04197AB56042}"/>
          </ac:picMkLst>
        </pc:picChg>
        <pc:picChg chg="add mod">
          <ac:chgData name="Luigi Corvino" userId="d9e22c7e4a321c52" providerId="LiveId" clId="{81DC664C-4EA0-4740-AD5B-038EA730DE91}" dt="2021-12-12T17:17:48.684" v="1587" actId="14100"/>
          <ac:picMkLst>
            <pc:docMk/>
            <pc:sldMk cId="3029354174" sldId="272"/>
            <ac:picMk id="11" creationId="{1BBCFCC6-6BBC-4EFB-A500-78A580C42717}"/>
          </ac:picMkLst>
        </pc:picChg>
        <pc:picChg chg="add mod">
          <ac:chgData name="Luigi Corvino" userId="d9e22c7e4a321c52" providerId="LiveId" clId="{81DC664C-4EA0-4740-AD5B-038EA730DE91}" dt="2021-12-12T17:17:49.898" v="1588" actId="1076"/>
          <ac:picMkLst>
            <pc:docMk/>
            <pc:sldMk cId="3029354174" sldId="272"/>
            <ac:picMk id="13" creationId="{76F37015-18C5-4C21-B0EB-16C09D462AEC}"/>
          </ac:picMkLst>
        </pc:picChg>
      </pc:sldChg>
      <pc:sldChg chg="new del">
        <pc:chgData name="Luigi Corvino" userId="d9e22c7e4a321c52" providerId="LiveId" clId="{81DC664C-4EA0-4740-AD5B-038EA730DE91}" dt="2021-12-12T17:19:04.364" v="1601" actId="47"/>
        <pc:sldMkLst>
          <pc:docMk/>
          <pc:sldMk cId="2510350201" sldId="273"/>
        </pc:sldMkLst>
      </pc:sldChg>
      <pc:sldChg chg="delSp modSp mod">
        <pc:chgData name="Luigi Corvino" userId="d9e22c7e4a321c52" providerId="LiveId" clId="{81DC664C-4EA0-4740-AD5B-038EA730DE91}" dt="2021-12-12T17:37:53.509" v="2456" actId="20577"/>
        <pc:sldMkLst>
          <pc:docMk/>
          <pc:sldMk cId="3176610261" sldId="273"/>
        </pc:sldMkLst>
        <pc:spChg chg="mod">
          <ac:chgData name="Luigi Corvino" userId="d9e22c7e4a321c52" providerId="LiveId" clId="{81DC664C-4EA0-4740-AD5B-038EA730DE91}" dt="2021-12-12T17:19:09.543" v="1606" actId="20577"/>
          <ac:spMkLst>
            <pc:docMk/>
            <pc:sldMk cId="3176610261" sldId="273"/>
            <ac:spMk id="2" creationId="{1365EEB8-65D6-4B78-9914-9765BA65DEEB}"/>
          </ac:spMkLst>
        </pc:spChg>
        <pc:spChg chg="mod">
          <ac:chgData name="Luigi Corvino" userId="d9e22c7e4a321c52" providerId="LiveId" clId="{81DC664C-4EA0-4740-AD5B-038EA730DE91}" dt="2021-12-12T17:19:55.008" v="1719" actId="20577"/>
          <ac:spMkLst>
            <pc:docMk/>
            <pc:sldMk cId="3176610261" sldId="273"/>
            <ac:spMk id="3" creationId="{BA5BBE71-F400-45D1-ACA5-306DADD27675}"/>
          </ac:spMkLst>
        </pc:spChg>
        <pc:spChg chg="mod">
          <ac:chgData name="Luigi Corvino" userId="d9e22c7e4a321c52" providerId="LiveId" clId="{81DC664C-4EA0-4740-AD5B-038EA730DE91}" dt="2021-12-12T17:37:53.509" v="2456" actId="20577"/>
          <ac:spMkLst>
            <pc:docMk/>
            <pc:sldMk cId="3176610261" sldId="273"/>
            <ac:spMk id="6" creationId="{0556DF74-9A93-4A94-BF87-A0CAF0313488}"/>
          </ac:spMkLst>
        </pc:spChg>
        <pc:picChg chg="del">
          <ac:chgData name="Luigi Corvino" userId="d9e22c7e4a321c52" providerId="LiveId" clId="{81DC664C-4EA0-4740-AD5B-038EA730DE91}" dt="2021-12-12T17:19:57.739" v="1720" actId="21"/>
          <ac:picMkLst>
            <pc:docMk/>
            <pc:sldMk cId="3176610261" sldId="273"/>
            <ac:picMk id="7" creationId="{39D41BA2-3402-43DE-9CE4-BCD188A4B26F}"/>
          </ac:picMkLst>
        </pc:picChg>
      </pc:sldChg>
      <pc:sldChg chg="addSp delSp modSp new mod ord">
        <pc:chgData name="Luigi Corvino" userId="d9e22c7e4a321c52" providerId="LiveId" clId="{81DC664C-4EA0-4740-AD5B-038EA730DE91}" dt="2021-12-12T17:36:58.530" v="2423" actId="20577"/>
        <pc:sldMkLst>
          <pc:docMk/>
          <pc:sldMk cId="2775143696" sldId="274"/>
        </pc:sldMkLst>
        <pc:spChg chg="mod">
          <ac:chgData name="Luigi Corvino" userId="d9e22c7e4a321c52" providerId="LiveId" clId="{81DC664C-4EA0-4740-AD5B-038EA730DE91}" dt="2021-12-12T17:36:07.401" v="2378" actId="20577"/>
          <ac:spMkLst>
            <pc:docMk/>
            <pc:sldMk cId="2775143696" sldId="274"/>
            <ac:spMk id="2" creationId="{E634EF03-75ED-4A90-AFA6-57BF026BD956}"/>
          </ac:spMkLst>
        </pc:spChg>
        <pc:spChg chg="mod">
          <ac:chgData name="Luigi Corvino" userId="d9e22c7e4a321c52" providerId="LiveId" clId="{81DC664C-4EA0-4740-AD5B-038EA730DE91}" dt="2021-12-12T17:36:58.530" v="2423" actId="20577"/>
          <ac:spMkLst>
            <pc:docMk/>
            <pc:sldMk cId="2775143696" sldId="274"/>
            <ac:spMk id="3" creationId="{163FB65F-F8D8-40D3-869A-16C29014AF3B}"/>
          </ac:spMkLst>
        </pc:spChg>
        <pc:spChg chg="add del mod">
          <ac:chgData name="Luigi Corvino" userId="d9e22c7e4a321c52" providerId="LiveId" clId="{81DC664C-4EA0-4740-AD5B-038EA730DE91}" dt="2021-12-12T17:35:55.203" v="2348"/>
          <ac:spMkLst>
            <pc:docMk/>
            <pc:sldMk cId="2775143696" sldId="274"/>
            <ac:spMk id="4" creationId="{CC9AA86B-4B01-414C-BC25-DECEBD772FA0}"/>
          </ac:spMkLst>
        </pc:spChg>
      </pc:sldChg>
      <pc:sldChg chg="modSp new del mod">
        <pc:chgData name="Luigi Corvino" userId="d9e22c7e4a321c52" providerId="LiveId" clId="{81DC664C-4EA0-4740-AD5B-038EA730DE91}" dt="2021-12-12T17:39:15.576" v="2475" actId="47"/>
        <pc:sldMkLst>
          <pc:docMk/>
          <pc:sldMk cId="269763751" sldId="275"/>
        </pc:sldMkLst>
        <pc:spChg chg="mod">
          <ac:chgData name="Luigi Corvino" userId="d9e22c7e4a321c52" providerId="LiveId" clId="{81DC664C-4EA0-4740-AD5B-038EA730DE91}" dt="2021-12-12T17:39:07.051" v="2473" actId="20577"/>
          <ac:spMkLst>
            <pc:docMk/>
            <pc:sldMk cId="269763751" sldId="275"/>
            <ac:spMk id="2" creationId="{3CCFB93B-4AEE-41AD-8610-6CF1575E4AC3}"/>
          </ac:spMkLst>
        </pc:spChg>
        <pc:spChg chg="mod">
          <ac:chgData name="Luigi Corvino" userId="d9e22c7e4a321c52" providerId="LiveId" clId="{81DC664C-4EA0-4740-AD5B-038EA730DE91}" dt="2021-12-12T17:39:11.538" v="2474" actId="1076"/>
          <ac:spMkLst>
            <pc:docMk/>
            <pc:sldMk cId="269763751" sldId="275"/>
            <ac:spMk id="3" creationId="{1BC52274-9A8F-407B-8B89-3243B93E0DC5}"/>
          </ac:spMkLst>
        </pc:spChg>
      </pc:sldChg>
      <pc:sldChg chg="modSp mod">
        <pc:chgData name="Luigi Corvino" userId="d9e22c7e4a321c52" providerId="LiveId" clId="{81DC664C-4EA0-4740-AD5B-038EA730DE91}" dt="2021-12-12T17:40:44.371" v="2694" actId="20577"/>
        <pc:sldMkLst>
          <pc:docMk/>
          <pc:sldMk cId="3374667143" sldId="275"/>
        </pc:sldMkLst>
        <pc:spChg chg="mod">
          <ac:chgData name="Luigi Corvino" userId="d9e22c7e4a321c52" providerId="LiveId" clId="{81DC664C-4EA0-4740-AD5B-038EA730DE91}" dt="2021-12-12T17:40:09.062" v="2589" actId="20577"/>
          <ac:spMkLst>
            <pc:docMk/>
            <pc:sldMk cId="3374667143" sldId="275"/>
            <ac:spMk id="2" creationId="{40AEDA64-A1EF-4DB9-811B-2A17138865D1}"/>
          </ac:spMkLst>
        </pc:spChg>
        <pc:graphicFrameChg chg="mod">
          <ac:chgData name="Luigi Corvino" userId="d9e22c7e4a321c52" providerId="LiveId" clId="{81DC664C-4EA0-4740-AD5B-038EA730DE91}" dt="2021-12-12T17:40:44.371" v="2694" actId="20577"/>
          <ac:graphicFrameMkLst>
            <pc:docMk/>
            <pc:sldMk cId="3374667143" sldId="275"/>
            <ac:graphicFrameMk id="28" creationId="{775341A7-617D-421C-B020-0C17D1E0C3A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264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Estimated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first Sprint: </a:t>
          </a:r>
          <a:r>
            <a:rPr lang="it-IT" b="1" dirty="0">
              <a:solidFill>
                <a:schemeClr val="bg1"/>
              </a:solidFill>
            </a:rPr>
            <a:t>51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203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second Sprint: </a:t>
          </a:r>
          <a:r>
            <a:rPr lang="it-IT" b="1" dirty="0">
              <a:solidFill>
                <a:schemeClr val="bg1"/>
              </a:solidFill>
            </a:rPr>
            <a:t>62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104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for the second Sprint: </a:t>
          </a:r>
          <a:r>
            <a:rPr lang="it-IT" b="1" dirty="0">
              <a:solidFill>
                <a:schemeClr val="bg1"/>
              </a:solidFill>
            </a:rPr>
            <a:t>70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Total Story Points </a:t>
          </a:r>
          <a:r>
            <a:rPr lang="it-IT" dirty="0" err="1">
              <a:solidFill>
                <a:schemeClr val="bg1"/>
              </a:solidFill>
            </a:rPr>
            <a:t>Remaining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b="1" dirty="0">
              <a:solidFill>
                <a:schemeClr val="bg1"/>
              </a:solidFill>
            </a:rPr>
            <a:t>36</a:t>
          </a:r>
          <a:endParaRPr lang="en-US" b="1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chemeClr val="bg1"/>
              </a:solidFill>
            </a:rPr>
            <a:t>Average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velocity</a:t>
          </a:r>
          <a:r>
            <a:rPr lang="it-IT" dirty="0">
              <a:solidFill>
                <a:schemeClr val="bg1"/>
              </a:solidFill>
            </a:rPr>
            <a:t> of the Team after 3 </a:t>
          </a:r>
          <a:r>
            <a:rPr lang="it-IT">
              <a:solidFill>
                <a:schemeClr val="bg1"/>
              </a:solidFill>
            </a:rPr>
            <a:t>Sprints: </a:t>
          </a:r>
          <a:r>
            <a:rPr lang="it-IT" b="1" dirty="0">
              <a:solidFill>
                <a:schemeClr val="bg1"/>
              </a:solidFill>
            </a:rPr>
            <a:t>69</a:t>
          </a:r>
          <a:r>
            <a:rPr lang="it-IT" dirty="0">
              <a:solidFill>
                <a:schemeClr val="bg1"/>
              </a:solidFill>
            </a:rPr>
            <a:t> Story Points</a:t>
          </a:r>
        </a:p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1 Story Point = </a:t>
          </a:r>
          <a:r>
            <a:rPr lang="it-IT" b="1" dirty="0">
              <a:solidFill>
                <a:schemeClr val="bg1"/>
              </a:solidFill>
            </a:rPr>
            <a:t>20 min </a:t>
          </a:r>
          <a:r>
            <a:rPr lang="it-IT" dirty="0">
              <a:solidFill>
                <a:schemeClr val="bg1"/>
              </a:solidFill>
            </a:rPr>
            <a:t>of work of one developer</a:t>
          </a:r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 custLinFactNeighborX="1144" custLinFactNeighborY="1230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Total Story Points </a:t>
          </a:r>
          <a:r>
            <a:rPr lang="it-IT" sz="1400" kern="1200" dirty="0" err="1">
              <a:solidFill>
                <a:schemeClr val="bg1"/>
              </a:solidFill>
            </a:rPr>
            <a:t>Remaining</a:t>
          </a:r>
          <a:r>
            <a:rPr lang="it-IT" sz="1400" kern="1200" dirty="0">
              <a:solidFill>
                <a:schemeClr val="bg1"/>
              </a:solidFill>
            </a:rPr>
            <a:t>: 264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Estimated</a:t>
          </a:r>
          <a:r>
            <a:rPr lang="it-IT" sz="1400" kern="1200" dirty="0">
              <a:solidFill>
                <a:schemeClr val="bg1"/>
              </a:solidFill>
            </a:rPr>
            <a:t> </a:t>
          </a:r>
          <a:r>
            <a:rPr lang="it-IT" sz="1400" kern="1200" dirty="0" err="1">
              <a:solidFill>
                <a:schemeClr val="bg1"/>
              </a:solidFill>
            </a:rPr>
            <a:t>Velocity</a:t>
          </a:r>
          <a:r>
            <a:rPr lang="it-IT" sz="1400" kern="1200" dirty="0">
              <a:solidFill>
                <a:schemeClr val="bg1"/>
              </a:solidFill>
            </a:rPr>
            <a:t> for the first Sprint: </a:t>
          </a:r>
          <a:r>
            <a:rPr lang="it-IT" sz="1400" b="1" kern="1200" dirty="0">
              <a:solidFill>
                <a:schemeClr val="bg1"/>
              </a:solidFill>
            </a:rPr>
            <a:t>51</a:t>
          </a:r>
          <a:r>
            <a:rPr lang="it-IT" sz="14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1 Story Point = </a:t>
          </a:r>
          <a:r>
            <a:rPr lang="it-IT" sz="1400" b="1" kern="1200" dirty="0">
              <a:solidFill>
                <a:schemeClr val="bg1"/>
              </a:solidFill>
            </a:rPr>
            <a:t>20 min </a:t>
          </a:r>
          <a:r>
            <a:rPr lang="it-IT" sz="14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Total Story Points </a:t>
          </a:r>
          <a:r>
            <a:rPr lang="it-IT" sz="1500" kern="1200" dirty="0" err="1">
              <a:solidFill>
                <a:schemeClr val="bg1"/>
              </a:solidFill>
            </a:rPr>
            <a:t>Remaining</a:t>
          </a:r>
          <a:r>
            <a:rPr lang="it-IT" sz="1500" kern="1200" dirty="0">
              <a:solidFill>
                <a:schemeClr val="bg1"/>
              </a:solidFill>
            </a:rPr>
            <a:t>: 203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Velocity</a:t>
          </a:r>
          <a:r>
            <a:rPr lang="it-IT" sz="1500" kern="1200" dirty="0">
              <a:solidFill>
                <a:schemeClr val="bg1"/>
              </a:solidFill>
            </a:rPr>
            <a:t> for the second Sprint: </a:t>
          </a:r>
          <a:r>
            <a:rPr lang="it-IT" sz="1500" b="1" kern="1200" dirty="0">
              <a:solidFill>
                <a:schemeClr val="bg1"/>
              </a:solidFill>
            </a:rPr>
            <a:t>62</a:t>
          </a:r>
          <a:r>
            <a:rPr lang="it-IT" sz="15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1 Story Point = </a:t>
          </a:r>
          <a:r>
            <a:rPr lang="it-IT" sz="1500" b="1" kern="1200" dirty="0">
              <a:solidFill>
                <a:schemeClr val="bg1"/>
              </a:solidFill>
            </a:rPr>
            <a:t>20 min </a:t>
          </a:r>
          <a:r>
            <a:rPr lang="it-IT" sz="15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Total Story Points </a:t>
          </a:r>
          <a:r>
            <a:rPr lang="it-IT" sz="1500" kern="1200" dirty="0" err="1">
              <a:solidFill>
                <a:schemeClr val="bg1"/>
              </a:solidFill>
            </a:rPr>
            <a:t>Remaining</a:t>
          </a:r>
          <a:r>
            <a:rPr lang="it-IT" sz="1500" kern="1200" dirty="0">
              <a:solidFill>
                <a:schemeClr val="bg1"/>
              </a:solidFill>
            </a:rPr>
            <a:t>: 104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Velocity</a:t>
          </a:r>
          <a:r>
            <a:rPr lang="it-IT" sz="1500" kern="1200" dirty="0">
              <a:solidFill>
                <a:schemeClr val="bg1"/>
              </a:solidFill>
            </a:rPr>
            <a:t> for the second Sprint: </a:t>
          </a:r>
          <a:r>
            <a:rPr lang="it-IT" sz="1500" b="1" kern="1200" dirty="0">
              <a:solidFill>
                <a:schemeClr val="bg1"/>
              </a:solidFill>
            </a:rPr>
            <a:t>70</a:t>
          </a:r>
          <a:r>
            <a:rPr lang="it-IT" sz="15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1 Story Point = </a:t>
          </a:r>
          <a:r>
            <a:rPr lang="it-IT" sz="1500" b="1" kern="1200" dirty="0">
              <a:solidFill>
                <a:schemeClr val="bg1"/>
              </a:solidFill>
            </a:rPr>
            <a:t>20 min </a:t>
          </a:r>
          <a:r>
            <a:rPr lang="it-IT" sz="15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614178" y="2503957"/>
        <a:ext cx="2550967" cy="1397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687927"/>
          <a:ext cx="4165146" cy="1484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373954" y="2929433"/>
          <a:ext cx="816697" cy="816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715065" y="669662"/>
          <a:ext cx="2450080" cy="148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52" tIns="157152" rIns="157152" bIns="1571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Total Story Points </a:t>
          </a:r>
          <a:r>
            <a:rPr lang="it-IT" sz="1400" kern="1200" dirty="0" err="1">
              <a:solidFill>
                <a:schemeClr val="bg1"/>
              </a:solidFill>
            </a:rPr>
            <a:t>Remaining</a:t>
          </a:r>
          <a:r>
            <a:rPr lang="it-IT" sz="1400" kern="1200" dirty="0">
              <a:solidFill>
                <a:schemeClr val="bg1"/>
              </a:solidFill>
            </a:rPr>
            <a:t>: </a:t>
          </a:r>
          <a:r>
            <a:rPr lang="it-IT" sz="1400" b="1" kern="1200" dirty="0">
              <a:solidFill>
                <a:schemeClr val="bg1"/>
              </a:solidFill>
            </a:rPr>
            <a:t>36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715065" y="669662"/>
        <a:ext cx="2450080" cy="1484904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484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49183" y="2838060"/>
          <a:ext cx="816697" cy="816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715065" y="2503957"/>
          <a:ext cx="2450080" cy="148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52" tIns="157152" rIns="157152" bIns="1571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Average</a:t>
          </a:r>
          <a:r>
            <a:rPr lang="it-IT" sz="1400" kern="1200" dirty="0">
              <a:solidFill>
                <a:schemeClr val="bg1"/>
              </a:solidFill>
            </a:rPr>
            <a:t> </a:t>
          </a:r>
          <a:r>
            <a:rPr lang="it-IT" sz="1400" kern="1200" dirty="0" err="1">
              <a:solidFill>
                <a:schemeClr val="bg1"/>
              </a:solidFill>
            </a:rPr>
            <a:t>velocity</a:t>
          </a:r>
          <a:r>
            <a:rPr lang="it-IT" sz="1400" kern="1200" dirty="0">
              <a:solidFill>
                <a:schemeClr val="bg1"/>
              </a:solidFill>
            </a:rPr>
            <a:t> of the Team after 3 </a:t>
          </a:r>
          <a:r>
            <a:rPr lang="it-IT" sz="1400" kern="1200">
              <a:solidFill>
                <a:schemeClr val="bg1"/>
              </a:solidFill>
            </a:rPr>
            <a:t>Sprints: </a:t>
          </a:r>
          <a:r>
            <a:rPr lang="it-IT" sz="1400" b="1" kern="1200" dirty="0">
              <a:solidFill>
                <a:schemeClr val="bg1"/>
              </a:solidFill>
            </a:rPr>
            <a:t>69</a:t>
          </a:r>
          <a:r>
            <a:rPr lang="it-IT" sz="1400" kern="1200" dirty="0">
              <a:solidFill>
                <a:schemeClr val="bg1"/>
              </a:solidFill>
            </a:rPr>
            <a:t> Story Points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1 Story Point = </a:t>
          </a:r>
          <a:r>
            <a:rPr lang="it-IT" sz="1400" b="1" kern="1200" dirty="0">
              <a:solidFill>
                <a:schemeClr val="bg1"/>
              </a:solidFill>
            </a:rPr>
            <a:t>20 min </a:t>
          </a:r>
          <a:r>
            <a:rPr lang="it-IT" sz="1400" kern="1200" dirty="0">
              <a:solidFill>
                <a:schemeClr val="bg1"/>
              </a:solidFill>
            </a:rPr>
            <a:t>of work of one developer</a:t>
          </a:r>
        </a:p>
      </dsp:txBody>
      <dsp:txXfrm>
        <a:off x="1715065" y="2503957"/>
        <a:ext cx="2450080" cy="1484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67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sxGBUc8/programmablecalculator" TargetMode="External"/><Relationship Id="rId2" Type="http://schemas.openxmlformats.org/officeDocument/2006/relationships/hyperlink" Target="https://github.com/luigicorvino/ProgrammableCalcul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https://commons.apache.org/proper/commons-ma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4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9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7742E8-F081-4D60-91E8-B9EF6169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effectLst/>
              </a:rPr>
              <a:t>Course: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CA4220-0AE6-4090-B97A-6BC767CC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1910688"/>
            <a:ext cx="4166509" cy="43131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Project presentation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Gruppo 17:</a:t>
            </a:r>
          </a:p>
          <a:p>
            <a:r>
              <a:rPr lang="en-US" dirty="0">
                <a:solidFill>
                  <a:schemeClr val="tx1"/>
                </a:solidFill>
              </a:rPr>
              <a:t>Luigi Corvino</a:t>
            </a:r>
          </a:p>
          <a:p>
            <a:r>
              <a:rPr lang="en-US" dirty="0" err="1">
                <a:solidFill>
                  <a:schemeClr val="tx1"/>
                </a:solidFill>
              </a:rPr>
              <a:t>ALexander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Santis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Alfonso Esposito </a:t>
            </a:r>
          </a:p>
          <a:p>
            <a:r>
              <a:rPr lang="en-US" dirty="0" err="1">
                <a:solidFill>
                  <a:schemeClr val="tx1"/>
                </a:solidFill>
              </a:rPr>
              <a:t>a.a</a:t>
            </a:r>
            <a:r>
              <a:rPr lang="en-US" dirty="0">
                <a:solidFill>
                  <a:schemeClr val="tx1"/>
                </a:solidFill>
              </a:rPr>
              <a:t> 2021/2022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D43A32-92A0-4F14-AD87-00B0F9B16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93" name="Rectangle 2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95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Second Sprint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35330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268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CE198-2876-4E4E-813D-B9320D8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4" y="101026"/>
            <a:ext cx="8765175" cy="714900"/>
          </a:xfrm>
        </p:spPr>
        <p:txBody>
          <a:bodyPr/>
          <a:lstStyle/>
          <a:p>
            <a:r>
              <a:rPr lang="it-IT" dirty="0"/>
              <a:t>Second Sprint Backlog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DD8ACC6-E1A4-4F18-821F-7A28D923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1"/>
          <a:stretch/>
        </p:blipFill>
        <p:spPr>
          <a:xfrm>
            <a:off x="659626" y="998701"/>
            <a:ext cx="4381159" cy="3068331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78732E6-D27B-41CC-98FB-BDC727F47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>
          <a:xfrm>
            <a:off x="6427394" y="998702"/>
            <a:ext cx="4381160" cy="306833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09D1B48-CF8E-4FB1-8D3D-1B36CAAB0E0C}"/>
              </a:ext>
            </a:extLst>
          </p:cNvPr>
          <p:cNvSpPr txBox="1"/>
          <p:nvPr/>
        </p:nvSpPr>
        <p:spPr>
          <a:xfrm>
            <a:off x="849574" y="4881433"/>
            <a:ext cx="6093724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Adding the following features to the first sprint release software: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square root and invert sign 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usage</a:t>
            </a: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variables</a:t>
            </a: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operations</a:t>
            </a:r>
            <a:endParaRPr lang="it-IT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FE813009-DB47-492D-9881-82B194217C17}"/>
              </a:ext>
            </a:extLst>
          </p:cNvPr>
          <p:cNvSpPr txBox="1">
            <a:spLocks/>
          </p:cNvSpPr>
          <p:nvPr/>
        </p:nvSpPr>
        <p:spPr>
          <a:xfrm>
            <a:off x="659626" y="4181345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Second Sprint</a:t>
            </a:r>
          </a:p>
        </p:txBody>
      </p:sp>
    </p:spTree>
    <p:extLst>
      <p:ext uri="{BB962C8B-B14F-4D97-AF65-F5344CB8AC3E}">
        <p14:creationId xmlns:p14="http://schemas.microsoft.com/office/powerpoint/2010/main" val="13633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Second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for the Second Sprint: 62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78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the following </a:t>
            </a:r>
            <a:r>
              <a:rPr lang="it-IT" dirty="0" err="1"/>
              <a:t>ones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09" y="4707056"/>
            <a:ext cx="8946541" cy="183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Technical </a:t>
            </a:r>
            <a:r>
              <a:rPr lang="it-IT" dirty="0" err="1"/>
              <a:t>Debts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(13 SP)</a:t>
            </a:r>
          </a:p>
          <a:p>
            <a:r>
              <a:rPr lang="en-US" dirty="0"/>
              <a:t>TD 1.0: We noticed that the method elaborateInput() of the class ProgrammableCalculatorController has become very complex, so it needs a refactoring.</a:t>
            </a: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D41BA2-3402-43DE-9CE4-BCD188A4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" y="2808118"/>
            <a:ext cx="810690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4EF03-75ED-4A90-AFA6-57BF026B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86" y="196822"/>
            <a:ext cx="7487955" cy="1457969"/>
          </a:xfrm>
        </p:spPr>
        <p:txBody>
          <a:bodyPr/>
          <a:lstStyle/>
          <a:p>
            <a:r>
              <a:rPr lang="it-IT" sz="3200" dirty="0"/>
              <a:t>Third Sprint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FB65F-F8D8-40D3-869A-16C29014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86" y="92580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Product Backlog </a:t>
            </a:r>
            <a:r>
              <a:rPr lang="it-IT" dirty="0" err="1"/>
              <a:t>refinements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During</a:t>
            </a:r>
            <a:r>
              <a:rPr lang="it-IT" dirty="0"/>
              <a:t> the Third Sprint Planning the Team </a:t>
            </a:r>
            <a:r>
              <a:rPr lang="it-IT" dirty="0" err="1"/>
              <a:t>discussed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design of the </a:t>
            </a:r>
            <a:r>
              <a:rPr lang="it-IT" dirty="0" err="1"/>
              <a:t>upcoming</a:t>
            </a:r>
            <a:r>
              <a:rPr lang="it-IT" dirty="0"/>
              <a:t> User Stories, and </a:t>
            </a:r>
            <a:r>
              <a:rPr lang="it-IT" dirty="0" err="1"/>
              <a:t>refined</a:t>
            </a:r>
            <a:r>
              <a:rPr lang="it-IT" dirty="0"/>
              <a:t> the Product Backlog in the following way:</a:t>
            </a:r>
          </a:p>
          <a:p>
            <a:r>
              <a:rPr lang="it-IT" dirty="0"/>
              <a:t>User Stories 18 and 19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merged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,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estimate </a:t>
            </a:r>
            <a:r>
              <a:rPr lang="it-IT" dirty="0" err="1"/>
              <a:t>was</a:t>
            </a:r>
            <a:r>
              <a:rPr lang="it-IT" dirty="0"/>
              <a:t> of 21 SP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became</a:t>
            </a:r>
            <a:r>
              <a:rPr lang="it-IT" dirty="0"/>
              <a:t> a single 21 SP Story</a:t>
            </a:r>
          </a:p>
          <a:p>
            <a:r>
              <a:rPr lang="it-IT" dirty="0"/>
              <a:t>User Story 20’s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decreased</a:t>
            </a:r>
            <a:r>
              <a:rPr lang="it-IT" dirty="0"/>
              <a:t> from 34 to 21 SP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of the Project </a:t>
            </a:r>
            <a:r>
              <a:rPr lang="it-IT" dirty="0" err="1"/>
              <a:t>decreased</a:t>
            </a:r>
            <a:r>
              <a:rPr lang="it-IT" dirty="0"/>
              <a:t> from 138 to 104</a:t>
            </a:r>
          </a:p>
        </p:txBody>
      </p:sp>
    </p:spTree>
    <p:extLst>
      <p:ext uri="{BB962C8B-B14F-4D97-AF65-F5344CB8AC3E}">
        <p14:creationId xmlns:p14="http://schemas.microsoft.com/office/powerpoint/2010/main" val="277514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Third Sprint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087407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819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8D2931F-C24E-4B86-A41A-1F2F7BCD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4" y="101026"/>
            <a:ext cx="8765175" cy="714900"/>
          </a:xfrm>
        </p:spPr>
        <p:txBody>
          <a:bodyPr/>
          <a:lstStyle/>
          <a:p>
            <a:r>
              <a:rPr lang="it-IT" dirty="0"/>
              <a:t>Third Sprint Backlog</a:t>
            </a:r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BBCFCC6-6BBC-4EFB-A500-78A580C42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6" y="815926"/>
            <a:ext cx="5065525" cy="311511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6F37015-18C5-4C21-B0EB-16C09D462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5926"/>
            <a:ext cx="5563376" cy="311511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0DDA96-E07D-4934-B709-CDE6FA48189C}"/>
              </a:ext>
            </a:extLst>
          </p:cNvPr>
          <p:cNvSpPr txBox="1">
            <a:spLocks/>
          </p:cNvSpPr>
          <p:nvPr/>
        </p:nvSpPr>
        <p:spPr>
          <a:xfrm>
            <a:off x="306674" y="3931036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Third Sprint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3CC331-EA83-4938-BAED-9C213ADE3F57}"/>
              </a:ext>
            </a:extLst>
          </p:cNvPr>
          <p:cNvSpPr txBox="1"/>
          <p:nvPr/>
        </p:nvSpPr>
        <p:spPr>
          <a:xfrm>
            <a:off x="475466" y="4631123"/>
            <a:ext cx="6093724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Adding the following features to the second sprint release software: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defining a new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invoking a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delete a user-defined operation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	Modifying the name and the sequence of operations of a user-defined operation</a:t>
            </a:r>
          </a:p>
        </p:txBody>
      </p:sp>
    </p:spTree>
    <p:extLst>
      <p:ext uri="{BB962C8B-B14F-4D97-AF65-F5344CB8AC3E}">
        <p14:creationId xmlns:p14="http://schemas.microsoft.com/office/powerpoint/2010/main" val="302935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Third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for the Third Sprint: 70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68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technical </a:t>
            </a:r>
            <a:r>
              <a:rPr lang="it-IT" dirty="0" err="1"/>
              <a:t>debts</a:t>
            </a:r>
            <a:r>
              <a:rPr lang="it-IT" dirty="0"/>
              <a:t>/bugs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10" y="2987438"/>
            <a:ext cx="8946541" cy="296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Technical </a:t>
            </a:r>
            <a:r>
              <a:rPr lang="it-IT" dirty="0" err="1"/>
              <a:t>Debts</a:t>
            </a:r>
            <a:r>
              <a:rPr lang="it-IT" dirty="0"/>
              <a:t>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(13 and 8 SP </a:t>
            </a:r>
            <a:r>
              <a:rPr lang="it-IT" dirty="0" err="1"/>
              <a:t>respectively</a:t>
            </a:r>
            <a:r>
              <a:rPr lang="it-IT" dirty="0"/>
              <a:t>)</a:t>
            </a:r>
          </a:p>
          <a:p>
            <a:r>
              <a:rPr lang="en-US" dirty="0"/>
              <a:t>-	TD 2.0: After updating the GUI controls on the user-defined operations we noticed that the “check input methods” got too complex to be updated and </a:t>
            </a:r>
            <a:r>
              <a:rPr lang="en-US" dirty="0" err="1"/>
              <a:t>mantained</a:t>
            </a:r>
            <a:r>
              <a:rPr lang="en-US" dirty="0"/>
              <a:t>, so they need a refactoring.</a:t>
            </a:r>
          </a:p>
          <a:p>
            <a:r>
              <a:rPr lang="en-US" dirty="0"/>
              <a:t>-	TD 3.0: If a user-defined operation fails on an operation in the position </a:t>
            </a:r>
            <a:r>
              <a:rPr lang="en-US" dirty="0" err="1"/>
              <a:t>i</a:t>
            </a:r>
            <a:r>
              <a:rPr lang="en-US" dirty="0"/>
              <a:t> of its sequence, for example because there’s not enough numbers in the stack, the operations from 1 to i-1 still go through. To solve this technical debt we should add an undo method for each operation, so there needs to be a refactoring on the Operation Classes.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61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57698" cy="1400530"/>
          </a:xfrm>
        </p:spPr>
        <p:txBody>
          <a:bodyPr>
            <a:normAutofit/>
          </a:bodyPr>
          <a:lstStyle/>
          <a:p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and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819613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466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12CE-9FD0-4846-A393-06CAE94E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09A08-0231-4966-BF6D-CFB1D3A5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66" y="315065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GitHub repo: </a:t>
            </a:r>
            <a:r>
              <a:rPr lang="it-IT" dirty="0">
                <a:hlinkClick r:id="rId2"/>
              </a:rPr>
              <a:t>https://github.com/luigicorvino/ProgrammableCalculator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Trello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https://trello.com/b/tsxGBUc8/programmablecalculator</a:t>
            </a:r>
            <a:endParaRPr lang="it-IT" dirty="0">
              <a:ea typeface="+mj-lt"/>
              <a:cs typeface="+mj-lt"/>
              <a:hlinkClick r:id="rId3"/>
            </a:endParaRP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Programming </a:t>
            </a:r>
            <a:r>
              <a:rPr lang="it-IT" dirty="0" err="1">
                <a:ea typeface="+mj-lt"/>
                <a:cs typeface="+mj-lt"/>
              </a:rPr>
              <a:t>language</a:t>
            </a:r>
            <a:r>
              <a:rPr lang="it-IT" dirty="0">
                <a:ea typeface="+mj-lt"/>
                <a:cs typeface="+mj-lt"/>
              </a:rPr>
              <a:t>: Java 8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IDE: </a:t>
            </a:r>
            <a:r>
              <a:rPr lang="it-IT" dirty="0" err="1">
                <a:ea typeface="+mj-lt"/>
                <a:cs typeface="+mj-lt"/>
              </a:rPr>
              <a:t>NetBeans</a:t>
            </a:r>
            <a:r>
              <a:rPr lang="it-IT" dirty="0">
                <a:ea typeface="+mj-lt"/>
                <a:cs typeface="+mj-lt"/>
              </a:rPr>
              <a:t> 8.2</a:t>
            </a:r>
          </a:p>
          <a:p>
            <a:pPr marL="0" indent="0">
              <a:buNone/>
            </a:pPr>
            <a:r>
              <a:rPr lang="it-IT" dirty="0" err="1">
                <a:ea typeface="+mj-lt"/>
                <a:cs typeface="+mj-lt"/>
              </a:rPr>
              <a:t>External</a:t>
            </a:r>
            <a:r>
              <a:rPr lang="it-IT" dirty="0">
                <a:ea typeface="+mj-lt"/>
                <a:cs typeface="+mj-lt"/>
              </a:rPr>
              <a:t> Libraries: Apache Commons Math 3.6.1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  <a:hlinkClick r:id="rId4"/>
              </a:rPr>
              <a:t>https://commons.apache.org/proper/commons-math/</a:t>
            </a:r>
            <a:endParaRPr lang="it-IT" dirty="0">
              <a:ea typeface="+mj-lt"/>
              <a:cs typeface="+mj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9333F9-5A47-4C19-A81D-B370FC397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3296259"/>
            <a:ext cx="1507888" cy="2758178"/>
          </a:xfrm>
          <a:prstGeom prst="rect">
            <a:avLst/>
          </a:prstGeom>
        </p:spPr>
      </p:pic>
      <p:pic>
        <p:nvPicPr>
          <p:cNvPr id="9" name="Immagine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3914822-07D8-4AC4-8172-77211F84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36" y="159572"/>
            <a:ext cx="4773621" cy="27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18B2E-7100-4E7A-B748-785A5D2D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/>
              <a:t>Software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1B29AA-526C-4C1D-B852-4A4132BD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Layered Style</a:t>
            </a:r>
          </a:p>
          <a:p>
            <a:endParaRPr lang="en-US" dirty="0"/>
          </a:p>
          <a:p>
            <a:r>
              <a:rPr lang="en-US" dirty="0"/>
              <a:t>Components communicate with the other components in the layers immediately above and below their layer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D4B8E0F9-02D2-4A41-84CF-1E8C55E596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4" y="281353"/>
            <a:ext cx="6568355" cy="634452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7D0B37D-45C3-480F-955D-0C659421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88" y="4829482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BAB7775D-4463-44C9-9DA7-7A1B750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713BF48-E23B-4C59-A21D-A14DC49D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3"/>
          <a:stretch/>
        </p:blipFill>
        <p:spPr>
          <a:xfrm>
            <a:off x="2396197" y="1092587"/>
            <a:ext cx="7399606" cy="56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2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FD576C9-7AB3-4D74-B6A7-E461CB3A2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75" y="1040257"/>
            <a:ext cx="8716650" cy="5649681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20BFCAE-EEDF-44F0-9931-5C202505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289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7559C15-A43E-44C7-954E-0BFEF1AA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BE7948-7B7A-498F-A878-609298E4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13" y="1770920"/>
            <a:ext cx="5820587" cy="3000794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879075-E806-456E-8C4F-949F851EB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1" y="1094550"/>
            <a:ext cx="57824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 err="1"/>
              <a:t>Velocity</a:t>
            </a:r>
            <a:r>
              <a:rPr lang="it-IT" dirty="0"/>
              <a:t> First Sprint</a:t>
            </a:r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59725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97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36CC7-207A-40B0-9AB1-2C6745B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3" y="147918"/>
            <a:ext cx="9404723" cy="1400530"/>
          </a:xfrm>
        </p:spPr>
        <p:txBody>
          <a:bodyPr/>
          <a:lstStyle/>
          <a:p>
            <a:r>
              <a:rPr lang="it-IT" dirty="0"/>
              <a:t>First Sprint Backlog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A353027-6E1D-4A80-BFFF-B7C250495DD7}"/>
              </a:ext>
            </a:extLst>
          </p:cNvPr>
          <p:cNvSpPr txBox="1">
            <a:spLocks/>
          </p:cNvSpPr>
          <p:nvPr/>
        </p:nvSpPr>
        <p:spPr>
          <a:xfrm>
            <a:off x="249382" y="35359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Goals of the First Sprint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9C7919-B655-414E-AEE7-0F736B561FE1}"/>
              </a:ext>
            </a:extLst>
          </p:cNvPr>
          <p:cNvSpPr txBox="1"/>
          <p:nvPr/>
        </p:nvSpPr>
        <p:spPr>
          <a:xfrm>
            <a:off x="249382" y="4375052"/>
            <a:ext cx="10906298" cy="165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Implementing the following parts of the program: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graphic interface with a text field where the user can insert numbers and operations and a text area that shows the last 12 elements of the stack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possibility for the user to insert a complex number on the stack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checking if the inserted input is valid</a:t>
            </a:r>
            <a:endParaRPr lang="it-IT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CE91FA3-5126-4C8D-B398-44358EA3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2" y="848183"/>
            <a:ext cx="8128525" cy="24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5EEB8-65D6-4B78-9914-9765BA6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it-IT" dirty="0"/>
              <a:t>First Sprint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5BBE71-F400-45D1-ACA5-306DADD2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for the first Sprint: 51</a:t>
            </a:r>
          </a:p>
          <a:p>
            <a:pPr marL="0" indent="0">
              <a:buNone/>
            </a:pPr>
            <a:r>
              <a:rPr lang="it-IT" dirty="0"/>
              <a:t>Story Points </a:t>
            </a:r>
            <a:r>
              <a:rPr lang="it-IT" dirty="0" err="1"/>
              <a:t>completed</a:t>
            </a:r>
            <a:r>
              <a:rPr lang="it-IT" dirty="0"/>
              <a:t>: 62</a:t>
            </a:r>
          </a:p>
          <a:p>
            <a:pPr marL="0" indent="0">
              <a:buNone/>
            </a:pPr>
            <a:r>
              <a:rPr lang="it-IT" dirty="0"/>
              <a:t>The team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planned</a:t>
            </a:r>
            <a:r>
              <a:rPr lang="it-IT" dirty="0"/>
              <a:t> user stories and the following </a:t>
            </a:r>
            <a:r>
              <a:rPr lang="it-IT" dirty="0" err="1"/>
              <a:t>ones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66B2B67-641B-4B80-BE8A-56C4AC527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r="7972" b="46658"/>
          <a:stretch/>
        </p:blipFill>
        <p:spPr>
          <a:xfrm>
            <a:off x="646112" y="2968284"/>
            <a:ext cx="8946540" cy="151931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56DF74-9A93-4A94-BF87-A0CAF0313488}"/>
              </a:ext>
            </a:extLst>
          </p:cNvPr>
          <p:cNvSpPr txBox="1">
            <a:spLocks/>
          </p:cNvSpPr>
          <p:nvPr/>
        </p:nvSpPr>
        <p:spPr>
          <a:xfrm>
            <a:off x="646110" y="4573523"/>
            <a:ext cx="8946541" cy="1831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Bugs </a:t>
            </a:r>
            <a:r>
              <a:rPr lang="it-IT" dirty="0" err="1"/>
              <a:t>discovered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to the Product Backlog (1 SP):</a:t>
            </a:r>
          </a:p>
          <a:p>
            <a:r>
              <a:rPr lang="it-IT" dirty="0"/>
              <a:t> Bug 1.0: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inserting</a:t>
            </a:r>
            <a:r>
              <a:rPr lang="it-IT" dirty="0"/>
              <a:t> an input </a:t>
            </a:r>
            <a:r>
              <a:rPr lang="it-IT" dirty="0" err="1"/>
              <a:t>consisting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imaginary</a:t>
            </a:r>
            <a:r>
              <a:rPr lang="it-IT" dirty="0"/>
              <a:t> parts </a:t>
            </a:r>
          </a:p>
          <a:p>
            <a:pPr marL="0" indent="0">
              <a:buNone/>
            </a:pPr>
            <a:r>
              <a:rPr lang="it-IT" dirty="0"/>
              <a:t>	(</a:t>
            </a:r>
            <a:r>
              <a:rPr lang="it-IT" dirty="0" err="1"/>
              <a:t>e.g</a:t>
            </a:r>
            <a:r>
              <a:rPr lang="it-IT" dirty="0"/>
              <a:t> 5i+4i) </a:t>
            </a:r>
            <a:r>
              <a:rPr lang="it-IT" dirty="0" err="1"/>
              <a:t>instead</a:t>
            </a:r>
            <a:r>
              <a:rPr lang="it-IT" dirty="0"/>
              <a:t> of giving a «</a:t>
            </a:r>
            <a:r>
              <a:rPr lang="it-IT" dirty="0" err="1"/>
              <a:t>wrong</a:t>
            </a:r>
            <a:r>
              <a:rPr lang="it-IT" dirty="0"/>
              <a:t> input </a:t>
            </a:r>
            <a:r>
              <a:rPr lang="it-IT" dirty="0" err="1"/>
              <a:t>error</a:t>
            </a:r>
            <a:r>
              <a:rPr lang="it-IT" dirty="0"/>
              <a:t>»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	to the stack a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consisting</a:t>
            </a:r>
            <a:r>
              <a:rPr lang="it-IT" dirty="0"/>
              <a:t> of 0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part and the 	first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imaginary</a:t>
            </a:r>
            <a:r>
              <a:rPr lang="it-IT" dirty="0"/>
              <a:t> part (e.g. 0+5i)</a:t>
            </a:r>
          </a:p>
        </p:txBody>
      </p:sp>
    </p:spTree>
    <p:extLst>
      <p:ext uri="{BB962C8B-B14F-4D97-AF65-F5344CB8AC3E}">
        <p14:creationId xmlns:p14="http://schemas.microsoft.com/office/powerpoint/2010/main" val="220081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775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Symbol</vt:lpstr>
      <vt:lpstr>Wingdings 3</vt:lpstr>
      <vt:lpstr>Ione</vt:lpstr>
      <vt:lpstr>Course: Software Engineering</vt:lpstr>
      <vt:lpstr>Tools</vt:lpstr>
      <vt:lpstr>Software Architecture</vt:lpstr>
      <vt:lpstr>Product Backlog</vt:lpstr>
      <vt:lpstr>Product Backlog</vt:lpstr>
      <vt:lpstr>Product Backlog</vt:lpstr>
      <vt:lpstr>Velocity First Sprint</vt:lpstr>
      <vt:lpstr>First Sprint Backlog</vt:lpstr>
      <vt:lpstr>First Sprint Review</vt:lpstr>
      <vt:lpstr>Velocity Second Sprint</vt:lpstr>
      <vt:lpstr>Second Sprint Backlog</vt:lpstr>
      <vt:lpstr>Second Sprint Review</vt:lpstr>
      <vt:lpstr>Third Sprint planning</vt:lpstr>
      <vt:lpstr>Velocity Third Sprint</vt:lpstr>
      <vt:lpstr>Third Sprint Backlog</vt:lpstr>
      <vt:lpstr>Third Sprint Review</vt:lpstr>
      <vt:lpstr>Remaining effort and final 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Corvino</dc:creator>
  <cp:lastModifiedBy>Luigi Corvino</cp:lastModifiedBy>
  <cp:revision>2</cp:revision>
  <dcterms:created xsi:type="dcterms:W3CDTF">2021-11-20T14:40:56Z</dcterms:created>
  <dcterms:modified xsi:type="dcterms:W3CDTF">2021-12-12T17:40:47Z</dcterms:modified>
</cp:coreProperties>
</file>