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5678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7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45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01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49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15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46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6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80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15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5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01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1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FBC87-F0D2-4F89-8808-D6B81C89CFE2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4179-0430-4AA9-BE71-7410157E5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1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3" y="260648"/>
            <a:ext cx="657688" cy="576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" y="260325"/>
            <a:ext cx="658734" cy="576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82" y="5710686"/>
            <a:ext cx="656494" cy="576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419510"/>
            <a:ext cx="557486" cy="2880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44" y="6464324"/>
            <a:ext cx="288000" cy="288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52" y="6464324"/>
            <a:ext cx="556089" cy="28800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09154"/>
            <a:ext cx="448334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0" y="5680943"/>
            <a:ext cx="653978" cy="576000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3253063" y="51975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0070C0"/>
                </a:solidFill>
                <a:latin typeface="Cooper Black" pitchFamily="18" charset="0"/>
              </a:rPr>
              <a:t>24. Sei Ecologico?</a:t>
            </a:r>
            <a:endParaRPr lang="it-IT" sz="2800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167453" y="1196752"/>
            <a:ext cx="693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solidFill>
                  <a:srgbClr val="0062AC"/>
                </a:solidFill>
              </a:rPr>
              <a:t>L’acqua è un bene prezioso, l’oro blu, che bisogna preservare e non </a:t>
            </a:r>
            <a:r>
              <a:rPr lang="it-IT" sz="1200" dirty="0" smtClean="0">
                <a:solidFill>
                  <a:srgbClr val="0062AC"/>
                </a:solidFill>
              </a:rPr>
              <a:t>sprecare. Nella </a:t>
            </a:r>
            <a:r>
              <a:rPr lang="it-IT" sz="1200" dirty="0">
                <a:solidFill>
                  <a:srgbClr val="0062AC"/>
                </a:solidFill>
              </a:rPr>
              <a:t>vignetta trovi otto situazioni diverse, ciascuna </a:t>
            </a:r>
            <a:r>
              <a:rPr lang="it-IT" sz="1200" dirty="0" smtClean="0">
                <a:solidFill>
                  <a:srgbClr val="0062AC"/>
                </a:solidFill>
              </a:rPr>
              <a:t>indicata da </a:t>
            </a:r>
            <a:r>
              <a:rPr lang="it-IT" sz="1200" dirty="0">
                <a:solidFill>
                  <a:srgbClr val="0062AC"/>
                </a:solidFill>
              </a:rPr>
              <a:t>un numero</a:t>
            </a:r>
            <a:r>
              <a:rPr lang="it-IT" sz="1200" dirty="0" smtClean="0">
                <a:solidFill>
                  <a:srgbClr val="0062AC"/>
                </a:solidFill>
              </a:rPr>
              <a:t>. </a:t>
            </a:r>
            <a:r>
              <a:rPr lang="it-IT" sz="1200" dirty="0">
                <a:solidFill>
                  <a:srgbClr val="0062AC"/>
                </a:solidFill>
              </a:rPr>
              <a:t>Individua e seleziona i numeri corrispondenti ai quattro comportamenti </a:t>
            </a:r>
            <a:r>
              <a:rPr lang="it-IT" sz="1200" dirty="0" smtClean="0">
                <a:solidFill>
                  <a:srgbClr val="0062AC"/>
                </a:solidFill>
              </a:rPr>
              <a:t> che </a:t>
            </a:r>
            <a:r>
              <a:rPr lang="it-IT" sz="1200" dirty="0">
                <a:solidFill>
                  <a:srgbClr val="0062AC"/>
                </a:solidFill>
              </a:rPr>
              <a:t>ritieni virtuosi.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69" y="1843083"/>
            <a:ext cx="6862323" cy="3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47</Words>
  <Application>Microsoft Office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Bergamotti Daniela</dc:creator>
  <cp:lastModifiedBy>Bergamotti Daniela</cp:lastModifiedBy>
  <cp:revision>14</cp:revision>
  <cp:lastPrinted>2018-03-13T13:32:55Z</cp:lastPrinted>
  <dcterms:created xsi:type="dcterms:W3CDTF">2018-03-07T15:20:46Z</dcterms:created>
  <dcterms:modified xsi:type="dcterms:W3CDTF">2018-03-20T15:23:23Z</dcterms:modified>
</cp:coreProperties>
</file>