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1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0C033-C7AB-95FA-F441-123BD3762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6944AE-E850-9FF4-52E6-48D4E305E0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24410F-04CA-9931-68CC-013BC178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3619-0E38-4F48-A62C-E314961E0956}" type="datetimeFigureOut">
              <a:rPr lang="es-CR" smtClean="0"/>
              <a:t>25/8/2025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D55B20-FC07-22FC-0C10-E855CF69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8D08B9-5860-43C1-E2D9-82DA36B5D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D56F-5536-436E-B217-8BC6C0AF16B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22979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48A1E-5BF0-8207-1050-4B4F2DB5A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0725DC2-4B25-18D3-5CC5-F2AFB797C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F34D9B4-8F01-3FD8-746B-CBADA8794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3619-0E38-4F48-A62C-E314961E0956}" type="datetimeFigureOut">
              <a:rPr lang="es-CR" smtClean="0"/>
              <a:t>25/8/2025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1FF97B0-87E6-A318-217C-1BE8E43AB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968385-C327-E959-AEAB-4D79A25CD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D56F-5536-436E-B217-8BC6C0AF16B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84500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596652-A1B7-2BD0-77CE-FFA712770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52F1EE5-A900-18FA-125C-24AA634F8E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5F7EF1-1C17-BDEC-709E-925A4BE5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3619-0E38-4F48-A62C-E314961E0956}" type="datetimeFigureOut">
              <a:rPr lang="es-CR" smtClean="0"/>
              <a:t>25/8/2025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9E08263-BB53-448C-AF38-AF3C976EB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15C332-F917-3BF8-7456-B651569E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D56F-5536-436E-B217-8BC6C0AF16B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60947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F7E88D-52D9-5C7B-40C6-043AD9D4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1037A-2454-CB0F-9EBD-E7A0ACC2C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C84E20-396B-1ED8-DC2D-C438CC1E0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3619-0E38-4F48-A62C-E314961E0956}" type="datetimeFigureOut">
              <a:rPr lang="es-CR" smtClean="0"/>
              <a:t>25/8/2025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39E280-3CE3-5B25-29A7-A2488E617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179591-2AFD-14DA-0BA5-30851AA8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D56F-5536-436E-B217-8BC6C0AF16B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720639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8A230F-8D69-D6A3-AC2D-D27C5CD9A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B968EB-0A6D-B4B9-1B90-F067DA74D9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DE56F6C-688C-3910-6A29-CAE22343B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3619-0E38-4F48-A62C-E314961E0956}" type="datetimeFigureOut">
              <a:rPr lang="es-CR" smtClean="0"/>
              <a:t>25/8/2025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A2B6AD-4814-630E-EEEE-3DFA32219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4E9253-E8EA-467E-1726-8C04E40F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D56F-5536-436E-B217-8BC6C0AF16B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9552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FD4331-21CB-B5C7-1C6F-2AAD2A852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1FEC33-242C-EFF6-A347-958071426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DF201EA-ECB7-5C1E-0155-77B18FA9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F6DF40-1FEE-BF50-0D90-7FF1133CA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3619-0E38-4F48-A62C-E314961E0956}" type="datetimeFigureOut">
              <a:rPr lang="es-CR" smtClean="0"/>
              <a:t>25/8/2025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A510999-C433-0C5D-0086-59D4986A1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2BB01FF-2B21-66FF-6489-C3B701A46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D56F-5536-436E-B217-8BC6C0AF16B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24989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FBFA3-7625-EC4F-AEDE-5B4DEEC5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99F0BF-0D20-9065-21AC-AE4A14989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B150172-189B-4DF3-6B0A-6EF823E6EB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09F5D6F-2164-E3C4-0FF1-2D94EE136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062558-8087-589C-0201-52F8D72EE8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339CDB1-80F7-7A6E-9D27-27D235D62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3619-0E38-4F48-A62C-E314961E0956}" type="datetimeFigureOut">
              <a:rPr lang="es-CR" smtClean="0"/>
              <a:t>25/8/2025</a:t>
            </a:fld>
            <a:endParaRPr lang="es-C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35BB70F-5734-89CC-4DE7-E609FE6D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F29920D-386B-6C70-4FF7-8287E83B8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D56F-5536-436E-B217-8BC6C0AF16B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246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840D16-2917-3B98-60C5-31CCD9223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0924BFF-D3CF-841E-7612-D2C0C7AC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3619-0E38-4F48-A62C-E314961E0956}" type="datetimeFigureOut">
              <a:rPr lang="es-CR" smtClean="0"/>
              <a:t>25/8/2025</a:t>
            </a:fld>
            <a:endParaRPr lang="es-C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35581D2-F7FF-CE18-7C37-77F01A50B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6C4461-CCEB-6194-2A5A-B5740621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D56F-5536-436E-B217-8BC6C0AF16B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1230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135D32F-2595-87EE-C35B-F4D18BCA3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3619-0E38-4F48-A62C-E314961E0956}" type="datetimeFigureOut">
              <a:rPr lang="es-CR" smtClean="0"/>
              <a:t>25/8/2025</a:t>
            </a:fld>
            <a:endParaRPr lang="es-C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F714081-205C-4054-11EA-D0428AAA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E6C79F-126F-E952-7B4E-45F71977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D56F-5536-436E-B217-8BC6C0AF16B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466490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1E0B98-240C-AB5A-2077-76D8285D8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3F831B-14F5-F361-42CC-2173FDA27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449F4E-77B0-807B-B2FF-B156754C0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AD52FC-45AC-6270-76FE-D9037528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3619-0E38-4F48-A62C-E314961E0956}" type="datetimeFigureOut">
              <a:rPr lang="es-CR" smtClean="0"/>
              <a:t>25/8/2025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76FA9E-CE31-2EBB-E64C-4DC568E78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967547-911B-0C9D-CB48-135D9239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D56F-5536-436E-B217-8BC6C0AF16B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65527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297D2-B94A-0A36-315F-620C394DA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88560E-53FA-FF73-5E2C-2C1172884E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DCC864-B02F-A81F-9F13-53F75F93B6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5C714F-2E76-835C-88AA-93E0222D0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B3619-0E38-4F48-A62C-E314961E0956}" type="datetimeFigureOut">
              <a:rPr lang="es-CR" smtClean="0"/>
              <a:t>25/8/2025</a:t>
            </a:fld>
            <a:endParaRPr lang="es-C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1E7931-B447-C2EF-B651-B06B08F2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433F7C-6E29-A15B-E913-C2991908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22D56F-5536-436E-B217-8BC6C0AF16B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62554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D750172-34A5-D697-6983-3196E30E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9EF02A-292D-36C8-DD84-46301440B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48A21E-1623-5E1D-9F4C-6B7F950861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0B3619-0E38-4F48-A62C-E314961E0956}" type="datetimeFigureOut">
              <a:rPr lang="es-CR" smtClean="0"/>
              <a:t>25/8/2025</a:t>
            </a:fld>
            <a:endParaRPr lang="es-C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655C41-BA5D-3085-32F3-D3F14378D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A382E5-AC0B-D777-52C3-DD7DE25E5F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2D56F-5536-436E-B217-8BC6C0AF16B0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3730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4927B7-F5F6-F8FB-A5DF-10E4ED186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80496"/>
            <a:ext cx="9144000" cy="1146704"/>
          </a:xfrm>
        </p:spPr>
        <p:txBody>
          <a:bodyPr>
            <a:normAutofit fontScale="90000"/>
          </a:bodyPr>
          <a:lstStyle/>
          <a:p>
            <a:r>
              <a:rPr lang="es-CR" dirty="0"/>
              <a:t>Escaneo de puertos con </a:t>
            </a:r>
            <a:r>
              <a:rPr lang="es-CR" dirty="0" err="1"/>
              <a:t>nmap</a:t>
            </a:r>
            <a:endParaRPr lang="es-C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7C44BCA-9E85-FD8B-91E9-535DA2277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5771"/>
            <a:ext cx="9144000" cy="3865562"/>
          </a:xfrm>
        </p:spPr>
        <p:txBody>
          <a:bodyPr/>
          <a:lstStyle/>
          <a:p>
            <a:pPr algn="l"/>
            <a:r>
              <a:rPr lang="es-CR" dirty="0"/>
              <a:t>En esta practica vamos a utilizar </a:t>
            </a:r>
            <a:r>
              <a:rPr lang="es-CR" dirty="0" err="1"/>
              <a:t>Nmap</a:t>
            </a:r>
            <a:r>
              <a:rPr lang="es-CR" dirty="0"/>
              <a:t> que es una herramienta de código abierto ampliamente reconocida en el análisis de red y la seguridad. Llevaremos a cabo escaneos en una maquina objetivo (</a:t>
            </a:r>
            <a:r>
              <a:rPr lang="es-CR" dirty="0" err="1"/>
              <a:t>debian</a:t>
            </a:r>
            <a:r>
              <a:rPr lang="es-CR" dirty="0"/>
              <a:t>) desde una maquina atacante (Kali Linux).</a:t>
            </a:r>
          </a:p>
          <a:p>
            <a:pPr algn="l"/>
            <a:r>
              <a:rPr lang="es-CR" dirty="0"/>
              <a:t>Identificaremos host activos, puertos de red abiertos y servicios que están operando.</a:t>
            </a:r>
          </a:p>
        </p:txBody>
      </p:sp>
    </p:spTree>
    <p:extLst>
      <p:ext uri="{BB962C8B-B14F-4D97-AF65-F5344CB8AC3E}">
        <p14:creationId xmlns:p14="http://schemas.microsoft.com/office/powerpoint/2010/main" val="394359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66BF9B-DCDF-B61B-C84F-6B9BA061F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Resultado del escaneo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143E49C-3EE0-9639-1624-58B47384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Puertos detectados con </a:t>
            </a:r>
            <a:r>
              <a:rPr lang="es-CR" dirty="0" err="1"/>
              <a:t>nmap</a:t>
            </a:r>
            <a:r>
              <a:rPr lang="es-CR" dirty="0"/>
              <a:t> –</a:t>
            </a:r>
            <a:r>
              <a:rPr lang="es-CR" dirty="0" err="1"/>
              <a:t>sV</a:t>
            </a:r>
            <a:r>
              <a:rPr lang="es-CR" dirty="0"/>
              <a:t>:</a:t>
            </a:r>
          </a:p>
          <a:p>
            <a:r>
              <a:rPr lang="es-CR" dirty="0" err="1"/>
              <a:t>Ssh</a:t>
            </a:r>
            <a:r>
              <a:rPr lang="es-CR" dirty="0"/>
              <a:t> open </a:t>
            </a:r>
            <a:r>
              <a:rPr lang="es-CR" dirty="0" err="1"/>
              <a:t>shh</a:t>
            </a:r>
            <a:r>
              <a:rPr lang="es-CR" dirty="0"/>
              <a:t> 9.2</a:t>
            </a:r>
          </a:p>
          <a:p>
            <a:r>
              <a:rPr lang="es-CR" dirty="0"/>
              <a:t>http apache 2.4.62</a:t>
            </a:r>
          </a:p>
          <a:p>
            <a:r>
              <a:rPr lang="es-CR" dirty="0"/>
              <a:t>Estos son los servicios encontrados para analizar las vulnerabilidades</a:t>
            </a:r>
          </a:p>
        </p:txBody>
      </p:sp>
    </p:spTree>
    <p:extLst>
      <p:ext uri="{BB962C8B-B14F-4D97-AF65-F5344CB8AC3E}">
        <p14:creationId xmlns:p14="http://schemas.microsoft.com/office/powerpoint/2010/main" val="4110618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D8D9CF-3712-D21F-5E43-2C1CF696C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Que se hace con esa información?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CB0CDF-BD5B-416E-97E4-6605B84F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R" dirty="0"/>
              <a:t>Con esto identificamos las versiones de los servicios y sucesivamente vamos a buscar las vulnerabilidades en redes publica como</a:t>
            </a:r>
          </a:p>
          <a:p>
            <a:r>
              <a:rPr lang="es-CR" dirty="0"/>
              <a:t>NVD</a:t>
            </a:r>
          </a:p>
          <a:p>
            <a:r>
              <a:rPr lang="es-CR" dirty="0"/>
              <a:t>CVE</a:t>
            </a:r>
          </a:p>
          <a:p>
            <a:r>
              <a:rPr lang="es-CR" dirty="0"/>
              <a:t>EXPLOIT DATABASE</a:t>
            </a:r>
          </a:p>
          <a:p>
            <a:r>
              <a:rPr lang="es-CR" dirty="0"/>
              <a:t>VULNERS </a:t>
            </a:r>
          </a:p>
        </p:txBody>
      </p:sp>
    </p:spTree>
    <p:extLst>
      <p:ext uri="{BB962C8B-B14F-4D97-AF65-F5344CB8AC3E}">
        <p14:creationId xmlns:p14="http://schemas.microsoft.com/office/powerpoint/2010/main" val="3472845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8C5D0-D6BA-9908-2BD9-80D54DC0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Vulnerabilidad apache 2.4.62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0B38AB-A90C-5996-DB1E-08E813E41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CVE-2024-38472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Severidad: Alta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Impacto: Lectura arbitraria de archivos en ciertas configuraciones.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Mitigación: Actualizar a Apache 2.4.63 o aplicar parches.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CVE-2024-38473</a:t>
            </a:r>
            <a:endParaRPr lang="es-E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Severidad: Media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Impacto: Posible denegación de servicio bajo condiciones específicas.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Mitigación: Configurar correctamente módulos afectados o actualizar.</a:t>
            </a:r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5070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42009D-42D8-E083-D35B-8CCB08FD0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Vulnerabilidades </a:t>
            </a:r>
            <a:r>
              <a:rPr lang="es-CR" dirty="0" err="1"/>
              <a:t>OpenSHH</a:t>
            </a:r>
            <a:r>
              <a:rPr lang="es-CR" dirty="0"/>
              <a:t> 9.2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523A43-1BD8-A419-749D-BC12F48531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70134"/>
            <a:ext cx="771557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CVE-2023-38408</a:t>
            </a:r>
            <a:endParaRPr kumimoji="0" lang="es-CR" altLang="es-C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Severidad: Alta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Impacto: Ejecución de código remoto a través de </a:t>
            </a:r>
            <a:r>
              <a:rPr kumimoji="0" lang="es-CR" altLang="es-C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Forwarding</a:t>
            </a:r>
            <a:r>
              <a:rPr kumimoji="0" lang="es-CR" altLang="es-C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clientes.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s-CR" altLang="es-CR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CR" altLang="es-C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CVE-2023-48795 (</a:t>
            </a:r>
            <a:r>
              <a:rPr kumimoji="0" lang="es-CR" altLang="es-C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Terrapin</a:t>
            </a:r>
            <a:r>
              <a:rPr kumimoji="0" lang="es-CR" altLang="es-C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R" altLang="es-C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Attack</a:t>
            </a:r>
            <a:r>
              <a:rPr kumimoji="0" lang="es-CR" altLang="es-C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endParaRPr kumimoji="0" lang="es-CR" altLang="es-C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Severidad: Alta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Impacto: Ataque de truncamiento en conexiones SSH.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Mitigación: Actualizar librerías y aplicar parches de seguridad.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R" altLang="es-C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12931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C9203-FF33-5FCD-CD65-30538DDB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conclusiones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570F9D-95AB-6C08-EADD-8B83BF48E2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1525" y="1690688"/>
            <a:ext cx="1065227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Nmap</a:t>
            </a:r>
            <a:r>
              <a:rPr kumimoji="0" lang="es-CR" altLang="es-C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facilita identificar versiones de servicios en una máquina.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Apache 2.4.62 y </a:t>
            </a:r>
            <a:r>
              <a:rPr kumimoji="0" lang="es-CR" altLang="es-C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OpenSSH</a:t>
            </a:r>
            <a:r>
              <a:rPr kumimoji="0" lang="es-CR" altLang="es-C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9.2 presentan vulnerabilidades críticas documentadas en </a:t>
            </a:r>
            <a:r>
              <a:rPr kumimoji="0" lang="es-CR" altLang="es-C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CVEs</a:t>
            </a:r>
            <a:r>
              <a:rPr kumimoji="0" lang="es-CR" altLang="es-C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recientes.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R" altLang="es-C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Mantener actualizados los servicios es clave para mitigar riesgos de seguridad.</a:t>
            </a:r>
          </a:p>
        </p:txBody>
      </p:sp>
    </p:spTree>
    <p:extLst>
      <p:ext uri="{BB962C8B-B14F-4D97-AF65-F5344CB8AC3E}">
        <p14:creationId xmlns:p14="http://schemas.microsoft.com/office/powerpoint/2010/main" val="96021791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253</Words>
  <Application>Microsoft Office PowerPoint</Application>
  <PresentationFormat>Panorámica</PresentationFormat>
  <Paragraphs>37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Escaneo de puertos con nmap</vt:lpstr>
      <vt:lpstr>Resultado del escaneo </vt:lpstr>
      <vt:lpstr>Que se hace con esa información?</vt:lpstr>
      <vt:lpstr>Vulnerabilidad apache 2.4.62</vt:lpstr>
      <vt:lpstr>Vulnerabilidades OpenSHH 9.2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luigi festa</dc:creator>
  <cp:lastModifiedBy>luigi festa</cp:lastModifiedBy>
  <cp:revision>1</cp:revision>
  <dcterms:created xsi:type="dcterms:W3CDTF">2025-08-28T00:26:46Z</dcterms:created>
  <dcterms:modified xsi:type="dcterms:W3CDTF">2025-08-28T00:27:28Z</dcterms:modified>
</cp:coreProperties>
</file>