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45813" cy="28987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-1146"/>
      </p:cViewPr>
      <p:guideLst>
        <p:guide orient="horz" pos="914"/>
        <p:guide pos="34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45" y="900501"/>
            <a:ext cx="9303942" cy="621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1" y="1642641"/>
            <a:ext cx="7662071" cy="7407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04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9388" y="116088"/>
            <a:ext cx="522585" cy="2473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23" y="116088"/>
            <a:ext cx="1391028" cy="2473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52" y="1862736"/>
            <a:ext cx="9303942" cy="57572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52" y="1228627"/>
            <a:ext cx="9303942" cy="6341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20" y="676384"/>
            <a:ext cx="955855" cy="191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4213" y="676384"/>
            <a:ext cx="957757" cy="19130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6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01" y="116087"/>
            <a:ext cx="9851231" cy="4831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88" y="648871"/>
            <a:ext cx="4836304" cy="2704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88" y="919289"/>
            <a:ext cx="4836304" cy="1670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30" y="648871"/>
            <a:ext cx="4838201" cy="2704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30" y="919289"/>
            <a:ext cx="4838201" cy="16701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6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8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6" y="115416"/>
            <a:ext cx="3601097" cy="4911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11" y="115417"/>
            <a:ext cx="6119016" cy="2474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6" y="606599"/>
            <a:ext cx="3601097" cy="1982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7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60" y="2029144"/>
            <a:ext cx="6567489" cy="2395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60" y="259013"/>
            <a:ext cx="6567489" cy="17392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60" y="2268695"/>
            <a:ext cx="6567489" cy="3402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4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301" y="116087"/>
            <a:ext cx="9851231" cy="483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301" y="676384"/>
            <a:ext cx="9851231" cy="191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2" y="2686738"/>
            <a:ext cx="2554025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D86-0CBE-46DC-80A3-EA275C5F25F7}" type="datetimeFigureOut">
              <a:rPr lang="fr-FR" smtClean="0"/>
              <a:t>15/09/2015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4" y="2686738"/>
            <a:ext cx="3466175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502" y="2686738"/>
            <a:ext cx="2554025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A5BD-42AD-4AA3-9E33-FB438F185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9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pic>
        <p:nvPicPr>
          <p:cNvPr id="1027" name="Picture 3" descr="C:\Users\Celine\Documents\These\ICRALuigi2\hmm_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10" y="81235"/>
            <a:ext cx="9793088" cy="274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25251"/>
            <a:ext cx="100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Input image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98" y="1091088"/>
            <a:ext cx="100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-71710" y="20271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Viterbi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7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</dc:creator>
  <cp:lastModifiedBy>Celine</cp:lastModifiedBy>
  <cp:revision>1</cp:revision>
  <dcterms:created xsi:type="dcterms:W3CDTF">2015-09-15T16:20:14Z</dcterms:created>
  <dcterms:modified xsi:type="dcterms:W3CDTF">2015-09-15T16:25:18Z</dcterms:modified>
</cp:coreProperties>
</file>